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1"/>
  </p:notesMasterIdLst>
  <p:sldIdLst>
    <p:sldId id="257" r:id="rId2"/>
    <p:sldId id="258" r:id="rId3"/>
    <p:sldId id="259" r:id="rId4"/>
    <p:sldId id="260" r:id="rId5"/>
    <p:sldId id="261" r:id="rId6"/>
    <p:sldId id="262" r:id="rId7"/>
    <p:sldId id="263" r:id="rId8"/>
    <p:sldId id="264" r:id="rId9"/>
    <p:sldId id="266" r:id="rId10"/>
  </p:sldIdLst>
  <p:sldSz cx="9144000" cy="5143500" type="screen16x9"/>
  <p:notesSz cx="6858000" cy="9144000"/>
  <p:embeddedFontLst>
    <p:embeddedFont>
      <p:font typeface="IBM Plex Mono" panose="020B0509050203000203" pitchFamily="49" charset="0"/>
      <p:regular r:id="rId12"/>
      <p:bold r:id="rId13"/>
      <p:italic r:id="rId14"/>
      <p:boldItalic r:id="rId15"/>
    </p:embeddedFont>
    <p:embeddedFont>
      <p:font typeface="Open Sans" panose="020B0606030504020204" pitchFamily="34" charset="0"/>
      <p:regular r:id="rId16"/>
      <p:bold r:id="rId17"/>
      <p:italic r:id="rId18"/>
      <p:boldItalic r:id="rId19"/>
    </p:embeddedFont>
    <p:embeddedFont>
      <p:font typeface="Poppins" panose="00000500000000000000" pitchFamily="2" charset="0"/>
      <p:regular r:id="rId20"/>
      <p:bold r:id="rId21"/>
      <p:italic r:id="rId22"/>
      <p:boldItalic r:id="rId23"/>
    </p:embeddedFont>
    <p:embeddedFont>
      <p:font typeface="PT Sans" panose="020B0503020203020204" pitchFamily="34" charset="0"/>
      <p:regular r:id="rId24"/>
      <p:bold r:id="rId25"/>
      <p:italic r:id="rId26"/>
      <p:boldItalic r:id="rId27"/>
    </p:embeddedFont>
    <p:embeddedFont>
      <p:font typeface="Quicksand SemiBold" panose="020B0604020202020204" charset="0"/>
      <p:regular r:id="rId28"/>
      <p:bold r:id="rId29"/>
    </p:embeddedFont>
    <p:embeddedFont>
      <p:font typeface="Roboto Condensed Light" panose="02000000000000000000" pitchFamily="2" charset="0"/>
      <p:regular r:id="rId30"/>
      <p:italic r:id="rId31"/>
    </p:embeddedFont>
    <p:embeddedFont>
      <p:font typeface="Source Code Pro" panose="020B0509030403020204" pitchFamily="49"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284C80-6AE0-47F5-B7D9-B12E44CB3BAD}" v="1" dt="2025-02-06T18:45:50.965"/>
  </p1510:revLst>
</p1510:revInfo>
</file>

<file path=ppt/tableStyles.xml><?xml version="1.0" encoding="utf-8"?>
<a:tblStyleLst xmlns:a="http://schemas.openxmlformats.org/drawingml/2006/main" def="{023C1334-C030-4DD9-B3B1-29C091F228A2}">
  <a:tblStyle styleId="{023C1334-C030-4DD9-B3B1-29C091F228A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087" autoAdjust="0"/>
  </p:normalViewPr>
  <p:slideViewPr>
    <p:cSldViewPr snapToGrid="0">
      <p:cViewPr varScale="1">
        <p:scale>
          <a:sx n="110" d="100"/>
          <a:sy n="110" d="100"/>
        </p:scale>
        <p:origin x="82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9" Type="http://schemas.openxmlformats.org/officeDocument/2006/relationships/tableStyles" Target="tableStyles.xml"/><Relationship Id="rId21" Type="http://schemas.openxmlformats.org/officeDocument/2006/relationships/font" Target="fonts/font10.fntdata"/><Relationship Id="rId34"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font" Target="fonts/font21.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35" Type="http://schemas.openxmlformats.org/officeDocument/2006/relationships/font" Target="fonts/font2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font" Target="fonts/font22.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Gail E" userId="8a7a9086-200b-4da6-9932-7c69b8137037" providerId="ADAL" clId="{B594172A-0FD1-44AA-9E6E-73959DA7DC7C}"/>
    <pc:docChg chg="modSld">
      <pc:chgData name="Taylor, Gail E" userId="8a7a9086-200b-4da6-9932-7c69b8137037" providerId="ADAL" clId="{B594172A-0FD1-44AA-9E6E-73959DA7DC7C}" dt="2025-02-06T22:10:54.625" v="63" actId="13244"/>
      <pc:docMkLst>
        <pc:docMk/>
      </pc:docMkLst>
      <pc:sldChg chg="modSp mod">
        <pc:chgData name="Taylor, Gail E" userId="8a7a9086-200b-4da6-9932-7c69b8137037" providerId="ADAL" clId="{B594172A-0FD1-44AA-9E6E-73959DA7DC7C}" dt="2025-02-06T21:59:22.472" v="1" actId="962"/>
        <pc:sldMkLst>
          <pc:docMk/>
          <pc:sldMk cId="0" sldId="257"/>
        </pc:sldMkLst>
        <pc:picChg chg="mod">
          <ac:chgData name="Taylor, Gail E" userId="8a7a9086-200b-4da6-9932-7c69b8137037" providerId="ADAL" clId="{B594172A-0FD1-44AA-9E6E-73959DA7DC7C}" dt="2025-02-06T21:59:22.472" v="1" actId="962"/>
          <ac:picMkLst>
            <pc:docMk/>
            <pc:sldMk cId="0" sldId="257"/>
            <ac:picMk id="1503" creationId="{00000000-0000-0000-0000-000000000000}"/>
          </ac:picMkLst>
        </pc:picChg>
      </pc:sldChg>
      <pc:sldChg chg="modSp mod">
        <pc:chgData name="Taylor, Gail E" userId="8a7a9086-200b-4da6-9932-7c69b8137037" providerId="ADAL" clId="{B594172A-0FD1-44AA-9E6E-73959DA7DC7C}" dt="2025-02-06T21:59:42.830" v="3" actId="962"/>
        <pc:sldMkLst>
          <pc:docMk/>
          <pc:sldMk cId="0" sldId="258"/>
        </pc:sldMkLst>
        <pc:picChg chg="mod">
          <ac:chgData name="Taylor, Gail E" userId="8a7a9086-200b-4da6-9932-7c69b8137037" providerId="ADAL" clId="{B594172A-0FD1-44AA-9E6E-73959DA7DC7C}" dt="2025-02-06T21:59:42.830" v="3" actId="962"/>
          <ac:picMkLst>
            <pc:docMk/>
            <pc:sldMk cId="0" sldId="258"/>
            <ac:picMk id="1509" creationId="{00000000-0000-0000-0000-000000000000}"/>
          </ac:picMkLst>
        </pc:picChg>
      </pc:sldChg>
      <pc:sldChg chg="modSp mod">
        <pc:chgData name="Taylor, Gail E" userId="8a7a9086-200b-4da6-9932-7c69b8137037" providerId="ADAL" clId="{B594172A-0FD1-44AA-9E6E-73959DA7DC7C}" dt="2025-02-06T21:59:56.868" v="6" actId="962"/>
        <pc:sldMkLst>
          <pc:docMk/>
          <pc:sldMk cId="0" sldId="260"/>
        </pc:sldMkLst>
        <pc:picChg chg="mod">
          <ac:chgData name="Taylor, Gail E" userId="8a7a9086-200b-4da6-9932-7c69b8137037" providerId="ADAL" clId="{B594172A-0FD1-44AA-9E6E-73959DA7DC7C}" dt="2025-02-06T21:59:56.868" v="6" actId="962"/>
          <ac:picMkLst>
            <pc:docMk/>
            <pc:sldMk cId="0" sldId="260"/>
            <ac:picMk id="1522" creationId="{00000000-0000-0000-0000-000000000000}"/>
          </ac:picMkLst>
        </pc:picChg>
      </pc:sldChg>
      <pc:sldChg chg="modSp mod">
        <pc:chgData name="Taylor, Gail E" userId="8a7a9086-200b-4da6-9932-7c69b8137037" providerId="ADAL" clId="{B594172A-0FD1-44AA-9E6E-73959DA7DC7C}" dt="2025-02-06T22:02:59.837" v="35" actId="1076"/>
        <pc:sldMkLst>
          <pc:docMk/>
          <pc:sldMk cId="0" sldId="261"/>
        </pc:sldMkLst>
        <pc:graphicFrameChg chg="mod modGraphic">
          <ac:chgData name="Taylor, Gail E" userId="8a7a9086-200b-4da6-9932-7c69b8137037" providerId="ADAL" clId="{B594172A-0FD1-44AA-9E6E-73959DA7DC7C}" dt="2025-02-06T22:02:59.837" v="35" actId="1076"/>
          <ac:graphicFrameMkLst>
            <pc:docMk/>
            <pc:sldMk cId="0" sldId="261"/>
            <ac:graphicFrameMk id="1529" creationId="{00000000-0000-0000-0000-000000000000}"/>
          </ac:graphicFrameMkLst>
        </pc:graphicFrameChg>
        <pc:picChg chg="mod">
          <ac:chgData name="Taylor, Gail E" userId="8a7a9086-200b-4da6-9932-7c69b8137037" providerId="ADAL" clId="{B594172A-0FD1-44AA-9E6E-73959DA7DC7C}" dt="2025-02-06T22:00:05.880" v="9" actId="962"/>
          <ac:picMkLst>
            <pc:docMk/>
            <pc:sldMk cId="0" sldId="261"/>
            <ac:picMk id="1528" creationId="{00000000-0000-0000-0000-000000000000}"/>
          </ac:picMkLst>
        </pc:picChg>
      </pc:sldChg>
      <pc:sldChg chg="modSp mod">
        <pc:chgData name="Taylor, Gail E" userId="8a7a9086-200b-4da6-9932-7c69b8137037" providerId="ADAL" clId="{B594172A-0FD1-44AA-9E6E-73959DA7DC7C}" dt="2025-02-06T22:10:34.173" v="59" actId="13244"/>
        <pc:sldMkLst>
          <pc:docMk/>
          <pc:sldMk cId="0" sldId="262"/>
        </pc:sldMkLst>
        <pc:spChg chg="ord">
          <ac:chgData name="Taylor, Gail E" userId="8a7a9086-200b-4da6-9932-7c69b8137037" providerId="ADAL" clId="{B594172A-0FD1-44AA-9E6E-73959DA7DC7C}" dt="2025-02-06T22:10:32.293" v="58" actId="13244"/>
          <ac:spMkLst>
            <pc:docMk/>
            <pc:sldMk cId="0" sldId="262"/>
            <ac:spMk id="1537" creationId="{00000000-0000-0000-0000-000000000000}"/>
          </ac:spMkLst>
        </pc:spChg>
        <pc:spChg chg="ord">
          <ac:chgData name="Taylor, Gail E" userId="8a7a9086-200b-4da6-9932-7c69b8137037" providerId="ADAL" clId="{B594172A-0FD1-44AA-9E6E-73959DA7DC7C}" dt="2025-02-06T22:10:34.173" v="59" actId="13244"/>
          <ac:spMkLst>
            <pc:docMk/>
            <pc:sldMk cId="0" sldId="262"/>
            <ac:spMk id="1538" creationId="{00000000-0000-0000-0000-000000000000}"/>
          </ac:spMkLst>
        </pc:spChg>
        <pc:graphicFrameChg chg="modGraphic">
          <ac:chgData name="Taylor, Gail E" userId="8a7a9086-200b-4da6-9932-7c69b8137037" providerId="ADAL" clId="{B594172A-0FD1-44AA-9E6E-73959DA7DC7C}" dt="2025-02-06T22:10:07.717" v="36" actId="13238"/>
          <ac:graphicFrameMkLst>
            <pc:docMk/>
            <pc:sldMk cId="0" sldId="262"/>
            <ac:graphicFrameMk id="1536" creationId="{00000000-0000-0000-0000-000000000000}"/>
          </ac:graphicFrameMkLst>
        </pc:graphicFrameChg>
      </pc:sldChg>
      <pc:sldChg chg="modSp mod">
        <pc:chgData name="Taylor, Gail E" userId="8a7a9086-200b-4da6-9932-7c69b8137037" providerId="ADAL" clId="{B594172A-0FD1-44AA-9E6E-73959DA7DC7C}" dt="2025-02-06T22:10:10.130" v="37" actId="13238"/>
        <pc:sldMkLst>
          <pc:docMk/>
          <pc:sldMk cId="0" sldId="263"/>
        </pc:sldMkLst>
        <pc:graphicFrameChg chg="modGraphic">
          <ac:chgData name="Taylor, Gail E" userId="8a7a9086-200b-4da6-9932-7c69b8137037" providerId="ADAL" clId="{B594172A-0FD1-44AA-9E6E-73959DA7DC7C}" dt="2025-02-06T22:10:10.130" v="37" actId="13238"/>
          <ac:graphicFrameMkLst>
            <pc:docMk/>
            <pc:sldMk cId="0" sldId="263"/>
            <ac:graphicFrameMk id="1545" creationId="{00000000-0000-0000-0000-000000000000}"/>
          </ac:graphicFrameMkLst>
        </pc:graphicFrameChg>
      </pc:sldChg>
      <pc:sldChg chg="addSp modSp mod">
        <pc:chgData name="Taylor, Gail E" userId="8a7a9086-200b-4da6-9932-7c69b8137037" providerId="ADAL" clId="{B594172A-0FD1-44AA-9E6E-73959DA7DC7C}" dt="2025-02-06T22:10:54.625" v="63" actId="13244"/>
        <pc:sldMkLst>
          <pc:docMk/>
          <pc:sldMk cId="0" sldId="266"/>
        </pc:sldMkLst>
        <pc:spChg chg="add mod ord">
          <ac:chgData name="Taylor, Gail E" userId="8a7a9086-200b-4da6-9932-7c69b8137037" providerId="ADAL" clId="{B594172A-0FD1-44AA-9E6E-73959DA7DC7C}" dt="2025-02-06T22:10:47.044" v="61" actId="13244"/>
          <ac:spMkLst>
            <pc:docMk/>
            <pc:sldMk cId="0" sldId="266"/>
            <ac:spMk id="2" creationId="{4B58AA52-6F2E-41B0-38FE-6A53F1F4450B}"/>
          </ac:spMkLst>
        </pc:spChg>
        <pc:spChg chg="ord">
          <ac:chgData name="Taylor, Gail E" userId="8a7a9086-200b-4da6-9932-7c69b8137037" providerId="ADAL" clId="{B594172A-0FD1-44AA-9E6E-73959DA7DC7C}" dt="2025-02-06T22:10:44.283" v="60" actId="13244"/>
          <ac:spMkLst>
            <pc:docMk/>
            <pc:sldMk cId="0" sldId="266"/>
            <ac:spMk id="1446" creationId="{00000000-0000-0000-0000-000000000000}"/>
          </ac:spMkLst>
        </pc:spChg>
        <pc:spChg chg="ord">
          <ac:chgData name="Taylor, Gail E" userId="8a7a9086-200b-4da6-9932-7c69b8137037" providerId="ADAL" clId="{B594172A-0FD1-44AA-9E6E-73959DA7DC7C}" dt="2025-02-06T22:10:54.625" v="63" actId="13244"/>
          <ac:spMkLst>
            <pc:docMk/>
            <pc:sldMk cId="0" sldId="266"/>
            <ac:spMk id="1448" creationId="{00000000-0000-0000-0000-000000000000}"/>
          </ac:spMkLst>
        </pc:spChg>
        <pc:picChg chg="mod">
          <ac:chgData name="Taylor, Gail E" userId="8a7a9086-200b-4da6-9932-7c69b8137037" providerId="ADAL" clId="{B594172A-0FD1-44AA-9E6E-73959DA7DC7C}" dt="2025-02-06T22:00:29.281" v="11" actId="962"/>
          <ac:picMkLst>
            <pc:docMk/>
            <pc:sldMk cId="0" sldId="266"/>
            <ac:picMk id="1447" creationId="{00000000-0000-0000-0000-000000000000}"/>
          </ac:picMkLst>
        </pc:picChg>
        <pc:picChg chg="mod ord">
          <ac:chgData name="Taylor, Gail E" userId="8a7a9086-200b-4da6-9932-7c69b8137037" providerId="ADAL" clId="{B594172A-0FD1-44AA-9E6E-73959DA7DC7C}" dt="2025-02-06T22:10:52.691" v="62" actId="13244"/>
          <ac:picMkLst>
            <pc:docMk/>
            <pc:sldMk cId="0" sldId="266"/>
            <ac:picMk id="1449" creationId="{00000000-0000-0000-0000-000000000000}"/>
          </ac:picMkLst>
        </pc:picChg>
      </pc:sldChg>
    </pc:docChg>
  </pc:docChgLst>
  <pc:docChgLst>
    <pc:chgData name="Wardlaw, Kelly" userId="6f42bd0a-6d04-4e77-81e0-724099dea70e" providerId="ADAL" clId="{82284C80-6AE0-47F5-B7D9-B12E44CB3BAD}"/>
    <pc:docChg chg="custSel delSld modSld modMainMaster">
      <pc:chgData name="Wardlaw, Kelly" userId="6f42bd0a-6d04-4e77-81e0-724099dea70e" providerId="ADAL" clId="{82284C80-6AE0-47F5-B7D9-B12E44CB3BAD}" dt="2025-02-06T18:45:50.965" v="8"/>
      <pc:docMkLst>
        <pc:docMk/>
      </pc:docMkLst>
      <pc:sldChg chg="del">
        <pc:chgData name="Wardlaw, Kelly" userId="6f42bd0a-6d04-4e77-81e0-724099dea70e" providerId="ADAL" clId="{82284C80-6AE0-47F5-B7D9-B12E44CB3BAD}" dt="2024-12-20T17:12:15.981" v="0" actId="2696"/>
        <pc:sldMkLst>
          <pc:docMk/>
          <pc:sldMk cId="0" sldId="256"/>
        </pc:sldMkLst>
      </pc:sldChg>
      <pc:sldChg chg="modNotesTx">
        <pc:chgData name="Wardlaw, Kelly" userId="6f42bd0a-6d04-4e77-81e0-724099dea70e" providerId="ADAL" clId="{82284C80-6AE0-47F5-B7D9-B12E44CB3BAD}" dt="2024-12-20T17:12:41.733" v="3" actId="20577"/>
        <pc:sldMkLst>
          <pc:docMk/>
          <pc:sldMk cId="0" sldId="259"/>
        </pc:sldMkLst>
      </pc:sldChg>
      <pc:sldChg chg="modSp mod">
        <pc:chgData name="Wardlaw, Kelly" userId="6f42bd0a-6d04-4e77-81e0-724099dea70e" providerId="ADAL" clId="{82284C80-6AE0-47F5-B7D9-B12E44CB3BAD}" dt="2024-12-20T17:13:29.371" v="5" actId="6549"/>
        <pc:sldMkLst>
          <pc:docMk/>
          <pc:sldMk cId="0" sldId="262"/>
        </pc:sldMkLst>
        <pc:spChg chg="mod">
          <ac:chgData name="Wardlaw, Kelly" userId="6f42bd0a-6d04-4e77-81e0-724099dea70e" providerId="ADAL" clId="{82284C80-6AE0-47F5-B7D9-B12E44CB3BAD}" dt="2024-12-20T17:13:29.371" v="5" actId="6549"/>
          <ac:spMkLst>
            <pc:docMk/>
            <pc:sldMk cId="0" sldId="262"/>
            <ac:spMk id="1538" creationId="{00000000-0000-0000-0000-000000000000}"/>
          </ac:spMkLst>
        </pc:spChg>
      </pc:sldChg>
      <pc:sldChg chg="del">
        <pc:chgData name="Wardlaw, Kelly" userId="6f42bd0a-6d04-4e77-81e0-724099dea70e" providerId="ADAL" clId="{82284C80-6AE0-47F5-B7D9-B12E44CB3BAD}" dt="2024-12-20T17:13:52.147" v="6" actId="2696"/>
        <pc:sldMkLst>
          <pc:docMk/>
          <pc:sldMk cId="0" sldId="265"/>
        </pc:sldMkLst>
      </pc:sldChg>
      <pc:sldChg chg="addSp modSp">
        <pc:chgData name="Wardlaw, Kelly" userId="6f42bd0a-6d04-4e77-81e0-724099dea70e" providerId="ADAL" clId="{82284C80-6AE0-47F5-B7D9-B12E44CB3BAD}" dt="2025-02-06T18:45:50.965" v="8"/>
        <pc:sldMkLst>
          <pc:docMk/>
          <pc:sldMk cId="0" sldId="266"/>
        </pc:sldMkLst>
        <pc:spChg chg="add mod">
          <ac:chgData name="Wardlaw, Kelly" userId="6f42bd0a-6d04-4e77-81e0-724099dea70e" providerId="ADAL" clId="{82284C80-6AE0-47F5-B7D9-B12E44CB3BAD}" dt="2025-02-06T18:45:50.965" v="8"/>
          <ac:spMkLst>
            <pc:docMk/>
            <pc:sldMk cId="0" sldId="266"/>
            <ac:spMk id="1446" creationId="{00000000-0000-0000-0000-000000000000}"/>
          </ac:spMkLst>
        </pc:spChg>
        <pc:spChg chg="add mod">
          <ac:chgData name="Wardlaw, Kelly" userId="6f42bd0a-6d04-4e77-81e0-724099dea70e" providerId="ADAL" clId="{82284C80-6AE0-47F5-B7D9-B12E44CB3BAD}" dt="2025-02-06T18:45:50.965" v="8"/>
          <ac:spMkLst>
            <pc:docMk/>
            <pc:sldMk cId="0" sldId="266"/>
            <ac:spMk id="1448" creationId="{00000000-0000-0000-0000-000000000000}"/>
          </ac:spMkLst>
        </pc:spChg>
        <pc:picChg chg="add mod">
          <ac:chgData name="Wardlaw, Kelly" userId="6f42bd0a-6d04-4e77-81e0-724099dea70e" providerId="ADAL" clId="{82284C80-6AE0-47F5-B7D9-B12E44CB3BAD}" dt="2025-02-06T18:45:50.965" v="8"/>
          <ac:picMkLst>
            <pc:docMk/>
            <pc:sldMk cId="0" sldId="266"/>
            <ac:picMk id="1447" creationId="{00000000-0000-0000-0000-000000000000}"/>
          </ac:picMkLst>
        </pc:picChg>
        <pc:picChg chg="add mod">
          <ac:chgData name="Wardlaw, Kelly" userId="6f42bd0a-6d04-4e77-81e0-724099dea70e" providerId="ADAL" clId="{82284C80-6AE0-47F5-B7D9-B12E44CB3BAD}" dt="2025-02-06T18:45:50.965" v="8"/>
          <ac:picMkLst>
            <pc:docMk/>
            <pc:sldMk cId="0" sldId="266"/>
            <ac:picMk id="1449" creationId="{00000000-0000-0000-0000-000000000000}"/>
          </ac:picMkLst>
        </pc:picChg>
      </pc:sldChg>
      <pc:sldMasterChg chg="delSldLayout modSldLayout">
        <pc:chgData name="Wardlaw, Kelly" userId="6f42bd0a-6d04-4e77-81e0-724099dea70e" providerId="ADAL" clId="{82284C80-6AE0-47F5-B7D9-B12E44CB3BAD}" dt="2025-02-06T18:45:48.426" v="7" actId="21"/>
        <pc:sldMasterMkLst>
          <pc:docMk/>
          <pc:sldMasterMk cId="0" sldId="2147483681"/>
        </pc:sldMasterMkLst>
        <pc:sldLayoutChg chg="del">
          <pc:chgData name="Wardlaw, Kelly" userId="6f42bd0a-6d04-4e77-81e0-724099dea70e" providerId="ADAL" clId="{82284C80-6AE0-47F5-B7D9-B12E44CB3BAD}" dt="2024-12-20T17:12:15.981" v="0" actId="2696"/>
          <pc:sldLayoutMkLst>
            <pc:docMk/>
            <pc:sldMasterMk cId="0" sldId="2147483681"/>
            <pc:sldLayoutMk cId="0" sldId="2147483648"/>
          </pc:sldLayoutMkLst>
        </pc:sldLayoutChg>
        <pc:sldLayoutChg chg="del">
          <pc:chgData name="Wardlaw, Kelly" userId="6f42bd0a-6d04-4e77-81e0-724099dea70e" providerId="ADAL" clId="{82284C80-6AE0-47F5-B7D9-B12E44CB3BAD}" dt="2024-12-20T17:13:52.147" v="6" actId="2696"/>
          <pc:sldLayoutMkLst>
            <pc:docMk/>
            <pc:sldMasterMk cId="0" sldId="2147483681"/>
            <pc:sldLayoutMk cId="0" sldId="2147483655"/>
          </pc:sldLayoutMkLst>
        </pc:sldLayoutChg>
        <pc:sldLayoutChg chg="delSp mod">
          <pc:chgData name="Wardlaw, Kelly" userId="6f42bd0a-6d04-4e77-81e0-724099dea70e" providerId="ADAL" clId="{82284C80-6AE0-47F5-B7D9-B12E44CB3BAD}" dt="2025-02-06T18:45:48.426" v="7" actId="21"/>
          <pc:sldLayoutMkLst>
            <pc:docMk/>
            <pc:sldMasterMk cId="0" sldId="2147483681"/>
            <pc:sldLayoutMk cId="0" sldId="2147483680"/>
          </pc:sldLayoutMkLst>
          <pc:spChg chg="del">
            <ac:chgData name="Wardlaw, Kelly" userId="6f42bd0a-6d04-4e77-81e0-724099dea70e" providerId="ADAL" clId="{82284C80-6AE0-47F5-B7D9-B12E44CB3BAD}" dt="2025-02-06T18:45:48.426" v="7" actId="21"/>
            <ac:spMkLst>
              <pc:docMk/>
              <pc:sldMasterMk cId="0" sldId="2147483681"/>
              <pc:sldLayoutMk cId="0" sldId="2147483680"/>
              <ac:spMk id="1446" creationId="{00000000-0000-0000-0000-000000000000}"/>
            </ac:spMkLst>
          </pc:spChg>
          <pc:spChg chg="del">
            <ac:chgData name="Wardlaw, Kelly" userId="6f42bd0a-6d04-4e77-81e0-724099dea70e" providerId="ADAL" clId="{82284C80-6AE0-47F5-B7D9-B12E44CB3BAD}" dt="2025-02-06T18:45:48.426" v="7" actId="21"/>
            <ac:spMkLst>
              <pc:docMk/>
              <pc:sldMasterMk cId="0" sldId="2147483681"/>
              <pc:sldLayoutMk cId="0" sldId="2147483680"/>
              <ac:spMk id="1448" creationId="{00000000-0000-0000-0000-000000000000}"/>
            </ac:spMkLst>
          </pc:spChg>
          <pc:picChg chg="del">
            <ac:chgData name="Wardlaw, Kelly" userId="6f42bd0a-6d04-4e77-81e0-724099dea70e" providerId="ADAL" clId="{82284C80-6AE0-47F5-B7D9-B12E44CB3BAD}" dt="2025-02-06T18:45:48.426" v="7" actId="21"/>
            <ac:picMkLst>
              <pc:docMk/>
              <pc:sldMasterMk cId="0" sldId="2147483681"/>
              <pc:sldLayoutMk cId="0" sldId="2147483680"/>
              <ac:picMk id="1447" creationId="{00000000-0000-0000-0000-000000000000}"/>
            </ac:picMkLst>
          </pc:picChg>
          <pc:picChg chg="del">
            <ac:chgData name="Wardlaw, Kelly" userId="6f42bd0a-6d04-4e77-81e0-724099dea70e" providerId="ADAL" clId="{82284C80-6AE0-47F5-B7D9-B12E44CB3BAD}" dt="2025-02-06T18:45:48.426" v="7" actId="21"/>
            <ac:picMkLst>
              <pc:docMk/>
              <pc:sldMasterMk cId="0" sldId="2147483681"/>
              <pc:sldLayoutMk cId="0" sldId="2147483680"/>
              <ac:picMk id="1449" creationId="{00000000-0000-0000-0000-00000000000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g2c7c525f47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0" name="Google Shape;1500;g2c7c525f4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2c7c525f47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2c7c525f47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g2c7c525f470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2" name="Google Shape;1512;g2c7c525f47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dirty="0">
                <a:solidFill>
                  <a:srgbClr val="333333"/>
                </a:solidFill>
              </a:rPr>
              <a:t>Because written communication could be easily intercepted, complex codes were developed so the messages were only able to be read by someone who had the key.  </a:t>
            </a:r>
          </a:p>
          <a:p>
            <a:pPr marL="0" lvl="0" indent="0" algn="l" rtl="0">
              <a:lnSpc>
                <a:spcPct val="115000"/>
              </a:lnSpc>
              <a:spcBef>
                <a:spcPts val="0"/>
              </a:spcBef>
              <a:spcAft>
                <a:spcPts val="0"/>
              </a:spcAft>
              <a:buNone/>
            </a:pPr>
            <a:endParaRPr lang="en" sz="1200" dirty="0">
              <a:solidFill>
                <a:srgbClr val="333333"/>
              </a:solidFill>
            </a:endParaRPr>
          </a:p>
          <a:p>
            <a:pPr marL="0" lvl="0" indent="0" algn="l" rtl="0">
              <a:lnSpc>
                <a:spcPct val="115000"/>
              </a:lnSpc>
              <a:spcBef>
                <a:spcPts val="0"/>
              </a:spcBef>
              <a:spcAft>
                <a:spcPts val="0"/>
              </a:spcAft>
              <a:buNone/>
            </a:pPr>
            <a:r>
              <a:rPr lang="en" sz="1200" dirty="0">
                <a:solidFill>
                  <a:srgbClr val="333333"/>
                </a:solidFill>
              </a:rPr>
              <a:t>When the telegraph was invented, Samuel Morse worked to develop a code based on a series of dots and dashes to transmit messages along the telegraph wires…this code is know as Morse Code – are any of you familiar with this code?  </a:t>
            </a:r>
          </a:p>
          <a:p>
            <a:pPr marL="0" lvl="0" indent="0" algn="l" rtl="0">
              <a:lnSpc>
                <a:spcPct val="115000"/>
              </a:lnSpc>
              <a:spcBef>
                <a:spcPts val="0"/>
              </a:spcBef>
              <a:spcAft>
                <a:spcPts val="0"/>
              </a:spcAft>
              <a:buNone/>
            </a:pPr>
            <a:r>
              <a:rPr lang="en" sz="1200" dirty="0">
                <a:solidFill>
                  <a:srgbClr val="333333"/>
                </a:solidFill>
              </a:rPr>
              <a:t>What are some other codes you know about?</a:t>
            </a:r>
            <a:endParaRPr sz="1200" dirty="0">
              <a:solidFill>
                <a:srgbClr val="333333"/>
              </a:solidFill>
            </a:endParaRPr>
          </a:p>
          <a:p>
            <a:pPr marL="0" lvl="0" indent="0" algn="l" rtl="0">
              <a:spcBef>
                <a:spcPts val="120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6"/>
        <p:cNvGrpSpPr/>
        <p:nvPr/>
      </p:nvGrpSpPr>
      <p:grpSpPr>
        <a:xfrm>
          <a:off x="0" y="0"/>
          <a:ext cx="0" cy="0"/>
          <a:chOff x="0" y="0"/>
          <a:chExt cx="0" cy="0"/>
        </a:xfrm>
      </p:grpSpPr>
      <p:sp>
        <p:nvSpPr>
          <p:cNvPr id="1517" name="Google Shape;1517;g2c7c525f47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8" name="Google Shape;1518;g2c7c525f47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rPr>
              <a:t>Computers are complicated machines capable of complex tasks and storing large amounts of data.  Computers assign 0s and 1s to letters, numbers, and symbols to transmit information.  This is called Binary Code.  In this activity, we will look at some different ways Binary Code is used to transmit data.</a:t>
            </a:r>
            <a:endParaRPr sz="1200">
              <a:solidFill>
                <a:srgbClr val="333333"/>
              </a:solidFill>
            </a:endParaRPr>
          </a:p>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3"/>
        <p:cNvGrpSpPr/>
        <p:nvPr/>
      </p:nvGrpSpPr>
      <p:grpSpPr>
        <a:xfrm>
          <a:off x="0" y="0"/>
          <a:ext cx="0" cy="0"/>
          <a:chOff x="0" y="0"/>
          <a:chExt cx="0" cy="0"/>
        </a:xfrm>
      </p:grpSpPr>
      <p:sp>
        <p:nvSpPr>
          <p:cNvPr id="1524" name="Google Shape;1524;g2c7c525f47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5" name="Google Shape;1525;g2c7c525f47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rPr>
              <a:t>Some fun facts about ASCII:</a:t>
            </a:r>
            <a:endParaRPr sz="1200">
              <a:solidFill>
                <a:srgbClr val="333333"/>
              </a:solidFill>
            </a:endParaRPr>
          </a:p>
          <a:p>
            <a:pPr marL="457200" lvl="0" indent="-304800" algn="l" rtl="0">
              <a:lnSpc>
                <a:spcPct val="115000"/>
              </a:lnSpc>
              <a:spcBef>
                <a:spcPts val="1200"/>
              </a:spcBef>
              <a:spcAft>
                <a:spcPts val="0"/>
              </a:spcAft>
              <a:buClr>
                <a:srgbClr val="333333"/>
              </a:buClr>
              <a:buSzPts val="1200"/>
              <a:buAutoNum type="arabicPeriod"/>
            </a:pPr>
            <a:r>
              <a:rPr lang="en" sz="1200">
                <a:solidFill>
                  <a:srgbClr val="333333"/>
                </a:solidFill>
              </a:rPr>
              <a:t>ASCII code is based on Morse code used by telegraph systems.  ASCII was developed in the 1960’s. </a:t>
            </a:r>
            <a:endParaRPr sz="1200">
              <a:solidFill>
                <a:srgbClr val="333333"/>
              </a:solidFill>
            </a:endParaRPr>
          </a:p>
          <a:p>
            <a:pPr marL="457200" lvl="0" indent="-304800" algn="l" rtl="0">
              <a:lnSpc>
                <a:spcPct val="115000"/>
              </a:lnSpc>
              <a:spcBef>
                <a:spcPts val="0"/>
              </a:spcBef>
              <a:spcAft>
                <a:spcPts val="0"/>
              </a:spcAft>
              <a:buClr>
                <a:srgbClr val="333333"/>
              </a:buClr>
              <a:buSzPts val="1200"/>
              <a:buAutoNum type="arabicPeriod"/>
            </a:pPr>
            <a:r>
              <a:rPr lang="en" sz="1200">
                <a:solidFill>
                  <a:srgbClr val="333333"/>
                </a:solidFill>
              </a:rPr>
              <a:t>Remember the Block Code we use with our Sphero Robots?  This, like other computer languages you may have heard of (Java, C+, Python, etc) makes writing computer code easier.  The software for these languages breaks the commands into the 1’s and 0’s of Binary Code that the computer uses to follow those commands.</a:t>
            </a:r>
            <a:endParaRPr sz="1200">
              <a:solidFill>
                <a:srgbClr val="333333"/>
              </a:solidFill>
            </a:endParaRPr>
          </a:p>
          <a:p>
            <a:pPr marL="457200" lvl="0" indent="-304800" algn="l" rtl="0">
              <a:lnSpc>
                <a:spcPct val="115000"/>
              </a:lnSpc>
              <a:spcBef>
                <a:spcPts val="0"/>
              </a:spcBef>
              <a:spcAft>
                <a:spcPts val="0"/>
              </a:spcAft>
              <a:buClr>
                <a:srgbClr val="333333"/>
              </a:buClr>
              <a:buSzPts val="1200"/>
              <a:buAutoNum type="arabicPeriod"/>
            </a:pPr>
            <a:r>
              <a:rPr lang="en" sz="1200">
                <a:solidFill>
                  <a:srgbClr val="333333"/>
                </a:solidFill>
              </a:rPr>
              <a:t>Each 1 or 0 is referred to as a Binary Digit or “Bit” of data.  Eight “Bits” make up a “Byte”.  A group of four bits is called a Nibble!</a:t>
            </a:r>
            <a:endParaRPr sz="1200">
              <a:solidFill>
                <a:srgbClr val="333333"/>
              </a:solidFill>
            </a:endParaRPr>
          </a:p>
          <a:p>
            <a:pPr marL="0" lvl="0" indent="0" algn="l" rtl="0">
              <a:lnSpc>
                <a:spcPct val="115000"/>
              </a:lnSpc>
              <a:spcBef>
                <a:spcPts val="1200"/>
              </a:spcBef>
              <a:spcAft>
                <a:spcPts val="120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1"/>
        <p:cNvGrpSpPr/>
        <p:nvPr/>
      </p:nvGrpSpPr>
      <p:grpSpPr>
        <a:xfrm>
          <a:off x="0" y="0"/>
          <a:ext cx="0" cy="0"/>
          <a:chOff x="0" y="0"/>
          <a:chExt cx="0" cy="0"/>
        </a:xfrm>
      </p:grpSpPr>
      <p:sp>
        <p:nvSpPr>
          <p:cNvPr id="1532" name="Google Shape;1532;g2c7c525f470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3" name="Google Shape;1533;g2c7c525f470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rPr>
              <a:t>Binary code can also be used to send pictures.  Photos of distant objects, like Pluto, taken by robotic spacecraft are transmitted back to earth via radio waves using binary code.  Pixels are the individual squares that make up a digital image (think mindcraft).  Have you ever zoomed way in on a digital image and seen all those little squares – those are pixels.  For our black and white images, each pixel (square) is represented by a Bit of data - either a 0 or a 1.  0’s are left white, and 1’s should be colored in black.  Use the lines of data to decode the picture.  </a:t>
            </a:r>
            <a:endParaRPr sz="1200">
              <a:solidFill>
                <a:srgbClr val="333333"/>
              </a:solidFill>
            </a:endParaRPr>
          </a:p>
          <a:p>
            <a:pPr marL="0" lvl="0" indent="0" algn="l" rtl="0">
              <a:spcBef>
                <a:spcPts val="120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g2c7c525f470_0_14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1" name="Google Shape;1541;g2c7c525f470_0_1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6"/>
        <p:cNvGrpSpPr/>
        <p:nvPr/>
      </p:nvGrpSpPr>
      <p:grpSpPr>
        <a:xfrm>
          <a:off x="0" y="0"/>
          <a:ext cx="0" cy="0"/>
          <a:chOff x="0" y="0"/>
          <a:chExt cx="0" cy="0"/>
        </a:xfrm>
      </p:grpSpPr>
      <p:sp>
        <p:nvSpPr>
          <p:cNvPr id="1547" name="Google Shape;1547;g2cb79c055d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8" name="Google Shape;1548;g2cb79c055d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9"/>
        <p:cNvGrpSpPr/>
        <p:nvPr/>
      </p:nvGrpSpPr>
      <p:grpSpPr>
        <a:xfrm>
          <a:off x="0" y="0"/>
          <a:ext cx="0" cy="0"/>
          <a:chOff x="0" y="0"/>
          <a:chExt cx="0" cy="0"/>
        </a:xfrm>
      </p:grpSpPr>
      <p:sp>
        <p:nvSpPr>
          <p:cNvPr id="1560" name="Google Shape;1560;g2c7c525f470_0_15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1" name="Google Shape;1561;g2c7c525f470_0_1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720000" y="2079325"/>
            <a:ext cx="55980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7" name="Google Shape;97;p3"/>
          <p:cNvSpPr txBox="1">
            <a:spLocks noGrp="1"/>
          </p:cNvSpPr>
          <p:nvPr>
            <p:ph type="title" idx="2" hasCustomPrompt="1"/>
          </p:nvPr>
        </p:nvSpPr>
        <p:spPr>
          <a:xfrm>
            <a:off x="720000" y="1025725"/>
            <a:ext cx="1702500" cy="9936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200">
                <a:latin typeface="Poppins"/>
                <a:ea typeface="Poppins"/>
                <a:cs typeface="Poppins"/>
                <a:sym typeface="Poppins"/>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98" name="Google Shape;98;p3"/>
          <p:cNvSpPr txBox="1">
            <a:spLocks noGrp="1"/>
          </p:cNvSpPr>
          <p:nvPr>
            <p:ph type="subTitle" idx="1"/>
          </p:nvPr>
        </p:nvSpPr>
        <p:spPr>
          <a:xfrm>
            <a:off x="720000" y="3252375"/>
            <a:ext cx="5598000" cy="45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99" name="Google Shape;99;p3"/>
          <p:cNvGrpSpPr/>
          <p:nvPr/>
        </p:nvGrpSpPr>
        <p:grpSpPr>
          <a:xfrm>
            <a:off x="-539206" y="-1717975"/>
            <a:ext cx="4397193" cy="4171657"/>
            <a:chOff x="-494406" y="-1584825"/>
            <a:chExt cx="4397193" cy="4171657"/>
          </a:xfrm>
        </p:grpSpPr>
        <p:grpSp>
          <p:nvGrpSpPr>
            <p:cNvPr id="100" name="Google Shape;100;p3"/>
            <p:cNvGrpSpPr/>
            <p:nvPr/>
          </p:nvGrpSpPr>
          <p:grpSpPr>
            <a:xfrm>
              <a:off x="-494406" y="-252396"/>
              <a:ext cx="1741563" cy="1288563"/>
              <a:chOff x="-494406" y="-252396"/>
              <a:chExt cx="1741563" cy="1288563"/>
            </a:xfrm>
          </p:grpSpPr>
          <p:sp>
            <p:nvSpPr>
              <p:cNvPr id="101" name="Google Shape;101;p3"/>
              <p:cNvSpPr/>
              <p:nvPr/>
            </p:nvSpPr>
            <p:spPr>
              <a:xfrm rot="2700000">
                <a:off x="-315569"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rot="2700000">
                <a:off x="137431"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103;p3"/>
            <p:cNvGrpSpPr/>
            <p:nvPr/>
          </p:nvGrpSpPr>
          <p:grpSpPr>
            <a:xfrm>
              <a:off x="245875" y="-51824"/>
              <a:ext cx="208200" cy="1824700"/>
              <a:chOff x="1040050" y="3812126"/>
              <a:chExt cx="208200" cy="1824700"/>
            </a:xfrm>
          </p:grpSpPr>
          <p:sp>
            <p:nvSpPr>
              <p:cNvPr id="104" name="Google Shape;104;p3"/>
              <p:cNvSpPr/>
              <p:nvPr/>
            </p:nvSpPr>
            <p:spPr>
              <a:xfrm>
                <a:off x="1040050" y="3812126"/>
                <a:ext cx="12550" cy="1824700"/>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1235741" y="3812126"/>
                <a:ext cx="12509" cy="1824700"/>
              </a:xfrm>
              <a:custGeom>
                <a:avLst/>
                <a:gdLst/>
                <a:ahLst/>
                <a:cxnLst/>
                <a:rect l="l" t="t" r="r" b="b"/>
                <a:pathLst>
                  <a:path w="305" h="27731" extrusionOk="0">
                    <a:moveTo>
                      <a:pt x="0" y="1"/>
                    </a:moveTo>
                    <a:lnTo>
                      <a:pt x="0" y="27730"/>
                    </a:lnTo>
                    <a:lnTo>
                      <a:pt x="305" y="27730"/>
                    </a:lnTo>
                    <a:lnTo>
                      <a:pt x="305"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106;p3"/>
            <p:cNvGrpSpPr/>
            <p:nvPr/>
          </p:nvGrpSpPr>
          <p:grpSpPr>
            <a:xfrm>
              <a:off x="441574" y="-36652"/>
              <a:ext cx="699940" cy="478601"/>
              <a:chOff x="39722" y="4349021"/>
              <a:chExt cx="1061964" cy="726143"/>
            </a:xfrm>
          </p:grpSpPr>
          <p:grpSp>
            <p:nvGrpSpPr>
              <p:cNvPr id="107" name="Google Shape;107;p3"/>
              <p:cNvGrpSpPr/>
              <p:nvPr/>
            </p:nvGrpSpPr>
            <p:grpSpPr>
              <a:xfrm rot="2700000">
                <a:off x="140502" y="4460924"/>
                <a:ext cx="524584" cy="502337"/>
                <a:chOff x="1189791" y="-1767331"/>
                <a:chExt cx="904284" cy="865933"/>
              </a:xfrm>
            </p:grpSpPr>
            <p:sp>
              <p:nvSpPr>
                <p:cNvPr id="108" name="Google Shape;108;p3"/>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 name="Google Shape;109;p3"/>
                <p:cNvGrpSpPr/>
                <p:nvPr/>
              </p:nvGrpSpPr>
              <p:grpSpPr>
                <a:xfrm>
                  <a:off x="1232795" y="-1740829"/>
                  <a:ext cx="717621" cy="717392"/>
                  <a:chOff x="1483457" y="3953671"/>
                  <a:chExt cx="717621" cy="717392"/>
                </a:xfrm>
              </p:grpSpPr>
              <p:sp>
                <p:nvSpPr>
                  <p:cNvPr id="110" name="Google Shape;110;p3"/>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5" name="Google Shape;115;p3"/>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 name="Google Shape;116;p3"/>
            <p:cNvGrpSpPr/>
            <p:nvPr/>
          </p:nvGrpSpPr>
          <p:grpSpPr>
            <a:xfrm>
              <a:off x="955673" y="11"/>
              <a:ext cx="592576" cy="405260"/>
              <a:chOff x="39722" y="4349021"/>
              <a:chExt cx="1061964" cy="726143"/>
            </a:xfrm>
          </p:grpSpPr>
          <p:grpSp>
            <p:nvGrpSpPr>
              <p:cNvPr id="117" name="Google Shape;117;p3"/>
              <p:cNvGrpSpPr/>
              <p:nvPr/>
            </p:nvGrpSpPr>
            <p:grpSpPr>
              <a:xfrm rot="2700000">
                <a:off x="140502" y="4460924"/>
                <a:ext cx="524584" cy="502337"/>
                <a:chOff x="1189791" y="-1767331"/>
                <a:chExt cx="904284" cy="865933"/>
              </a:xfrm>
            </p:grpSpPr>
            <p:sp>
              <p:nvSpPr>
                <p:cNvPr id="118" name="Google Shape;118;p3"/>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3"/>
                <p:cNvGrpSpPr/>
                <p:nvPr/>
              </p:nvGrpSpPr>
              <p:grpSpPr>
                <a:xfrm>
                  <a:off x="1232795" y="-1740829"/>
                  <a:ext cx="717621" cy="717392"/>
                  <a:chOff x="1483457" y="3953671"/>
                  <a:chExt cx="717621" cy="717392"/>
                </a:xfrm>
              </p:grpSpPr>
              <p:sp>
                <p:nvSpPr>
                  <p:cNvPr id="120" name="Google Shape;120;p3"/>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3"/>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 name="Google Shape;126;p3"/>
            <p:cNvGrpSpPr/>
            <p:nvPr/>
          </p:nvGrpSpPr>
          <p:grpSpPr>
            <a:xfrm>
              <a:off x="-1" y="621223"/>
              <a:ext cx="699940" cy="478601"/>
              <a:chOff x="39722" y="4349021"/>
              <a:chExt cx="1061964" cy="726143"/>
            </a:xfrm>
          </p:grpSpPr>
          <p:grpSp>
            <p:nvGrpSpPr>
              <p:cNvPr id="127" name="Google Shape;127;p3"/>
              <p:cNvGrpSpPr/>
              <p:nvPr/>
            </p:nvGrpSpPr>
            <p:grpSpPr>
              <a:xfrm rot="2700000">
                <a:off x="140502" y="4460924"/>
                <a:ext cx="524584" cy="502337"/>
                <a:chOff x="1189791" y="-1767331"/>
                <a:chExt cx="904284" cy="865933"/>
              </a:xfrm>
            </p:grpSpPr>
            <p:sp>
              <p:nvSpPr>
                <p:cNvPr id="128" name="Google Shape;128;p3"/>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 name="Google Shape;129;p3"/>
                <p:cNvGrpSpPr/>
                <p:nvPr/>
              </p:nvGrpSpPr>
              <p:grpSpPr>
                <a:xfrm>
                  <a:off x="1232795" y="-1740829"/>
                  <a:ext cx="717621" cy="717392"/>
                  <a:chOff x="1483457" y="3953671"/>
                  <a:chExt cx="717621" cy="717392"/>
                </a:xfrm>
              </p:grpSpPr>
              <p:sp>
                <p:nvSpPr>
                  <p:cNvPr id="130" name="Google Shape;130;p3"/>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5" name="Google Shape;135;p3"/>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 name="Google Shape;136;p3"/>
            <p:cNvGrpSpPr/>
            <p:nvPr/>
          </p:nvGrpSpPr>
          <p:grpSpPr>
            <a:xfrm rot="-8100000">
              <a:off x="540898" y="-1172741"/>
              <a:ext cx="2552124" cy="3347490"/>
              <a:chOff x="2976325" y="908175"/>
              <a:chExt cx="4028179" cy="5283555"/>
            </a:xfrm>
          </p:grpSpPr>
          <p:sp>
            <p:nvSpPr>
              <p:cNvPr id="137" name="Google Shape;137;p3"/>
              <p:cNvSpPr/>
              <p:nvPr/>
            </p:nvSpPr>
            <p:spPr>
              <a:xfrm>
                <a:off x="3851189" y="107252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3934943" y="90817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2976325" y="93003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0"/>
        <p:cNvGrpSpPr/>
        <p:nvPr/>
      </p:nvGrpSpPr>
      <p:grpSpPr>
        <a:xfrm>
          <a:off x="0" y="0"/>
          <a:ext cx="0" cy="0"/>
          <a:chOff x="0" y="0"/>
          <a:chExt cx="0" cy="0"/>
        </a:xfrm>
      </p:grpSpPr>
      <p:sp>
        <p:nvSpPr>
          <p:cNvPr id="141" name="Google Shape;141;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2" name="Google Shape;142;p4"/>
          <p:cNvSpPr txBox="1">
            <a:spLocks noGrp="1"/>
          </p:cNvSpPr>
          <p:nvPr>
            <p:ph type="body" idx="1"/>
          </p:nvPr>
        </p:nvSpPr>
        <p:spPr>
          <a:xfrm>
            <a:off x="720000" y="1139551"/>
            <a:ext cx="7704000" cy="4113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434343"/>
              </a:buClr>
              <a:buSzPts val="1400"/>
              <a:buAutoNum type="arabicPeriod"/>
              <a:defRPr>
                <a:solidFill>
                  <a:srgbClr val="191919"/>
                </a:solidFill>
              </a:defRPr>
            </a:lvl1pPr>
            <a:lvl2pPr marL="914400" lvl="1" indent="-317500" rtl="0">
              <a:lnSpc>
                <a:spcPct val="115000"/>
              </a:lnSpc>
              <a:spcBef>
                <a:spcPts val="0"/>
              </a:spcBef>
              <a:spcAft>
                <a:spcPts val="0"/>
              </a:spcAft>
              <a:buClr>
                <a:srgbClr val="434343"/>
              </a:buClr>
              <a:buSzPts val="1400"/>
              <a:buFont typeface="Roboto Condensed Light"/>
              <a:buAutoNum type="alphaLcPeriod"/>
              <a:defRPr>
                <a:solidFill>
                  <a:srgbClr val="434343"/>
                </a:solidFill>
              </a:defRPr>
            </a:lvl2pPr>
            <a:lvl3pPr marL="1371600" lvl="2" indent="-317500" rtl="0">
              <a:lnSpc>
                <a:spcPct val="115000"/>
              </a:lnSpc>
              <a:spcBef>
                <a:spcPts val="0"/>
              </a:spcBef>
              <a:spcAft>
                <a:spcPts val="0"/>
              </a:spcAft>
              <a:buClr>
                <a:srgbClr val="434343"/>
              </a:buClr>
              <a:buSzPts val="1400"/>
              <a:buFont typeface="Roboto Condensed Light"/>
              <a:buAutoNum type="romanLcPeriod"/>
              <a:defRPr>
                <a:solidFill>
                  <a:srgbClr val="434343"/>
                </a:solidFill>
              </a:defRPr>
            </a:lvl3pPr>
            <a:lvl4pPr marL="1828800" lvl="3" indent="-317500" rtl="0">
              <a:lnSpc>
                <a:spcPct val="115000"/>
              </a:lnSpc>
              <a:spcBef>
                <a:spcPts val="0"/>
              </a:spcBef>
              <a:spcAft>
                <a:spcPts val="0"/>
              </a:spcAft>
              <a:buClr>
                <a:srgbClr val="434343"/>
              </a:buClr>
              <a:buSzPts val="1400"/>
              <a:buFont typeface="Roboto Condensed Light"/>
              <a:buAutoNum type="arabicPeriod"/>
              <a:defRPr>
                <a:solidFill>
                  <a:srgbClr val="434343"/>
                </a:solidFill>
              </a:defRPr>
            </a:lvl4pPr>
            <a:lvl5pPr marL="2286000" lvl="4" indent="-317500" rtl="0">
              <a:lnSpc>
                <a:spcPct val="115000"/>
              </a:lnSpc>
              <a:spcBef>
                <a:spcPts val="0"/>
              </a:spcBef>
              <a:spcAft>
                <a:spcPts val="0"/>
              </a:spcAft>
              <a:buClr>
                <a:srgbClr val="434343"/>
              </a:buClr>
              <a:buSzPts val="1400"/>
              <a:buFont typeface="Roboto Condensed Light"/>
              <a:buAutoNum type="alphaLcPeriod"/>
              <a:defRPr>
                <a:solidFill>
                  <a:srgbClr val="434343"/>
                </a:solidFill>
              </a:defRPr>
            </a:lvl5pPr>
            <a:lvl6pPr marL="2743200" lvl="5" indent="-317500" rtl="0">
              <a:lnSpc>
                <a:spcPct val="115000"/>
              </a:lnSpc>
              <a:spcBef>
                <a:spcPts val="0"/>
              </a:spcBef>
              <a:spcAft>
                <a:spcPts val="0"/>
              </a:spcAft>
              <a:buClr>
                <a:srgbClr val="434343"/>
              </a:buClr>
              <a:buSzPts val="1400"/>
              <a:buFont typeface="Roboto Condensed Light"/>
              <a:buAutoNum type="romanLcPeriod"/>
              <a:defRPr>
                <a:solidFill>
                  <a:srgbClr val="434343"/>
                </a:solidFill>
              </a:defRPr>
            </a:lvl6pPr>
            <a:lvl7pPr marL="3200400" lvl="6" indent="-317500" rtl="0">
              <a:lnSpc>
                <a:spcPct val="115000"/>
              </a:lnSpc>
              <a:spcBef>
                <a:spcPts val="0"/>
              </a:spcBef>
              <a:spcAft>
                <a:spcPts val="0"/>
              </a:spcAft>
              <a:buClr>
                <a:srgbClr val="434343"/>
              </a:buClr>
              <a:buSzPts val="1400"/>
              <a:buFont typeface="Roboto Condensed Light"/>
              <a:buAutoNum type="arabicPeriod"/>
              <a:defRPr>
                <a:solidFill>
                  <a:srgbClr val="434343"/>
                </a:solidFill>
              </a:defRPr>
            </a:lvl7pPr>
            <a:lvl8pPr marL="3657600" lvl="7" indent="-317500" rtl="0">
              <a:lnSpc>
                <a:spcPct val="115000"/>
              </a:lnSpc>
              <a:spcBef>
                <a:spcPts val="0"/>
              </a:spcBef>
              <a:spcAft>
                <a:spcPts val="0"/>
              </a:spcAft>
              <a:buClr>
                <a:srgbClr val="434343"/>
              </a:buClr>
              <a:buSzPts val="1400"/>
              <a:buFont typeface="Roboto Condensed Light"/>
              <a:buAutoNum type="alphaLcPeriod"/>
              <a:defRPr>
                <a:solidFill>
                  <a:srgbClr val="434343"/>
                </a:solidFill>
              </a:defRPr>
            </a:lvl8pPr>
            <a:lvl9pPr marL="4114800" lvl="8" indent="-317500" rtl="0">
              <a:lnSpc>
                <a:spcPct val="115000"/>
              </a:lnSpc>
              <a:spcBef>
                <a:spcPts val="0"/>
              </a:spcBef>
              <a:spcAft>
                <a:spcPts val="0"/>
              </a:spcAft>
              <a:buClr>
                <a:srgbClr val="434343"/>
              </a:buClr>
              <a:buSzPts val="1400"/>
              <a:buFont typeface="Roboto Condensed Light"/>
              <a:buAutoNum type="romanLcPeriod"/>
              <a:defRPr>
                <a:solidFill>
                  <a:srgbClr val="434343"/>
                </a:solidFill>
              </a:defRPr>
            </a:lvl9pPr>
          </a:lstStyle>
          <a:p>
            <a:endParaRPr/>
          </a:p>
        </p:txBody>
      </p:sp>
      <p:grpSp>
        <p:nvGrpSpPr>
          <p:cNvPr id="143" name="Google Shape;143;p4"/>
          <p:cNvGrpSpPr/>
          <p:nvPr/>
        </p:nvGrpSpPr>
        <p:grpSpPr>
          <a:xfrm>
            <a:off x="7365150" y="-1147799"/>
            <a:ext cx="3733124" cy="6537004"/>
            <a:chOff x="7212750" y="-1147799"/>
            <a:chExt cx="3733124" cy="6537004"/>
          </a:xfrm>
        </p:grpSpPr>
        <p:pic>
          <p:nvPicPr>
            <p:cNvPr id="144" name="Google Shape;144;p4"/>
            <p:cNvPicPr preferRelativeResize="0"/>
            <p:nvPr/>
          </p:nvPicPr>
          <p:blipFill rotWithShape="1">
            <a:blip r:embed="rId2">
              <a:alphaModFix/>
            </a:blip>
            <a:srcRect l="16960" t="24718" r="7121" b="26177"/>
            <a:stretch/>
          </p:blipFill>
          <p:spPr>
            <a:xfrm>
              <a:off x="7212750" y="-1147799"/>
              <a:ext cx="3733124" cy="2849200"/>
            </a:xfrm>
            <a:prstGeom prst="rect">
              <a:avLst/>
            </a:prstGeom>
            <a:noFill/>
            <a:ln>
              <a:noFill/>
            </a:ln>
          </p:spPr>
        </p:pic>
        <p:grpSp>
          <p:nvGrpSpPr>
            <p:cNvPr id="145" name="Google Shape;145;p4"/>
            <p:cNvGrpSpPr/>
            <p:nvPr/>
          </p:nvGrpSpPr>
          <p:grpSpPr>
            <a:xfrm>
              <a:off x="7392021" y="539499"/>
              <a:ext cx="1518472" cy="3030657"/>
              <a:chOff x="7785196" y="342199"/>
              <a:chExt cx="1518472" cy="3030657"/>
            </a:xfrm>
          </p:grpSpPr>
          <p:sp>
            <p:nvSpPr>
              <p:cNvPr id="146" name="Google Shape;146;p4"/>
              <p:cNvSpPr/>
              <p:nvPr/>
            </p:nvSpPr>
            <p:spPr>
              <a:xfrm rot="10800000">
                <a:off x="7882621" y="539499"/>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rot="10800000">
                <a:off x="7785196" y="342199"/>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 name="Google Shape;148;p4"/>
            <p:cNvSpPr/>
            <p:nvPr/>
          </p:nvSpPr>
          <p:spPr>
            <a:xfrm rot="5400000">
              <a:off x="8098189" y="-877180"/>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149;p4"/>
            <p:cNvGrpSpPr/>
            <p:nvPr/>
          </p:nvGrpSpPr>
          <p:grpSpPr>
            <a:xfrm>
              <a:off x="7740801" y="270000"/>
              <a:ext cx="3153315" cy="5119205"/>
              <a:chOff x="7740801" y="270000"/>
              <a:chExt cx="3153315" cy="5119205"/>
            </a:xfrm>
          </p:grpSpPr>
          <p:sp>
            <p:nvSpPr>
              <p:cNvPr id="150" name="Google Shape;150;p4"/>
              <p:cNvSpPr/>
              <p:nvPr/>
            </p:nvSpPr>
            <p:spPr>
              <a:xfrm>
                <a:off x="7740801" y="270000"/>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1" name="Google Shape;151;p4"/>
              <p:cNvGrpSpPr/>
              <p:nvPr/>
            </p:nvGrpSpPr>
            <p:grpSpPr>
              <a:xfrm>
                <a:off x="8192886" y="4736397"/>
                <a:ext cx="134004" cy="134004"/>
                <a:chOff x="8356813" y="1074288"/>
                <a:chExt cx="351900" cy="351900"/>
              </a:xfrm>
            </p:grpSpPr>
            <p:sp>
              <p:nvSpPr>
                <p:cNvPr id="152" name="Google Shape;152;p4"/>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4"/>
              <p:cNvGrpSpPr/>
              <p:nvPr/>
            </p:nvGrpSpPr>
            <p:grpSpPr>
              <a:xfrm>
                <a:off x="8788211" y="3794722"/>
                <a:ext cx="134004" cy="134004"/>
                <a:chOff x="8356813" y="1074288"/>
                <a:chExt cx="351900" cy="351900"/>
              </a:xfrm>
            </p:grpSpPr>
            <p:sp>
              <p:nvSpPr>
                <p:cNvPr id="155" name="Google Shape;155;p4"/>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 name="Google Shape;157;p4"/>
              <p:cNvGrpSpPr/>
              <p:nvPr/>
            </p:nvGrpSpPr>
            <p:grpSpPr>
              <a:xfrm>
                <a:off x="8654186" y="2424672"/>
                <a:ext cx="134004" cy="134004"/>
                <a:chOff x="8356813" y="1074288"/>
                <a:chExt cx="351900" cy="351900"/>
              </a:xfrm>
            </p:grpSpPr>
            <p:sp>
              <p:nvSpPr>
                <p:cNvPr id="158" name="Google Shape;158;p4"/>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60" name="Google Shape;160;p4"/>
          <p:cNvGrpSpPr/>
          <p:nvPr/>
        </p:nvGrpSpPr>
        <p:grpSpPr>
          <a:xfrm rot="-2529045">
            <a:off x="105741" y="3680210"/>
            <a:ext cx="591691" cy="2260270"/>
            <a:chOff x="-132364" y="1829399"/>
            <a:chExt cx="591677" cy="2260214"/>
          </a:xfrm>
        </p:grpSpPr>
        <p:sp>
          <p:nvSpPr>
            <p:cNvPr id="161" name="Google Shape;161;p4"/>
            <p:cNvSpPr/>
            <p:nvPr/>
          </p:nvSpPr>
          <p:spPr>
            <a:xfrm rot="10800000">
              <a:off x="62461" y="1829399"/>
              <a:ext cx="396852" cy="2260214"/>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4"/>
            <p:cNvSpPr/>
            <p:nvPr/>
          </p:nvSpPr>
          <p:spPr>
            <a:xfrm rot="10800000">
              <a:off x="-132364" y="1829399"/>
              <a:ext cx="396852" cy="2260214"/>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4"/>
          <p:cNvGrpSpPr/>
          <p:nvPr/>
        </p:nvGrpSpPr>
        <p:grpSpPr>
          <a:xfrm>
            <a:off x="-520148" y="-573164"/>
            <a:ext cx="1502291" cy="2806842"/>
            <a:chOff x="-367748" y="-573164"/>
            <a:chExt cx="1502291" cy="2806842"/>
          </a:xfrm>
        </p:grpSpPr>
        <p:grpSp>
          <p:nvGrpSpPr>
            <p:cNvPr id="164" name="Google Shape;164;p4"/>
            <p:cNvGrpSpPr/>
            <p:nvPr/>
          </p:nvGrpSpPr>
          <p:grpSpPr>
            <a:xfrm rot="10800000">
              <a:off x="-191449" y="1507557"/>
              <a:ext cx="904666" cy="726121"/>
              <a:chOff x="7945225" y="4302000"/>
              <a:chExt cx="904666" cy="726121"/>
            </a:xfrm>
          </p:grpSpPr>
          <p:sp>
            <p:nvSpPr>
              <p:cNvPr id="165" name="Google Shape;165;p4"/>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4"/>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8" name="Google Shape;168;p4"/>
            <p:cNvSpPr/>
            <p:nvPr/>
          </p:nvSpPr>
          <p:spPr>
            <a:xfrm>
              <a:off x="152767" y="-572549"/>
              <a:ext cx="981776" cy="2307791"/>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lt2"/>
                </a:gs>
                <a:gs pos="40000">
                  <a:srgbClr val="FF9900">
                    <a:alpha val="40784"/>
                  </a:srgbClr>
                </a:gs>
                <a:gs pos="100000">
                  <a:srgbClr val="FFFFFF">
                    <a:alpha val="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4"/>
            <p:cNvSpPr/>
            <p:nvPr/>
          </p:nvSpPr>
          <p:spPr>
            <a:xfrm>
              <a:off x="-6579" y="-573164"/>
              <a:ext cx="981776" cy="2307791"/>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 name="Google Shape;170;p4"/>
            <p:cNvGrpSpPr/>
            <p:nvPr/>
          </p:nvGrpSpPr>
          <p:grpSpPr>
            <a:xfrm rot="10800000">
              <a:off x="-367748" y="-467133"/>
              <a:ext cx="699928" cy="1651024"/>
              <a:chOff x="8337812" y="3492483"/>
              <a:chExt cx="699928" cy="1651024"/>
            </a:xfrm>
          </p:grpSpPr>
          <p:sp>
            <p:nvSpPr>
              <p:cNvPr id="171" name="Google Shape;171;p4"/>
              <p:cNvSpPr/>
              <p:nvPr/>
            </p:nvSpPr>
            <p:spPr>
              <a:xfrm>
                <a:off x="8337812" y="3492483"/>
                <a:ext cx="483116" cy="1013645"/>
              </a:xfrm>
              <a:custGeom>
                <a:avLst/>
                <a:gdLst/>
                <a:ahLst/>
                <a:cxnLst/>
                <a:rect l="l" t="t" r="r" b="b"/>
                <a:pathLst>
                  <a:path w="11779" h="24714" extrusionOk="0">
                    <a:moveTo>
                      <a:pt x="6735" y="1"/>
                    </a:moveTo>
                    <a:lnTo>
                      <a:pt x="1" y="6750"/>
                    </a:lnTo>
                    <a:lnTo>
                      <a:pt x="229" y="6964"/>
                    </a:lnTo>
                    <a:lnTo>
                      <a:pt x="6415" y="763"/>
                    </a:lnTo>
                    <a:lnTo>
                      <a:pt x="6415" y="13165"/>
                    </a:lnTo>
                    <a:lnTo>
                      <a:pt x="11458" y="13165"/>
                    </a:lnTo>
                    <a:lnTo>
                      <a:pt x="11458" y="24713"/>
                    </a:lnTo>
                    <a:lnTo>
                      <a:pt x="11778" y="24713"/>
                    </a:lnTo>
                    <a:lnTo>
                      <a:pt x="11778" y="12860"/>
                    </a:lnTo>
                    <a:lnTo>
                      <a:pt x="6735" y="12860"/>
                    </a:lnTo>
                    <a:lnTo>
                      <a:pt x="6735" y="1"/>
                    </a:lnTo>
                    <a:close/>
                  </a:path>
                </a:pathLst>
              </a:custGeom>
              <a:gradFill>
                <a:gsLst>
                  <a:gs pos="0">
                    <a:srgbClr val="0C0A9E">
                      <a:alpha val="37254"/>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8698380" y="3916789"/>
                <a:ext cx="246869" cy="1226718"/>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gradFill>
                <a:gsLst>
                  <a:gs pos="0">
                    <a:srgbClr val="0C0A9E">
                      <a:alpha val="37254"/>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4"/>
              <p:cNvSpPr/>
              <p:nvPr/>
            </p:nvSpPr>
            <p:spPr>
              <a:xfrm>
                <a:off x="8790871" y="3823684"/>
                <a:ext cx="246869" cy="1226718"/>
              </a:xfrm>
              <a:custGeom>
                <a:avLst/>
                <a:gdLst/>
                <a:ahLst/>
                <a:cxnLst/>
                <a:rect l="l" t="t" r="r" b="b"/>
                <a:pathLst>
                  <a:path w="6019" h="29909" extrusionOk="0">
                    <a:moveTo>
                      <a:pt x="1" y="1"/>
                    </a:moveTo>
                    <a:lnTo>
                      <a:pt x="1" y="305"/>
                    </a:lnTo>
                    <a:lnTo>
                      <a:pt x="5714" y="305"/>
                    </a:lnTo>
                    <a:lnTo>
                      <a:pt x="5714" y="29909"/>
                    </a:lnTo>
                    <a:lnTo>
                      <a:pt x="6019" y="29909"/>
                    </a:lnTo>
                    <a:lnTo>
                      <a:pt x="6019" y="1"/>
                    </a:lnTo>
                    <a:close/>
                  </a:path>
                </a:pathLst>
              </a:custGeom>
              <a:gradFill>
                <a:gsLst>
                  <a:gs pos="0">
                    <a:srgbClr val="0C0A9E">
                      <a:alpha val="37254"/>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4"/>
        <p:cNvGrpSpPr/>
        <p:nvPr/>
      </p:nvGrpSpPr>
      <p:grpSpPr>
        <a:xfrm>
          <a:off x="0" y="0"/>
          <a:ext cx="0" cy="0"/>
          <a:chOff x="0" y="0"/>
          <a:chExt cx="0" cy="0"/>
        </a:xfrm>
      </p:grpSpPr>
      <p:sp>
        <p:nvSpPr>
          <p:cNvPr id="175" name="Google Shape;175;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6" name="Google Shape;176;p5"/>
          <p:cNvSpPr txBox="1">
            <a:spLocks noGrp="1"/>
          </p:cNvSpPr>
          <p:nvPr>
            <p:ph type="subTitle" idx="1"/>
          </p:nvPr>
        </p:nvSpPr>
        <p:spPr>
          <a:xfrm>
            <a:off x="4999903" y="2372500"/>
            <a:ext cx="2340300" cy="1320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7" name="Google Shape;177;p5"/>
          <p:cNvSpPr txBox="1">
            <a:spLocks noGrp="1"/>
          </p:cNvSpPr>
          <p:nvPr>
            <p:ph type="subTitle" idx="2"/>
          </p:nvPr>
        </p:nvSpPr>
        <p:spPr>
          <a:xfrm>
            <a:off x="1803800" y="2372500"/>
            <a:ext cx="2340300" cy="1320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8" name="Google Shape;178;p5"/>
          <p:cNvSpPr txBox="1">
            <a:spLocks noGrp="1"/>
          </p:cNvSpPr>
          <p:nvPr>
            <p:ph type="subTitle" idx="3"/>
          </p:nvPr>
        </p:nvSpPr>
        <p:spPr>
          <a:xfrm>
            <a:off x="4999908" y="2048488"/>
            <a:ext cx="23403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79" name="Google Shape;179;p5"/>
          <p:cNvSpPr txBox="1">
            <a:spLocks noGrp="1"/>
          </p:cNvSpPr>
          <p:nvPr>
            <p:ph type="subTitle" idx="4"/>
          </p:nvPr>
        </p:nvSpPr>
        <p:spPr>
          <a:xfrm>
            <a:off x="1803800" y="2048488"/>
            <a:ext cx="23403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grpSp>
        <p:nvGrpSpPr>
          <p:cNvPr id="180" name="Google Shape;180;p5"/>
          <p:cNvGrpSpPr/>
          <p:nvPr/>
        </p:nvGrpSpPr>
        <p:grpSpPr>
          <a:xfrm>
            <a:off x="7579113" y="-890399"/>
            <a:ext cx="2898275" cy="3032950"/>
            <a:chOff x="7198113" y="-890399"/>
            <a:chExt cx="2898275" cy="3032950"/>
          </a:xfrm>
        </p:grpSpPr>
        <p:pic>
          <p:nvPicPr>
            <p:cNvPr id="181" name="Google Shape;181;p5"/>
            <p:cNvPicPr preferRelativeResize="0"/>
            <p:nvPr/>
          </p:nvPicPr>
          <p:blipFill rotWithShape="1">
            <a:blip r:embed="rId2">
              <a:alphaModFix/>
            </a:blip>
            <a:srcRect l="16960" t="24718" r="7121" b="26177"/>
            <a:stretch/>
          </p:blipFill>
          <p:spPr>
            <a:xfrm rot="-5400000">
              <a:off x="7130775" y="-823062"/>
              <a:ext cx="3032950" cy="2898275"/>
            </a:xfrm>
            <a:prstGeom prst="rect">
              <a:avLst/>
            </a:prstGeom>
            <a:noFill/>
            <a:ln>
              <a:noFill/>
            </a:ln>
          </p:spPr>
        </p:pic>
        <p:grpSp>
          <p:nvGrpSpPr>
            <p:cNvPr id="182" name="Google Shape;182;p5"/>
            <p:cNvGrpSpPr/>
            <p:nvPr/>
          </p:nvGrpSpPr>
          <p:grpSpPr>
            <a:xfrm>
              <a:off x="8319318" y="-249682"/>
              <a:ext cx="1460040" cy="1171886"/>
              <a:chOff x="7945225" y="4302000"/>
              <a:chExt cx="904666" cy="726121"/>
            </a:xfrm>
          </p:grpSpPr>
          <p:sp>
            <p:nvSpPr>
              <p:cNvPr id="183" name="Google Shape;183;p5"/>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6" name="Google Shape;186;p5"/>
          <p:cNvGrpSpPr/>
          <p:nvPr/>
        </p:nvGrpSpPr>
        <p:grpSpPr>
          <a:xfrm>
            <a:off x="-613920" y="3693606"/>
            <a:ext cx="2048057" cy="2238804"/>
            <a:chOff x="-461520" y="3617406"/>
            <a:chExt cx="2048057" cy="2238804"/>
          </a:xfrm>
        </p:grpSpPr>
        <p:grpSp>
          <p:nvGrpSpPr>
            <p:cNvPr id="187" name="Google Shape;187;p5"/>
            <p:cNvGrpSpPr/>
            <p:nvPr/>
          </p:nvGrpSpPr>
          <p:grpSpPr>
            <a:xfrm>
              <a:off x="-461520" y="3617406"/>
              <a:ext cx="1916534" cy="2238804"/>
              <a:chOff x="-461520" y="3617406"/>
              <a:chExt cx="1916534" cy="2238804"/>
            </a:xfrm>
          </p:grpSpPr>
          <p:grpSp>
            <p:nvGrpSpPr>
              <p:cNvPr id="188" name="Google Shape;188;p5"/>
              <p:cNvGrpSpPr/>
              <p:nvPr/>
            </p:nvGrpSpPr>
            <p:grpSpPr>
              <a:xfrm flipH="1">
                <a:off x="-461520" y="4010132"/>
                <a:ext cx="1916534" cy="1538287"/>
                <a:chOff x="7945225" y="4302000"/>
                <a:chExt cx="904666" cy="726121"/>
              </a:xfrm>
            </p:grpSpPr>
            <p:sp>
              <p:nvSpPr>
                <p:cNvPr id="189" name="Google Shape;189;p5"/>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5"/>
              <p:cNvGrpSpPr/>
              <p:nvPr/>
            </p:nvGrpSpPr>
            <p:grpSpPr>
              <a:xfrm>
                <a:off x="-309885" y="3617406"/>
                <a:ext cx="1448824" cy="2238804"/>
                <a:chOff x="-309885" y="3617406"/>
                <a:chExt cx="1448824" cy="2238804"/>
              </a:xfrm>
            </p:grpSpPr>
            <p:grpSp>
              <p:nvGrpSpPr>
                <p:cNvPr id="193" name="Google Shape;193;p5"/>
                <p:cNvGrpSpPr/>
                <p:nvPr/>
              </p:nvGrpSpPr>
              <p:grpSpPr>
                <a:xfrm>
                  <a:off x="-277007" y="3870159"/>
                  <a:ext cx="981772" cy="1986051"/>
                  <a:chOff x="-293545" y="3454371"/>
                  <a:chExt cx="981772" cy="1986051"/>
                </a:xfrm>
              </p:grpSpPr>
              <p:sp>
                <p:nvSpPr>
                  <p:cNvPr id="194" name="Google Shape;194;p5"/>
                  <p:cNvSpPr/>
                  <p:nvPr/>
                </p:nvSpPr>
                <p:spPr>
                  <a:xfrm rot="10800000">
                    <a:off x="-293545" y="3454371"/>
                    <a:ext cx="844677" cy="198552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rot="10800000">
                    <a:off x="-156450" y="3454901"/>
                    <a:ext cx="844677" cy="198552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 name="Google Shape;196;p5"/>
                <p:cNvGrpSpPr/>
                <p:nvPr/>
              </p:nvGrpSpPr>
              <p:grpSpPr>
                <a:xfrm>
                  <a:off x="363249" y="4906873"/>
                  <a:ext cx="699940" cy="478601"/>
                  <a:chOff x="39722" y="4349021"/>
                  <a:chExt cx="1061964" cy="726143"/>
                </a:xfrm>
              </p:grpSpPr>
              <p:grpSp>
                <p:nvGrpSpPr>
                  <p:cNvPr id="197" name="Google Shape;197;p5"/>
                  <p:cNvGrpSpPr/>
                  <p:nvPr/>
                </p:nvGrpSpPr>
                <p:grpSpPr>
                  <a:xfrm rot="2700000">
                    <a:off x="140502" y="4460924"/>
                    <a:ext cx="524584" cy="502337"/>
                    <a:chOff x="1189791" y="-1767331"/>
                    <a:chExt cx="904284" cy="865933"/>
                  </a:xfrm>
                </p:grpSpPr>
                <p:sp>
                  <p:nvSpPr>
                    <p:cNvPr id="198" name="Google Shape;198;p5"/>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9" name="Google Shape;199;p5"/>
                    <p:cNvGrpSpPr/>
                    <p:nvPr/>
                  </p:nvGrpSpPr>
                  <p:grpSpPr>
                    <a:xfrm>
                      <a:off x="1232795" y="-1740829"/>
                      <a:ext cx="717621" cy="717392"/>
                      <a:chOff x="1483457" y="3953671"/>
                      <a:chExt cx="717621" cy="717392"/>
                    </a:xfrm>
                  </p:grpSpPr>
                  <p:sp>
                    <p:nvSpPr>
                      <p:cNvPr id="200" name="Google Shape;200;p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5" name="Google Shape;205;p5"/>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 name="Google Shape;206;p5"/>
                <p:cNvGrpSpPr/>
                <p:nvPr/>
              </p:nvGrpSpPr>
              <p:grpSpPr>
                <a:xfrm rot="-5400000">
                  <a:off x="-461873" y="3769393"/>
                  <a:ext cx="1351491" cy="1047516"/>
                  <a:chOff x="-2460210" y="2758493"/>
                  <a:chExt cx="1351491" cy="1047516"/>
                </a:xfrm>
              </p:grpSpPr>
              <p:sp>
                <p:nvSpPr>
                  <p:cNvPr id="207" name="Google Shape;207;p5"/>
                  <p:cNvSpPr/>
                  <p:nvPr/>
                </p:nvSpPr>
                <p:spPr>
                  <a:xfrm rot="-2700000">
                    <a:off x="-2341816" y="31085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rgbClr val="9900FF">
                          <a:alpha val="46666"/>
                          <a:alpha val="46820"/>
                        </a:srgbClr>
                      </a:gs>
                      <a:gs pos="100000">
                        <a:srgbClr val="FFFFFF">
                          <a:alpha val="0"/>
                          <a:alpha val="4682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5"/>
                  <p:cNvSpPr/>
                  <p:nvPr/>
                </p:nvSpPr>
                <p:spPr>
                  <a:xfrm rot="-2700000">
                    <a:off x="-2157466" y="30323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rgbClr val="9900FF">
                          <a:alpha val="46666"/>
                          <a:alpha val="46820"/>
                        </a:srgbClr>
                      </a:gs>
                      <a:gs pos="100000">
                        <a:srgbClr val="FFFFFF">
                          <a:alpha val="0"/>
                          <a:alpha val="4682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rot="-2700000">
                    <a:off x="-1993591" y="29561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rgbClr val="9900FF">
                          <a:alpha val="46666"/>
                          <a:alpha val="46820"/>
                        </a:srgbClr>
                      </a:gs>
                      <a:gs pos="100000">
                        <a:srgbClr val="FFFFFF">
                          <a:alpha val="0"/>
                          <a:alpha val="4682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5"/>
                  <p:cNvSpPr/>
                  <p:nvPr/>
                </p:nvSpPr>
                <p:spPr>
                  <a:xfrm rot="-2700000">
                    <a:off x="-1809241" y="28799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rgbClr val="9900FF">
                          <a:alpha val="46666"/>
                          <a:alpha val="46820"/>
                        </a:srgbClr>
                      </a:gs>
                      <a:gs pos="100000">
                        <a:srgbClr val="FFFFFF">
                          <a:alpha val="0"/>
                          <a:alpha val="4682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 name="Google Shape;211;p5"/>
                <p:cNvGrpSpPr/>
                <p:nvPr/>
              </p:nvGrpSpPr>
              <p:grpSpPr>
                <a:xfrm>
                  <a:off x="438999" y="4567398"/>
                  <a:ext cx="699940" cy="478601"/>
                  <a:chOff x="39722" y="4349021"/>
                  <a:chExt cx="1061964" cy="726143"/>
                </a:xfrm>
              </p:grpSpPr>
              <p:grpSp>
                <p:nvGrpSpPr>
                  <p:cNvPr id="212" name="Google Shape;212;p5"/>
                  <p:cNvGrpSpPr/>
                  <p:nvPr/>
                </p:nvGrpSpPr>
                <p:grpSpPr>
                  <a:xfrm rot="2700000">
                    <a:off x="140502" y="4460924"/>
                    <a:ext cx="524584" cy="502337"/>
                    <a:chOff x="1189791" y="-1767331"/>
                    <a:chExt cx="904284" cy="865933"/>
                  </a:xfrm>
                </p:grpSpPr>
                <p:sp>
                  <p:nvSpPr>
                    <p:cNvPr id="213" name="Google Shape;213;p5"/>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 name="Google Shape;214;p5"/>
                    <p:cNvGrpSpPr/>
                    <p:nvPr/>
                  </p:nvGrpSpPr>
                  <p:grpSpPr>
                    <a:xfrm>
                      <a:off x="1232795" y="-1740829"/>
                      <a:ext cx="717621" cy="717392"/>
                      <a:chOff x="1483457" y="3953671"/>
                      <a:chExt cx="717621" cy="717392"/>
                    </a:xfrm>
                  </p:grpSpPr>
                  <p:sp>
                    <p:nvSpPr>
                      <p:cNvPr id="215" name="Google Shape;215;p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0" name="Google Shape;220;p5"/>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 name="Google Shape;221;p5"/>
                <p:cNvGrpSpPr/>
                <p:nvPr/>
              </p:nvGrpSpPr>
              <p:grpSpPr>
                <a:xfrm>
                  <a:off x="-65076" y="4623886"/>
                  <a:ext cx="699940" cy="478601"/>
                  <a:chOff x="39722" y="4349021"/>
                  <a:chExt cx="1061964" cy="726143"/>
                </a:xfrm>
              </p:grpSpPr>
              <p:grpSp>
                <p:nvGrpSpPr>
                  <p:cNvPr id="222" name="Google Shape;222;p5"/>
                  <p:cNvGrpSpPr/>
                  <p:nvPr/>
                </p:nvGrpSpPr>
                <p:grpSpPr>
                  <a:xfrm rot="2700000">
                    <a:off x="140502" y="4460924"/>
                    <a:ext cx="524584" cy="502337"/>
                    <a:chOff x="1189791" y="-1767331"/>
                    <a:chExt cx="904284" cy="865933"/>
                  </a:xfrm>
                </p:grpSpPr>
                <p:sp>
                  <p:nvSpPr>
                    <p:cNvPr id="223" name="Google Shape;223;p5"/>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 name="Google Shape;224;p5"/>
                    <p:cNvGrpSpPr/>
                    <p:nvPr/>
                  </p:nvGrpSpPr>
                  <p:grpSpPr>
                    <a:xfrm>
                      <a:off x="1232795" y="-1740829"/>
                      <a:ext cx="717621" cy="717392"/>
                      <a:chOff x="1483457" y="3953671"/>
                      <a:chExt cx="717621" cy="717392"/>
                    </a:xfrm>
                  </p:grpSpPr>
                  <p:sp>
                    <p:nvSpPr>
                      <p:cNvPr id="225" name="Google Shape;225;p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0" name="Google Shape;230;p5"/>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31" name="Google Shape;231;p5"/>
            <p:cNvGrpSpPr/>
            <p:nvPr/>
          </p:nvGrpSpPr>
          <p:grpSpPr>
            <a:xfrm rot="5400000">
              <a:off x="1147388" y="4839000"/>
              <a:ext cx="439200" cy="439100"/>
              <a:chOff x="1101075" y="2142375"/>
              <a:chExt cx="439200" cy="439100"/>
            </a:xfrm>
          </p:grpSpPr>
          <p:sp>
            <p:nvSpPr>
              <p:cNvPr id="232" name="Google Shape;232;p5"/>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5"/>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4" name="Google Shape;234;p5"/>
          <p:cNvGrpSpPr/>
          <p:nvPr/>
        </p:nvGrpSpPr>
        <p:grpSpPr>
          <a:xfrm>
            <a:off x="-2352525" y="-402069"/>
            <a:ext cx="5307515" cy="2438355"/>
            <a:chOff x="-2276325" y="-249669"/>
            <a:chExt cx="5307515" cy="2438355"/>
          </a:xfrm>
        </p:grpSpPr>
        <p:grpSp>
          <p:nvGrpSpPr>
            <p:cNvPr id="235" name="Google Shape;235;p5"/>
            <p:cNvGrpSpPr/>
            <p:nvPr/>
          </p:nvGrpSpPr>
          <p:grpSpPr>
            <a:xfrm rot="10800000">
              <a:off x="-1297788" y="-249669"/>
              <a:ext cx="2601921" cy="2438355"/>
              <a:chOff x="7340128" y="2866613"/>
              <a:chExt cx="2439225" cy="2438355"/>
            </a:xfrm>
          </p:grpSpPr>
          <p:sp>
            <p:nvSpPr>
              <p:cNvPr id="236" name="Google Shape;236;p5"/>
              <p:cNvSpPr/>
              <p:nvPr/>
            </p:nvSpPr>
            <p:spPr>
              <a:xfrm rot="2700000" flipH="1">
                <a:off x="8012290" y="2875755"/>
                <a:ext cx="981794" cy="230783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5"/>
              <p:cNvSpPr/>
              <p:nvPr/>
            </p:nvSpPr>
            <p:spPr>
              <a:xfrm rot="2700000" flipH="1">
                <a:off x="8125398" y="2987994"/>
                <a:ext cx="981794" cy="230783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5"/>
            <p:cNvSpPr/>
            <p:nvPr/>
          </p:nvSpPr>
          <p:spPr>
            <a:xfrm rot="-5400000">
              <a:off x="1755111" y="-896010"/>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 name="Google Shape;239;p5"/>
            <p:cNvGrpSpPr/>
            <p:nvPr/>
          </p:nvGrpSpPr>
          <p:grpSpPr>
            <a:xfrm>
              <a:off x="-2276325" y="245976"/>
              <a:ext cx="4558967" cy="134100"/>
              <a:chOff x="796100" y="3019701"/>
              <a:chExt cx="4558967" cy="134100"/>
            </a:xfrm>
          </p:grpSpPr>
          <p:sp>
            <p:nvSpPr>
              <p:cNvPr id="240" name="Google Shape;240;p5"/>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1" name="Google Shape;241;p5"/>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242" name="Google Shape;242;p5"/>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3" name="Google Shape;243;p5"/>
          <p:cNvGrpSpPr/>
          <p:nvPr/>
        </p:nvGrpSpPr>
        <p:grpSpPr>
          <a:xfrm>
            <a:off x="6795100" y="3095213"/>
            <a:ext cx="4558967" cy="2438355"/>
            <a:chOff x="6490300" y="2866613"/>
            <a:chExt cx="4558967" cy="2438355"/>
          </a:xfrm>
        </p:grpSpPr>
        <p:grpSp>
          <p:nvGrpSpPr>
            <p:cNvPr id="244" name="Google Shape;244;p5"/>
            <p:cNvGrpSpPr/>
            <p:nvPr/>
          </p:nvGrpSpPr>
          <p:grpSpPr>
            <a:xfrm>
              <a:off x="7340128" y="2866613"/>
              <a:ext cx="2439225" cy="2438355"/>
              <a:chOff x="7340128" y="2866613"/>
              <a:chExt cx="2439225" cy="2438355"/>
            </a:xfrm>
          </p:grpSpPr>
          <p:sp>
            <p:nvSpPr>
              <p:cNvPr id="245" name="Google Shape;245;p5"/>
              <p:cNvSpPr/>
              <p:nvPr/>
            </p:nvSpPr>
            <p:spPr>
              <a:xfrm rot="2700000" flipH="1">
                <a:off x="8012290" y="2875755"/>
                <a:ext cx="981794" cy="230783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5"/>
              <p:cNvSpPr/>
              <p:nvPr/>
            </p:nvSpPr>
            <p:spPr>
              <a:xfrm rot="2700000" flipH="1">
                <a:off x="8125398" y="2987994"/>
                <a:ext cx="981794" cy="230783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 name="Google Shape;247;p5"/>
            <p:cNvGrpSpPr/>
            <p:nvPr/>
          </p:nvGrpSpPr>
          <p:grpSpPr>
            <a:xfrm rot="10800000">
              <a:off x="6490300" y="4774026"/>
              <a:ext cx="4558967" cy="134100"/>
              <a:chOff x="796100" y="3019701"/>
              <a:chExt cx="4558967" cy="134100"/>
            </a:xfrm>
          </p:grpSpPr>
          <p:sp>
            <p:nvSpPr>
              <p:cNvPr id="248" name="Google Shape;248;p5"/>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9" name="Google Shape;249;p5"/>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250" name="Google Shape;250;p5"/>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1"/>
        <p:cNvGrpSpPr/>
        <p:nvPr/>
      </p:nvGrpSpPr>
      <p:grpSpPr>
        <a:xfrm>
          <a:off x="0" y="0"/>
          <a:ext cx="0" cy="0"/>
          <a:chOff x="0" y="0"/>
          <a:chExt cx="0" cy="0"/>
        </a:xfrm>
      </p:grpSpPr>
      <p:grpSp>
        <p:nvGrpSpPr>
          <p:cNvPr id="252" name="Google Shape;252;p6"/>
          <p:cNvGrpSpPr/>
          <p:nvPr/>
        </p:nvGrpSpPr>
        <p:grpSpPr>
          <a:xfrm rot="-8100000">
            <a:off x="-1629951" y="-1138306"/>
            <a:ext cx="3785189" cy="3043121"/>
            <a:chOff x="7103825" y="-713112"/>
            <a:chExt cx="3785226" cy="3043150"/>
          </a:xfrm>
        </p:grpSpPr>
        <p:sp>
          <p:nvSpPr>
            <p:cNvPr id="253" name="Google Shape;253;p6"/>
            <p:cNvSpPr/>
            <p:nvPr/>
          </p:nvSpPr>
          <p:spPr>
            <a:xfrm rot="-3600017">
              <a:off x="7761095" y="-21"/>
              <a:ext cx="2152450" cy="1864030"/>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4" name="Google Shape;254;p6"/>
            <p:cNvPicPr preferRelativeResize="0"/>
            <p:nvPr/>
          </p:nvPicPr>
          <p:blipFill rotWithShape="1">
            <a:blip r:embed="rId2">
              <a:alphaModFix/>
            </a:blip>
            <a:srcRect t="17657" b="17663"/>
            <a:stretch/>
          </p:blipFill>
          <p:spPr>
            <a:xfrm>
              <a:off x="7103825" y="-713112"/>
              <a:ext cx="3785226" cy="2888974"/>
            </a:xfrm>
            <a:prstGeom prst="rect">
              <a:avLst/>
            </a:prstGeom>
            <a:noFill/>
            <a:ln>
              <a:noFill/>
            </a:ln>
          </p:spPr>
        </p:pic>
      </p:grpSp>
      <p:sp>
        <p:nvSpPr>
          <p:cNvPr id="255" name="Google Shape;255;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256" name="Google Shape;256;p6"/>
          <p:cNvGrpSpPr/>
          <p:nvPr/>
        </p:nvGrpSpPr>
        <p:grpSpPr>
          <a:xfrm>
            <a:off x="8106279" y="-844413"/>
            <a:ext cx="1791132" cy="2767833"/>
            <a:chOff x="8030079" y="-844413"/>
            <a:chExt cx="1791132" cy="2767833"/>
          </a:xfrm>
        </p:grpSpPr>
        <p:grpSp>
          <p:nvGrpSpPr>
            <p:cNvPr id="257" name="Google Shape;257;p6"/>
            <p:cNvGrpSpPr/>
            <p:nvPr/>
          </p:nvGrpSpPr>
          <p:grpSpPr>
            <a:xfrm rot="10800000">
              <a:off x="8566799" y="-844413"/>
              <a:ext cx="1213764" cy="2455355"/>
              <a:chOff x="-293545" y="3454371"/>
              <a:chExt cx="981772" cy="1986051"/>
            </a:xfrm>
          </p:grpSpPr>
          <p:sp>
            <p:nvSpPr>
              <p:cNvPr id="258" name="Google Shape;258;p6"/>
              <p:cNvSpPr/>
              <p:nvPr/>
            </p:nvSpPr>
            <p:spPr>
              <a:xfrm rot="10800000">
                <a:off x="-293545" y="3454371"/>
                <a:ext cx="844677" cy="198552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6"/>
              <p:cNvSpPr/>
              <p:nvPr/>
            </p:nvSpPr>
            <p:spPr>
              <a:xfrm rot="10800000">
                <a:off x="-156450" y="3454901"/>
                <a:ext cx="844677" cy="198552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 name="Google Shape;260;p6"/>
            <p:cNvGrpSpPr/>
            <p:nvPr/>
          </p:nvGrpSpPr>
          <p:grpSpPr>
            <a:xfrm rot="10800000">
              <a:off x="8123728" y="-262212"/>
              <a:ext cx="865288" cy="591661"/>
              <a:chOff x="39722" y="4349021"/>
              <a:chExt cx="1061964" cy="726143"/>
            </a:xfrm>
          </p:grpSpPr>
          <p:grpSp>
            <p:nvGrpSpPr>
              <p:cNvPr id="261" name="Google Shape;261;p6"/>
              <p:cNvGrpSpPr/>
              <p:nvPr/>
            </p:nvGrpSpPr>
            <p:grpSpPr>
              <a:xfrm rot="2700000">
                <a:off x="140502" y="4460924"/>
                <a:ext cx="524584" cy="502337"/>
                <a:chOff x="1189791" y="-1767331"/>
                <a:chExt cx="904284" cy="865933"/>
              </a:xfrm>
            </p:grpSpPr>
            <p:sp>
              <p:nvSpPr>
                <p:cNvPr id="262" name="Google Shape;262;p6"/>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3" name="Google Shape;263;p6"/>
                <p:cNvGrpSpPr/>
                <p:nvPr/>
              </p:nvGrpSpPr>
              <p:grpSpPr>
                <a:xfrm>
                  <a:off x="1232795" y="-1740829"/>
                  <a:ext cx="717621" cy="717392"/>
                  <a:chOff x="1483457" y="3953671"/>
                  <a:chExt cx="717621" cy="717392"/>
                </a:xfrm>
              </p:grpSpPr>
              <p:sp>
                <p:nvSpPr>
                  <p:cNvPr id="264" name="Google Shape;264;p6"/>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6"/>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6"/>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9" name="Google Shape;269;p6"/>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 name="Google Shape;270;p6"/>
            <p:cNvGrpSpPr/>
            <p:nvPr/>
          </p:nvGrpSpPr>
          <p:grpSpPr>
            <a:xfrm rot="5400000">
              <a:off x="8338264" y="440474"/>
              <a:ext cx="1670849" cy="1295044"/>
              <a:chOff x="-2460210" y="2758493"/>
              <a:chExt cx="1351491" cy="1047516"/>
            </a:xfrm>
          </p:grpSpPr>
          <p:sp>
            <p:nvSpPr>
              <p:cNvPr id="271" name="Google Shape;271;p6"/>
              <p:cNvSpPr/>
              <p:nvPr/>
            </p:nvSpPr>
            <p:spPr>
              <a:xfrm rot="-2700000">
                <a:off x="-2341816" y="31085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6"/>
              <p:cNvSpPr/>
              <p:nvPr/>
            </p:nvSpPr>
            <p:spPr>
              <a:xfrm rot="-2700000">
                <a:off x="-2157466" y="30323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rot="-2700000">
                <a:off x="-1993591" y="29561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6"/>
              <p:cNvSpPr/>
              <p:nvPr/>
            </p:nvSpPr>
            <p:spPr>
              <a:xfrm rot="-2700000">
                <a:off x="-1809241" y="28799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 name="Google Shape;275;p6"/>
            <p:cNvGrpSpPr/>
            <p:nvPr/>
          </p:nvGrpSpPr>
          <p:grpSpPr>
            <a:xfrm rot="10800000">
              <a:off x="8030079" y="157481"/>
              <a:ext cx="865288" cy="591661"/>
              <a:chOff x="39722" y="4349021"/>
              <a:chExt cx="1061964" cy="726143"/>
            </a:xfrm>
          </p:grpSpPr>
          <p:grpSp>
            <p:nvGrpSpPr>
              <p:cNvPr id="276" name="Google Shape;276;p6"/>
              <p:cNvGrpSpPr/>
              <p:nvPr/>
            </p:nvGrpSpPr>
            <p:grpSpPr>
              <a:xfrm rot="2700000">
                <a:off x="140502" y="4460924"/>
                <a:ext cx="524584" cy="502337"/>
                <a:chOff x="1189791" y="-1767331"/>
                <a:chExt cx="904284" cy="865933"/>
              </a:xfrm>
            </p:grpSpPr>
            <p:sp>
              <p:nvSpPr>
                <p:cNvPr id="277" name="Google Shape;277;p6"/>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 name="Google Shape;278;p6"/>
                <p:cNvGrpSpPr/>
                <p:nvPr/>
              </p:nvGrpSpPr>
              <p:grpSpPr>
                <a:xfrm>
                  <a:off x="1232795" y="-1740829"/>
                  <a:ext cx="717621" cy="717392"/>
                  <a:chOff x="1483457" y="3953671"/>
                  <a:chExt cx="717621" cy="717392"/>
                </a:xfrm>
              </p:grpSpPr>
              <p:sp>
                <p:nvSpPr>
                  <p:cNvPr id="279" name="Google Shape;279;p6"/>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6"/>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6"/>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6"/>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6"/>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84" name="Google Shape;284;p6"/>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6"/>
            <p:cNvGrpSpPr/>
            <p:nvPr/>
          </p:nvGrpSpPr>
          <p:grpSpPr>
            <a:xfrm rot="10800000">
              <a:off x="8653266" y="87645"/>
              <a:ext cx="865288" cy="591661"/>
              <a:chOff x="39722" y="4349021"/>
              <a:chExt cx="1061964" cy="726143"/>
            </a:xfrm>
          </p:grpSpPr>
          <p:grpSp>
            <p:nvGrpSpPr>
              <p:cNvPr id="286" name="Google Shape;286;p6"/>
              <p:cNvGrpSpPr/>
              <p:nvPr/>
            </p:nvGrpSpPr>
            <p:grpSpPr>
              <a:xfrm rot="2700000">
                <a:off x="140502" y="4460924"/>
                <a:ext cx="524584" cy="502337"/>
                <a:chOff x="1189791" y="-1767331"/>
                <a:chExt cx="904284" cy="865933"/>
              </a:xfrm>
            </p:grpSpPr>
            <p:sp>
              <p:nvSpPr>
                <p:cNvPr id="287" name="Google Shape;287;p6"/>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8" name="Google Shape;288;p6"/>
                <p:cNvGrpSpPr/>
                <p:nvPr/>
              </p:nvGrpSpPr>
              <p:grpSpPr>
                <a:xfrm>
                  <a:off x="1232795" y="-1740829"/>
                  <a:ext cx="717621" cy="717392"/>
                  <a:chOff x="1483457" y="3953671"/>
                  <a:chExt cx="717621" cy="717392"/>
                </a:xfrm>
              </p:grpSpPr>
              <p:sp>
                <p:nvSpPr>
                  <p:cNvPr id="289" name="Google Shape;289;p6"/>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6"/>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6"/>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6"/>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6"/>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94" name="Google Shape;294;p6"/>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5" name="Google Shape;295;p6"/>
          <p:cNvGrpSpPr/>
          <p:nvPr/>
        </p:nvGrpSpPr>
        <p:grpSpPr>
          <a:xfrm>
            <a:off x="-1499000" y="3182553"/>
            <a:ext cx="4558967" cy="3356863"/>
            <a:chOff x="-1422800" y="3106353"/>
            <a:chExt cx="4558967" cy="3356863"/>
          </a:xfrm>
        </p:grpSpPr>
        <p:grpSp>
          <p:nvGrpSpPr>
            <p:cNvPr id="296" name="Google Shape;296;p6"/>
            <p:cNvGrpSpPr/>
            <p:nvPr/>
          </p:nvGrpSpPr>
          <p:grpSpPr>
            <a:xfrm>
              <a:off x="-474664" y="3485331"/>
              <a:ext cx="1472068" cy="2977885"/>
              <a:chOff x="-293545" y="3454371"/>
              <a:chExt cx="981772" cy="1986051"/>
            </a:xfrm>
          </p:grpSpPr>
          <p:sp>
            <p:nvSpPr>
              <p:cNvPr id="297" name="Google Shape;297;p6"/>
              <p:cNvSpPr/>
              <p:nvPr/>
            </p:nvSpPr>
            <p:spPr>
              <a:xfrm rot="10800000">
                <a:off x="-293545" y="3454371"/>
                <a:ext cx="844677" cy="198552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6"/>
              <p:cNvSpPr/>
              <p:nvPr/>
            </p:nvSpPr>
            <p:spPr>
              <a:xfrm rot="10800000">
                <a:off x="-156450" y="3454901"/>
                <a:ext cx="844677" cy="198552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 name="Google Shape;299;p6"/>
            <p:cNvGrpSpPr/>
            <p:nvPr/>
          </p:nvGrpSpPr>
          <p:grpSpPr>
            <a:xfrm>
              <a:off x="485337" y="5039978"/>
              <a:ext cx="1049539" cy="717647"/>
              <a:chOff x="39722" y="4349021"/>
              <a:chExt cx="1061964" cy="726143"/>
            </a:xfrm>
          </p:grpSpPr>
          <p:grpSp>
            <p:nvGrpSpPr>
              <p:cNvPr id="300" name="Google Shape;300;p6"/>
              <p:cNvGrpSpPr/>
              <p:nvPr/>
            </p:nvGrpSpPr>
            <p:grpSpPr>
              <a:xfrm rot="2700000">
                <a:off x="140502" y="4460924"/>
                <a:ext cx="524584" cy="502337"/>
                <a:chOff x="1189791" y="-1767331"/>
                <a:chExt cx="904284" cy="865933"/>
              </a:xfrm>
            </p:grpSpPr>
            <p:sp>
              <p:nvSpPr>
                <p:cNvPr id="301" name="Google Shape;301;p6"/>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2" name="Google Shape;302;p6"/>
                <p:cNvGrpSpPr/>
                <p:nvPr/>
              </p:nvGrpSpPr>
              <p:grpSpPr>
                <a:xfrm>
                  <a:off x="1232795" y="-1740829"/>
                  <a:ext cx="717621" cy="717392"/>
                  <a:chOff x="1483457" y="3953671"/>
                  <a:chExt cx="717621" cy="717392"/>
                </a:xfrm>
              </p:grpSpPr>
              <p:sp>
                <p:nvSpPr>
                  <p:cNvPr id="303" name="Google Shape;303;p6"/>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6"/>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6"/>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6"/>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6"/>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08" name="Google Shape;308;p6"/>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 name="Google Shape;309;p6"/>
            <p:cNvGrpSpPr/>
            <p:nvPr/>
          </p:nvGrpSpPr>
          <p:grpSpPr>
            <a:xfrm rot="5400000">
              <a:off x="-645364" y="3334243"/>
              <a:ext cx="2026426" cy="1570646"/>
              <a:chOff x="-2460210" y="2758493"/>
              <a:chExt cx="1351491" cy="1047516"/>
            </a:xfrm>
          </p:grpSpPr>
          <p:sp>
            <p:nvSpPr>
              <p:cNvPr id="310" name="Google Shape;310;p6"/>
              <p:cNvSpPr/>
              <p:nvPr/>
            </p:nvSpPr>
            <p:spPr>
              <a:xfrm rot="-2700000">
                <a:off x="-2341816" y="31085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6"/>
              <p:cNvSpPr/>
              <p:nvPr/>
            </p:nvSpPr>
            <p:spPr>
              <a:xfrm rot="-2700000">
                <a:off x="-2157466" y="30323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6"/>
              <p:cNvSpPr/>
              <p:nvPr/>
            </p:nvSpPr>
            <p:spPr>
              <a:xfrm rot="-2700000">
                <a:off x="-1993591" y="29561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6"/>
              <p:cNvSpPr/>
              <p:nvPr/>
            </p:nvSpPr>
            <p:spPr>
              <a:xfrm rot="-2700000">
                <a:off x="-1809241" y="28799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 name="Google Shape;314;p6"/>
            <p:cNvGrpSpPr/>
            <p:nvPr/>
          </p:nvGrpSpPr>
          <p:grpSpPr>
            <a:xfrm>
              <a:off x="598917" y="4530969"/>
              <a:ext cx="1049539" cy="717647"/>
              <a:chOff x="39722" y="4349021"/>
              <a:chExt cx="1061964" cy="726143"/>
            </a:xfrm>
          </p:grpSpPr>
          <p:grpSp>
            <p:nvGrpSpPr>
              <p:cNvPr id="315" name="Google Shape;315;p6"/>
              <p:cNvGrpSpPr/>
              <p:nvPr/>
            </p:nvGrpSpPr>
            <p:grpSpPr>
              <a:xfrm rot="2700000">
                <a:off x="140502" y="4460924"/>
                <a:ext cx="524584" cy="502337"/>
                <a:chOff x="1189791" y="-1767331"/>
                <a:chExt cx="904284" cy="865933"/>
              </a:xfrm>
            </p:grpSpPr>
            <p:sp>
              <p:nvSpPr>
                <p:cNvPr id="316" name="Google Shape;316;p6"/>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7" name="Google Shape;317;p6"/>
                <p:cNvGrpSpPr/>
                <p:nvPr/>
              </p:nvGrpSpPr>
              <p:grpSpPr>
                <a:xfrm>
                  <a:off x="1232795" y="-1740829"/>
                  <a:ext cx="717621" cy="717392"/>
                  <a:chOff x="1483457" y="3953671"/>
                  <a:chExt cx="717621" cy="717392"/>
                </a:xfrm>
              </p:grpSpPr>
              <p:sp>
                <p:nvSpPr>
                  <p:cNvPr id="318" name="Google Shape;318;p6"/>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6"/>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6"/>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6"/>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6"/>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23" name="Google Shape;323;p6"/>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4" name="Google Shape;324;p6"/>
            <p:cNvGrpSpPr/>
            <p:nvPr/>
          </p:nvGrpSpPr>
          <p:grpSpPr>
            <a:xfrm>
              <a:off x="-156893" y="4615667"/>
              <a:ext cx="1049539" cy="717647"/>
              <a:chOff x="39722" y="4349021"/>
              <a:chExt cx="1061964" cy="726143"/>
            </a:xfrm>
          </p:grpSpPr>
          <p:grpSp>
            <p:nvGrpSpPr>
              <p:cNvPr id="325" name="Google Shape;325;p6"/>
              <p:cNvGrpSpPr/>
              <p:nvPr/>
            </p:nvGrpSpPr>
            <p:grpSpPr>
              <a:xfrm rot="2700000">
                <a:off x="140502" y="4460924"/>
                <a:ext cx="524584" cy="502337"/>
                <a:chOff x="1189791" y="-1767331"/>
                <a:chExt cx="904284" cy="865933"/>
              </a:xfrm>
            </p:grpSpPr>
            <p:sp>
              <p:nvSpPr>
                <p:cNvPr id="326" name="Google Shape;326;p6"/>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7" name="Google Shape;327;p6"/>
                <p:cNvGrpSpPr/>
                <p:nvPr/>
              </p:nvGrpSpPr>
              <p:grpSpPr>
                <a:xfrm>
                  <a:off x="1232795" y="-1740829"/>
                  <a:ext cx="717621" cy="717392"/>
                  <a:chOff x="1483457" y="3953671"/>
                  <a:chExt cx="717621" cy="717392"/>
                </a:xfrm>
              </p:grpSpPr>
              <p:sp>
                <p:nvSpPr>
                  <p:cNvPr id="328" name="Google Shape;328;p6"/>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6"/>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6"/>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33" name="Google Shape;333;p6"/>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4" name="Google Shape;334;p6"/>
            <p:cNvGrpSpPr/>
            <p:nvPr/>
          </p:nvGrpSpPr>
          <p:grpSpPr>
            <a:xfrm>
              <a:off x="-1422800" y="4822751"/>
              <a:ext cx="4558967" cy="134100"/>
              <a:chOff x="796100" y="3019701"/>
              <a:chExt cx="4558967" cy="134100"/>
            </a:xfrm>
          </p:grpSpPr>
          <p:sp>
            <p:nvSpPr>
              <p:cNvPr id="335" name="Google Shape;335;p6"/>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6" name="Google Shape;336;p6"/>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337" name="Google Shape;337;p6"/>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8"/>
        <p:cNvGrpSpPr/>
        <p:nvPr/>
      </p:nvGrpSpPr>
      <p:grpSpPr>
        <a:xfrm>
          <a:off x="0" y="0"/>
          <a:ext cx="0" cy="0"/>
          <a:chOff x="0" y="0"/>
          <a:chExt cx="0" cy="0"/>
        </a:xfrm>
      </p:grpSpPr>
      <p:sp>
        <p:nvSpPr>
          <p:cNvPr id="339" name="Google Shape;339;p7"/>
          <p:cNvSpPr txBox="1">
            <a:spLocks noGrp="1"/>
          </p:cNvSpPr>
          <p:nvPr>
            <p:ph type="subTitle" idx="1"/>
          </p:nvPr>
        </p:nvSpPr>
        <p:spPr>
          <a:xfrm>
            <a:off x="713225" y="1160775"/>
            <a:ext cx="7710900" cy="3455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AutoNum type="arabicPeriod"/>
              <a:defRPr sz="1400"/>
            </a:lvl1pPr>
            <a:lvl2pPr lvl="1" rtl="0">
              <a:lnSpc>
                <a:spcPct val="100000"/>
              </a:lnSpc>
              <a:spcBef>
                <a:spcPts val="0"/>
              </a:spcBef>
              <a:spcAft>
                <a:spcPts val="0"/>
              </a:spcAft>
              <a:buClr>
                <a:srgbClr val="999999"/>
              </a:buClr>
              <a:buSzPts val="800"/>
              <a:buFont typeface="Open Sans"/>
              <a:buAutoNum type="alphaLcPeriod"/>
              <a:defRPr/>
            </a:lvl2pPr>
            <a:lvl3pPr lvl="2" rtl="0">
              <a:lnSpc>
                <a:spcPct val="100000"/>
              </a:lnSpc>
              <a:spcBef>
                <a:spcPts val="0"/>
              </a:spcBef>
              <a:spcAft>
                <a:spcPts val="0"/>
              </a:spcAft>
              <a:buClr>
                <a:srgbClr val="999999"/>
              </a:buClr>
              <a:buSzPts val="800"/>
              <a:buFont typeface="Open Sans"/>
              <a:buAutoNum type="romanLcPeriod"/>
              <a:defRPr/>
            </a:lvl3pPr>
            <a:lvl4pPr lvl="3" rtl="0">
              <a:lnSpc>
                <a:spcPct val="100000"/>
              </a:lnSpc>
              <a:spcBef>
                <a:spcPts val="0"/>
              </a:spcBef>
              <a:spcAft>
                <a:spcPts val="0"/>
              </a:spcAft>
              <a:buClr>
                <a:srgbClr val="999999"/>
              </a:buClr>
              <a:buSzPts val="800"/>
              <a:buFont typeface="Open Sans"/>
              <a:buAutoNum type="arabicPeriod"/>
              <a:defRPr/>
            </a:lvl4pPr>
            <a:lvl5pPr lvl="4" rtl="0">
              <a:lnSpc>
                <a:spcPct val="100000"/>
              </a:lnSpc>
              <a:spcBef>
                <a:spcPts val="0"/>
              </a:spcBef>
              <a:spcAft>
                <a:spcPts val="0"/>
              </a:spcAft>
              <a:buClr>
                <a:srgbClr val="999999"/>
              </a:buClr>
              <a:buSzPts val="1200"/>
              <a:buFont typeface="Open Sans"/>
              <a:buAutoNum type="alphaLcPeriod"/>
              <a:defRPr/>
            </a:lvl5pPr>
            <a:lvl6pPr lvl="5" rtl="0">
              <a:lnSpc>
                <a:spcPct val="100000"/>
              </a:lnSpc>
              <a:spcBef>
                <a:spcPts val="0"/>
              </a:spcBef>
              <a:spcAft>
                <a:spcPts val="0"/>
              </a:spcAft>
              <a:buClr>
                <a:srgbClr val="999999"/>
              </a:buClr>
              <a:buSzPts val="1200"/>
              <a:buFont typeface="Open Sans"/>
              <a:buAutoNum type="romanLcPeriod"/>
              <a:defRPr/>
            </a:lvl6pPr>
            <a:lvl7pPr lvl="6" rtl="0">
              <a:lnSpc>
                <a:spcPct val="100000"/>
              </a:lnSpc>
              <a:spcBef>
                <a:spcPts val="0"/>
              </a:spcBef>
              <a:spcAft>
                <a:spcPts val="0"/>
              </a:spcAft>
              <a:buClr>
                <a:srgbClr val="999999"/>
              </a:buClr>
              <a:buSzPts val="700"/>
              <a:buFont typeface="Open Sans"/>
              <a:buAutoNum type="arabicPeriod"/>
              <a:defRPr/>
            </a:lvl7pPr>
            <a:lvl8pPr lvl="7" rtl="0">
              <a:lnSpc>
                <a:spcPct val="100000"/>
              </a:lnSpc>
              <a:spcBef>
                <a:spcPts val="0"/>
              </a:spcBef>
              <a:spcAft>
                <a:spcPts val="0"/>
              </a:spcAft>
              <a:buClr>
                <a:srgbClr val="999999"/>
              </a:buClr>
              <a:buSzPts val="700"/>
              <a:buFont typeface="Open Sans"/>
              <a:buAutoNum type="alphaLcPeriod"/>
              <a:defRPr/>
            </a:lvl8pPr>
            <a:lvl9pPr lvl="8" rtl="0">
              <a:lnSpc>
                <a:spcPct val="100000"/>
              </a:lnSpc>
              <a:spcBef>
                <a:spcPts val="0"/>
              </a:spcBef>
              <a:spcAft>
                <a:spcPts val="0"/>
              </a:spcAft>
              <a:buClr>
                <a:srgbClr val="999999"/>
              </a:buClr>
              <a:buSzPts val="600"/>
              <a:buFont typeface="Open Sans"/>
              <a:buAutoNum type="romanLcPeriod"/>
              <a:defRPr/>
            </a:lvl9pPr>
          </a:lstStyle>
          <a:p>
            <a:endParaRPr/>
          </a:p>
        </p:txBody>
      </p:sp>
      <p:sp>
        <p:nvSpPr>
          <p:cNvPr id="340" name="Google Shape;340;p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41" name="Google Shape;341;p7"/>
          <p:cNvGrpSpPr/>
          <p:nvPr/>
        </p:nvGrpSpPr>
        <p:grpSpPr>
          <a:xfrm>
            <a:off x="8934675" y="3943438"/>
            <a:ext cx="439200" cy="439100"/>
            <a:chOff x="1101075" y="2142375"/>
            <a:chExt cx="439200" cy="439100"/>
          </a:xfrm>
        </p:grpSpPr>
        <p:sp>
          <p:nvSpPr>
            <p:cNvPr id="342" name="Google Shape;342;p7"/>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 name="Google Shape;344;p7"/>
          <p:cNvGrpSpPr/>
          <p:nvPr/>
        </p:nvGrpSpPr>
        <p:grpSpPr>
          <a:xfrm>
            <a:off x="5481594" y="-3117615"/>
            <a:ext cx="5954334" cy="6142759"/>
            <a:chOff x="5329194" y="-2965215"/>
            <a:chExt cx="5954334" cy="6142759"/>
          </a:xfrm>
        </p:grpSpPr>
        <p:sp>
          <p:nvSpPr>
            <p:cNvPr id="345" name="Google Shape;345;p7"/>
            <p:cNvSpPr/>
            <p:nvPr/>
          </p:nvSpPr>
          <p:spPr>
            <a:xfrm rot="-2700000">
              <a:off x="6677338" y="-2306933"/>
              <a:ext cx="3153371" cy="5119296"/>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rgbClr val="9900FF">
                    <a:alpha val="46666"/>
                  </a:srgbClr>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rot="-2700000">
              <a:off x="6782013" y="-2600033"/>
              <a:ext cx="3153371" cy="5119296"/>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7" name="Google Shape;347;p7"/>
            <p:cNvGrpSpPr/>
            <p:nvPr/>
          </p:nvGrpSpPr>
          <p:grpSpPr>
            <a:xfrm rot="10800000">
              <a:off x="5710125" y="185651"/>
              <a:ext cx="4558967" cy="134100"/>
              <a:chOff x="796100" y="3019701"/>
              <a:chExt cx="4558967" cy="134100"/>
            </a:xfrm>
          </p:grpSpPr>
          <p:sp>
            <p:nvSpPr>
              <p:cNvPr id="348" name="Google Shape;348;p7"/>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9" name="Google Shape;349;p7"/>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350" name="Google Shape;350;p7"/>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51" name="Google Shape;351;p7"/>
          <p:cNvGrpSpPr/>
          <p:nvPr/>
        </p:nvGrpSpPr>
        <p:grpSpPr>
          <a:xfrm flipH="1">
            <a:off x="-503516" y="3986929"/>
            <a:ext cx="5249359" cy="2992224"/>
            <a:chOff x="-258616" y="3430829"/>
            <a:chExt cx="5249359" cy="2992224"/>
          </a:xfrm>
        </p:grpSpPr>
        <p:pic>
          <p:nvPicPr>
            <p:cNvPr id="352" name="Google Shape;352;p7"/>
            <p:cNvPicPr preferRelativeResize="0"/>
            <p:nvPr/>
          </p:nvPicPr>
          <p:blipFill rotWithShape="1">
            <a:blip r:embed="rId2">
              <a:alphaModFix/>
            </a:blip>
            <a:srcRect l="16960" t="24718" r="7121" b="26177"/>
            <a:stretch/>
          </p:blipFill>
          <p:spPr>
            <a:xfrm>
              <a:off x="1070243" y="3430829"/>
              <a:ext cx="3920501" cy="2992224"/>
            </a:xfrm>
            <a:prstGeom prst="rect">
              <a:avLst/>
            </a:prstGeom>
            <a:noFill/>
            <a:ln>
              <a:noFill/>
            </a:ln>
          </p:spPr>
        </p:pic>
        <p:sp>
          <p:nvSpPr>
            <p:cNvPr id="353" name="Google Shape;353;p7"/>
            <p:cNvSpPr/>
            <p:nvPr/>
          </p:nvSpPr>
          <p:spPr>
            <a:xfrm>
              <a:off x="363250" y="466775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7"/>
            <p:cNvSpPr/>
            <p:nvPr/>
          </p:nvSpPr>
          <p:spPr>
            <a:xfrm>
              <a:off x="941424" y="4724302"/>
              <a:ext cx="340329" cy="325895"/>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820562" y="49581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1299000" y="46085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rot="5400000">
              <a:off x="447539" y="3133720"/>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8" name="Google Shape;358;p7"/>
            <p:cNvGrpSpPr/>
            <p:nvPr/>
          </p:nvGrpSpPr>
          <p:grpSpPr>
            <a:xfrm>
              <a:off x="736485" y="4387072"/>
              <a:ext cx="161977" cy="161940"/>
              <a:chOff x="1101075" y="2142375"/>
              <a:chExt cx="439200" cy="439100"/>
            </a:xfrm>
          </p:grpSpPr>
          <p:sp>
            <p:nvSpPr>
              <p:cNvPr id="359" name="Google Shape;359;p7"/>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1" name="Google Shape;361;p7"/>
            <p:cNvGrpSpPr/>
            <p:nvPr/>
          </p:nvGrpSpPr>
          <p:grpSpPr>
            <a:xfrm rot="10800000">
              <a:off x="2118901" y="4805293"/>
              <a:ext cx="161977" cy="161940"/>
              <a:chOff x="1101075" y="2142375"/>
              <a:chExt cx="439200" cy="439100"/>
            </a:xfrm>
          </p:grpSpPr>
          <p:sp>
            <p:nvSpPr>
              <p:cNvPr id="362" name="Google Shape;362;p7"/>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7"/>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4"/>
        <p:cNvGrpSpPr/>
        <p:nvPr/>
      </p:nvGrpSpPr>
      <p:grpSpPr>
        <a:xfrm>
          <a:off x="0" y="0"/>
          <a:ext cx="0" cy="0"/>
          <a:chOff x="0" y="0"/>
          <a:chExt cx="0" cy="0"/>
        </a:xfrm>
      </p:grpSpPr>
      <p:sp>
        <p:nvSpPr>
          <p:cNvPr id="365" name="Google Shape;365;p8"/>
          <p:cNvSpPr txBox="1">
            <a:spLocks noGrp="1"/>
          </p:cNvSpPr>
          <p:nvPr>
            <p:ph type="title"/>
          </p:nvPr>
        </p:nvSpPr>
        <p:spPr>
          <a:xfrm>
            <a:off x="713225" y="2122600"/>
            <a:ext cx="7297500" cy="9102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366" name="Google Shape;366;p8"/>
          <p:cNvGrpSpPr/>
          <p:nvPr/>
        </p:nvGrpSpPr>
        <p:grpSpPr>
          <a:xfrm>
            <a:off x="6475811" y="-1541623"/>
            <a:ext cx="2583360" cy="2409685"/>
            <a:chOff x="6475811" y="-1541623"/>
            <a:chExt cx="2583360" cy="2409685"/>
          </a:xfrm>
        </p:grpSpPr>
        <p:grpSp>
          <p:nvGrpSpPr>
            <p:cNvPr id="367" name="Google Shape;367;p8"/>
            <p:cNvGrpSpPr/>
            <p:nvPr/>
          </p:nvGrpSpPr>
          <p:grpSpPr>
            <a:xfrm rot="-5400000">
              <a:off x="5879041" y="-944853"/>
              <a:ext cx="2133442" cy="939904"/>
              <a:chOff x="-149984" y="3754784"/>
              <a:chExt cx="2133442" cy="939904"/>
            </a:xfrm>
          </p:grpSpPr>
          <p:sp>
            <p:nvSpPr>
              <p:cNvPr id="368" name="Google Shape;368;p8"/>
              <p:cNvSpPr/>
              <p:nvPr/>
            </p:nvSpPr>
            <p:spPr>
              <a:xfrm rot="5400000">
                <a:off x="707379" y="3056155"/>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8"/>
              <p:cNvSpPr/>
              <p:nvPr/>
            </p:nvSpPr>
            <p:spPr>
              <a:xfrm rot="5400000">
                <a:off x="391825" y="3465468"/>
                <a:ext cx="687411" cy="1771028"/>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8"/>
            <p:cNvSpPr/>
            <p:nvPr/>
          </p:nvSpPr>
          <p:spPr>
            <a:xfrm rot="5400000">
              <a:off x="7783092" y="-770470"/>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8"/>
            <p:cNvSpPr/>
            <p:nvPr/>
          </p:nvSpPr>
          <p:spPr>
            <a:xfrm rot="5400000">
              <a:off x="7617537" y="-361157"/>
              <a:ext cx="687411" cy="1771028"/>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2" name="Google Shape;372;p8"/>
            <p:cNvGrpSpPr/>
            <p:nvPr/>
          </p:nvGrpSpPr>
          <p:grpSpPr>
            <a:xfrm>
              <a:off x="7741638" y="-258450"/>
              <a:ext cx="439200" cy="439100"/>
              <a:chOff x="1101075" y="2142375"/>
              <a:chExt cx="439200" cy="439100"/>
            </a:xfrm>
          </p:grpSpPr>
          <p:sp>
            <p:nvSpPr>
              <p:cNvPr id="373" name="Google Shape;373;p8"/>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8"/>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4"/>
        <p:cNvGrpSpPr/>
        <p:nvPr/>
      </p:nvGrpSpPr>
      <p:grpSpPr>
        <a:xfrm>
          <a:off x="0" y="0"/>
          <a:ext cx="0" cy="0"/>
          <a:chOff x="0" y="0"/>
          <a:chExt cx="0" cy="0"/>
        </a:xfrm>
      </p:grpSpPr>
      <p:sp>
        <p:nvSpPr>
          <p:cNvPr id="425" name="Google Shape;425;p10"/>
          <p:cNvSpPr>
            <a:spLocks noGrp="1"/>
          </p:cNvSpPr>
          <p:nvPr>
            <p:ph type="pic" idx="2"/>
          </p:nvPr>
        </p:nvSpPr>
        <p:spPr>
          <a:xfrm>
            <a:off x="0" y="0"/>
            <a:ext cx="9144000" cy="5143500"/>
          </a:xfrm>
          <a:prstGeom prst="rect">
            <a:avLst/>
          </a:prstGeom>
          <a:noFill/>
          <a:ln>
            <a:noFill/>
          </a:ln>
        </p:spPr>
      </p:sp>
      <p:sp>
        <p:nvSpPr>
          <p:cNvPr id="426" name="Google Shape;426;p10"/>
          <p:cNvSpPr txBox="1">
            <a:spLocks noGrp="1"/>
          </p:cNvSpPr>
          <p:nvPr>
            <p:ph type="title"/>
          </p:nvPr>
        </p:nvSpPr>
        <p:spPr>
          <a:xfrm>
            <a:off x="720000" y="539500"/>
            <a:ext cx="3672000" cy="932700"/>
          </a:xfrm>
          <a:prstGeom prst="rect">
            <a:avLst/>
          </a:prstGeom>
          <a:solidFill>
            <a:schemeClr val="lt1"/>
          </a:solidFill>
        </p:spPr>
        <p:txBody>
          <a:bodyPr spcFirstLastPara="1" wrap="square" lIns="91425" tIns="91425" rIns="91425" bIns="91425" anchor="t"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27"/>
        <p:cNvGrpSpPr/>
        <p:nvPr/>
      </p:nvGrpSpPr>
      <p:grpSpPr>
        <a:xfrm>
          <a:off x="0" y="0"/>
          <a:ext cx="0" cy="0"/>
          <a:chOff x="0" y="0"/>
          <a:chExt cx="0" cy="0"/>
        </a:xfrm>
      </p:grpSpPr>
      <p:sp>
        <p:nvSpPr>
          <p:cNvPr id="428" name="Google Shape;428;p11"/>
          <p:cNvSpPr txBox="1">
            <a:spLocks noGrp="1"/>
          </p:cNvSpPr>
          <p:nvPr>
            <p:ph type="title" hasCustomPrompt="1"/>
          </p:nvPr>
        </p:nvSpPr>
        <p:spPr>
          <a:xfrm>
            <a:off x="713225" y="1766475"/>
            <a:ext cx="6576000" cy="1036200"/>
          </a:xfrm>
          <a:prstGeom prst="rect">
            <a:avLst/>
          </a:prstGeom>
        </p:spPr>
        <p:txBody>
          <a:bodyPr spcFirstLastPara="1" wrap="square" lIns="91425" tIns="91425" rIns="91425" bIns="91425" anchor="b" anchorCtr="0">
            <a:noAutofit/>
          </a:bodyPr>
          <a:lstStyle>
            <a:lvl1pPr lvl="0">
              <a:spcBef>
                <a:spcPts val="0"/>
              </a:spcBef>
              <a:spcAft>
                <a:spcPts val="0"/>
              </a:spcAft>
              <a:buSzPts val="9600"/>
              <a:buFont typeface="Poppins"/>
              <a:buNone/>
              <a:defRPr sz="6000">
                <a:latin typeface="Poppins"/>
                <a:ea typeface="Poppins"/>
                <a:cs typeface="Poppins"/>
                <a:sym typeface="Poppins"/>
              </a:defRPr>
            </a:lvl1pPr>
            <a:lvl2pPr lvl="1" algn="ctr">
              <a:spcBef>
                <a:spcPts val="0"/>
              </a:spcBef>
              <a:spcAft>
                <a:spcPts val="0"/>
              </a:spcAft>
              <a:buSzPts val="9600"/>
              <a:buFont typeface="Poppins"/>
              <a:buNone/>
              <a:defRPr sz="9600">
                <a:latin typeface="Poppins"/>
                <a:ea typeface="Poppins"/>
                <a:cs typeface="Poppins"/>
                <a:sym typeface="Poppins"/>
              </a:defRPr>
            </a:lvl2pPr>
            <a:lvl3pPr lvl="2" algn="ctr">
              <a:spcBef>
                <a:spcPts val="0"/>
              </a:spcBef>
              <a:spcAft>
                <a:spcPts val="0"/>
              </a:spcAft>
              <a:buSzPts val="9600"/>
              <a:buFont typeface="Poppins"/>
              <a:buNone/>
              <a:defRPr sz="9600">
                <a:latin typeface="Poppins"/>
                <a:ea typeface="Poppins"/>
                <a:cs typeface="Poppins"/>
                <a:sym typeface="Poppins"/>
              </a:defRPr>
            </a:lvl3pPr>
            <a:lvl4pPr lvl="3" algn="ctr">
              <a:spcBef>
                <a:spcPts val="0"/>
              </a:spcBef>
              <a:spcAft>
                <a:spcPts val="0"/>
              </a:spcAft>
              <a:buSzPts val="9600"/>
              <a:buFont typeface="Poppins"/>
              <a:buNone/>
              <a:defRPr sz="9600">
                <a:latin typeface="Poppins"/>
                <a:ea typeface="Poppins"/>
                <a:cs typeface="Poppins"/>
                <a:sym typeface="Poppins"/>
              </a:defRPr>
            </a:lvl4pPr>
            <a:lvl5pPr lvl="4" algn="ctr">
              <a:spcBef>
                <a:spcPts val="0"/>
              </a:spcBef>
              <a:spcAft>
                <a:spcPts val="0"/>
              </a:spcAft>
              <a:buSzPts val="9600"/>
              <a:buFont typeface="Poppins"/>
              <a:buNone/>
              <a:defRPr sz="9600">
                <a:latin typeface="Poppins"/>
                <a:ea typeface="Poppins"/>
                <a:cs typeface="Poppins"/>
                <a:sym typeface="Poppins"/>
              </a:defRPr>
            </a:lvl5pPr>
            <a:lvl6pPr lvl="5" algn="ctr">
              <a:spcBef>
                <a:spcPts val="0"/>
              </a:spcBef>
              <a:spcAft>
                <a:spcPts val="0"/>
              </a:spcAft>
              <a:buSzPts val="9600"/>
              <a:buFont typeface="Poppins"/>
              <a:buNone/>
              <a:defRPr sz="9600">
                <a:latin typeface="Poppins"/>
                <a:ea typeface="Poppins"/>
                <a:cs typeface="Poppins"/>
                <a:sym typeface="Poppins"/>
              </a:defRPr>
            </a:lvl6pPr>
            <a:lvl7pPr lvl="6" algn="ctr">
              <a:spcBef>
                <a:spcPts val="0"/>
              </a:spcBef>
              <a:spcAft>
                <a:spcPts val="0"/>
              </a:spcAft>
              <a:buSzPts val="9600"/>
              <a:buFont typeface="Poppins"/>
              <a:buNone/>
              <a:defRPr sz="9600">
                <a:latin typeface="Poppins"/>
                <a:ea typeface="Poppins"/>
                <a:cs typeface="Poppins"/>
                <a:sym typeface="Poppins"/>
              </a:defRPr>
            </a:lvl7pPr>
            <a:lvl8pPr lvl="7" algn="ctr">
              <a:spcBef>
                <a:spcPts val="0"/>
              </a:spcBef>
              <a:spcAft>
                <a:spcPts val="0"/>
              </a:spcAft>
              <a:buSzPts val="9600"/>
              <a:buFont typeface="Poppins"/>
              <a:buNone/>
              <a:defRPr sz="9600">
                <a:latin typeface="Poppins"/>
                <a:ea typeface="Poppins"/>
                <a:cs typeface="Poppins"/>
                <a:sym typeface="Poppins"/>
              </a:defRPr>
            </a:lvl8pPr>
            <a:lvl9pPr lvl="8" algn="ctr">
              <a:spcBef>
                <a:spcPts val="0"/>
              </a:spcBef>
              <a:spcAft>
                <a:spcPts val="0"/>
              </a:spcAft>
              <a:buSzPts val="9600"/>
              <a:buFont typeface="Poppins"/>
              <a:buNone/>
              <a:defRPr sz="9600">
                <a:latin typeface="Poppins"/>
                <a:ea typeface="Poppins"/>
                <a:cs typeface="Poppins"/>
                <a:sym typeface="Poppins"/>
              </a:defRPr>
            </a:lvl9pPr>
          </a:lstStyle>
          <a:p>
            <a:r>
              <a:t>xx%</a:t>
            </a:r>
          </a:p>
        </p:txBody>
      </p:sp>
      <p:sp>
        <p:nvSpPr>
          <p:cNvPr id="429" name="Google Shape;429;p11"/>
          <p:cNvSpPr txBox="1">
            <a:spLocks noGrp="1"/>
          </p:cNvSpPr>
          <p:nvPr>
            <p:ph type="subTitle" idx="1"/>
          </p:nvPr>
        </p:nvSpPr>
        <p:spPr>
          <a:xfrm>
            <a:off x="713225" y="3118375"/>
            <a:ext cx="6576000" cy="497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430" name="Google Shape;430;p11"/>
          <p:cNvGrpSpPr/>
          <p:nvPr/>
        </p:nvGrpSpPr>
        <p:grpSpPr>
          <a:xfrm>
            <a:off x="-889904" y="4083136"/>
            <a:ext cx="4477057" cy="2336436"/>
            <a:chOff x="-889904" y="4006936"/>
            <a:chExt cx="4477057" cy="2336436"/>
          </a:xfrm>
        </p:grpSpPr>
        <p:grpSp>
          <p:nvGrpSpPr>
            <p:cNvPr id="431" name="Google Shape;431;p11"/>
            <p:cNvGrpSpPr/>
            <p:nvPr/>
          </p:nvGrpSpPr>
          <p:grpSpPr>
            <a:xfrm>
              <a:off x="-889904" y="4006936"/>
              <a:ext cx="4477057" cy="2336436"/>
              <a:chOff x="-900729" y="3974486"/>
              <a:chExt cx="4477057" cy="2336436"/>
            </a:xfrm>
          </p:grpSpPr>
          <p:sp>
            <p:nvSpPr>
              <p:cNvPr id="432" name="Google Shape;432;p11"/>
              <p:cNvSpPr/>
              <p:nvPr/>
            </p:nvSpPr>
            <p:spPr>
              <a:xfrm rot="-3600048">
                <a:off x="-675925" y="4363903"/>
                <a:ext cx="1798609" cy="1557602"/>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1"/>
              <p:cNvSpPr/>
              <p:nvPr/>
            </p:nvSpPr>
            <p:spPr>
              <a:xfrm rot="-5400000">
                <a:off x="891329" y="3148090"/>
                <a:ext cx="1793675" cy="3576323"/>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4" name="Google Shape;434;p11"/>
              <p:cNvGrpSpPr/>
              <p:nvPr/>
            </p:nvGrpSpPr>
            <p:grpSpPr>
              <a:xfrm>
                <a:off x="63440" y="4608566"/>
                <a:ext cx="496803" cy="497084"/>
                <a:chOff x="3678700" y="407275"/>
                <a:chExt cx="708100" cy="708500"/>
              </a:xfrm>
            </p:grpSpPr>
            <p:sp>
              <p:nvSpPr>
                <p:cNvPr id="435" name="Google Shape;435;p11"/>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1"/>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1"/>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1"/>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1"/>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1"/>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1"/>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2" name="Google Shape;442;p11"/>
              <p:cNvGrpSpPr/>
              <p:nvPr/>
            </p:nvGrpSpPr>
            <p:grpSpPr>
              <a:xfrm>
                <a:off x="464815" y="4608566"/>
                <a:ext cx="496803" cy="497084"/>
                <a:chOff x="3678700" y="407275"/>
                <a:chExt cx="708100" cy="708500"/>
              </a:xfrm>
            </p:grpSpPr>
            <p:sp>
              <p:nvSpPr>
                <p:cNvPr id="443" name="Google Shape;443;p11"/>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1"/>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1"/>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1"/>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1"/>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1"/>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1"/>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0" name="Google Shape;450;p11"/>
            <p:cNvGrpSpPr/>
            <p:nvPr/>
          </p:nvGrpSpPr>
          <p:grpSpPr>
            <a:xfrm rot="5400000">
              <a:off x="1017275" y="4934200"/>
              <a:ext cx="439200" cy="439100"/>
              <a:chOff x="1101075" y="2142375"/>
              <a:chExt cx="439200" cy="439100"/>
            </a:xfrm>
          </p:grpSpPr>
          <p:sp>
            <p:nvSpPr>
              <p:cNvPr id="451" name="Google Shape;451;p11"/>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1"/>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3" name="Google Shape;453;p11"/>
          <p:cNvGrpSpPr/>
          <p:nvPr/>
        </p:nvGrpSpPr>
        <p:grpSpPr>
          <a:xfrm>
            <a:off x="-2613417" y="-2882410"/>
            <a:ext cx="8164418" cy="6343459"/>
            <a:chOff x="-2613417" y="-2806210"/>
            <a:chExt cx="8164418" cy="6343459"/>
          </a:xfrm>
        </p:grpSpPr>
        <p:grpSp>
          <p:nvGrpSpPr>
            <p:cNvPr id="454" name="Google Shape;454;p11"/>
            <p:cNvGrpSpPr/>
            <p:nvPr/>
          </p:nvGrpSpPr>
          <p:grpSpPr>
            <a:xfrm>
              <a:off x="-191059" y="95963"/>
              <a:ext cx="1538562" cy="971589"/>
              <a:chOff x="-191059" y="95963"/>
              <a:chExt cx="1538562" cy="971589"/>
            </a:xfrm>
          </p:grpSpPr>
          <p:grpSp>
            <p:nvGrpSpPr>
              <p:cNvPr id="455" name="Google Shape;455;p11"/>
              <p:cNvGrpSpPr/>
              <p:nvPr/>
            </p:nvGrpSpPr>
            <p:grpSpPr>
              <a:xfrm>
                <a:off x="-191059" y="201619"/>
                <a:ext cx="904284" cy="865933"/>
                <a:chOff x="2038491" y="-937756"/>
                <a:chExt cx="904284" cy="865933"/>
              </a:xfrm>
            </p:grpSpPr>
            <p:grpSp>
              <p:nvGrpSpPr>
                <p:cNvPr id="456" name="Google Shape;456;p11"/>
                <p:cNvGrpSpPr/>
                <p:nvPr/>
              </p:nvGrpSpPr>
              <p:grpSpPr>
                <a:xfrm>
                  <a:off x="2096570" y="-863491"/>
                  <a:ext cx="717621" cy="717392"/>
                  <a:chOff x="1483457" y="3953671"/>
                  <a:chExt cx="717621" cy="717392"/>
                </a:xfrm>
              </p:grpSpPr>
              <p:sp>
                <p:nvSpPr>
                  <p:cNvPr id="457" name="Google Shape;457;p11"/>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1"/>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1"/>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1"/>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1"/>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2" name="Google Shape;462;p11"/>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3" name="Google Shape;463;p11"/>
              <p:cNvGrpSpPr/>
              <p:nvPr/>
            </p:nvGrpSpPr>
            <p:grpSpPr>
              <a:xfrm>
                <a:off x="584533" y="95963"/>
                <a:ext cx="473483" cy="453403"/>
                <a:chOff x="2038491" y="-937756"/>
                <a:chExt cx="904284" cy="865933"/>
              </a:xfrm>
            </p:grpSpPr>
            <p:grpSp>
              <p:nvGrpSpPr>
                <p:cNvPr id="464" name="Google Shape;464;p11"/>
                <p:cNvGrpSpPr/>
                <p:nvPr/>
              </p:nvGrpSpPr>
              <p:grpSpPr>
                <a:xfrm>
                  <a:off x="2096570" y="-863491"/>
                  <a:ext cx="717621" cy="717392"/>
                  <a:chOff x="1483457" y="3953671"/>
                  <a:chExt cx="717621" cy="717392"/>
                </a:xfrm>
              </p:grpSpPr>
              <p:sp>
                <p:nvSpPr>
                  <p:cNvPr id="465" name="Google Shape;465;p11"/>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1"/>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1"/>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1"/>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1"/>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0" name="Google Shape;470;p11"/>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11"/>
              <p:cNvGrpSpPr/>
              <p:nvPr/>
            </p:nvGrpSpPr>
            <p:grpSpPr>
              <a:xfrm>
                <a:off x="530445" y="481913"/>
                <a:ext cx="473483" cy="453403"/>
                <a:chOff x="2038491" y="-937756"/>
                <a:chExt cx="904284" cy="865933"/>
              </a:xfrm>
            </p:grpSpPr>
            <p:grpSp>
              <p:nvGrpSpPr>
                <p:cNvPr id="472" name="Google Shape;472;p11"/>
                <p:cNvGrpSpPr/>
                <p:nvPr/>
              </p:nvGrpSpPr>
              <p:grpSpPr>
                <a:xfrm>
                  <a:off x="2096570" y="-863491"/>
                  <a:ext cx="717621" cy="717392"/>
                  <a:chOff x="1483457" y="3953671"/>
                  <a:chExt cx="717621" cy="717392"/>
                </a:xfrm>
              </p:grpSpPr>
              <p:sp>
                <p:nvSpPr>
                  <p:cNvPr id="473" name="Google Shape;473;p11"/>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1"/>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1"/>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1"/>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1"/>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8" name="Google Shape;478;p11"/>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9" name="Google Shape;479;p11"/>
              <p:cNvGrpSpPr/>
              <p:nvPr/>
            </p:nvGrpSpPr>
            <p:grpSpPr>
              <a:xfrm>
                <a:off x="874020" y="312788"/>
                <a:ext cx="473483" cy="453403"/>
                <a:chOff x="2038491" y="-937756"/>
                <a:chExt cx="904284" cy="865933"/>
              </a:xfrm>
            </p:grpSpPr>
            <p:grpSp>
              <p:nvGrpSpPr>
                <p:cNvPr id="480" name="Google Shape;480;p11"/>
                <p:cNvGrpSpPr/>
                <p:nvPr/>
              </p:nvGrpSpPr>
              <p:grpSpPr>
                <a:xfrm>
                  <a:off x="2096570" y="-863491"/>
                  <a:ext cx="717621" cy="717392"/>
                  <a:chOff x="1483457" y="3953671"/>
                  <a:chExt cx="717621" cy="717392"/>
                </a:xfrm>
              </p:grpSpPr>
              <p:sp>
                <p:nvSpPr>
                  <p:cNvPr id="481" name="Google Shape;481;p11"/>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1"/>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1"/>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1"/>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1"/>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6" name="Google Shape;486;p11"/>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87" name="Google Shape;487;p11"/>
            <p:cNvGrpSpPr/>
            <p:nvPr/>
          </p:nvGrpSpPr>
          <p:grpSpPr>
            <a:xfrm rot="-7479050">
              <a:off x="-2051246" y="-1642948"/>
              <a:ext cx="4889863" cy="3931229"/>
              <a:chOff x="7103825" y="-713112"/>
              <a:chExt cx="3785226" cy="3043150"/>
            </a:xfrm>
          </p:grpSpPr>
          <p:sp>
            <p:nvSpPr>
              <p:cNvPr id="488" name="Google Shape;488;p11"/>
              <p:cNvSpPr/>
              <p:nvPr/>
            </p:nvSpPr>
            <p:spPr>
              <a:xfrm rot="-3600017">
                <a:off x="7761095" y="-21"/>
                <a:ext cx="2152450" cy="1864030"/>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9" name="Google Shape;489;p11"/>
              <p:cNvPicPr preferRelativeResize="0"/>
              <p:nvPr/>
            </p:nvPicPr>
            <p:blipFill rotWithShape="1">
              <a:blip r:embed="rId2">
                <a:alphaModFix/>
              </a:blip>
              <a:srcRect t="17657" b="17663"/>
              <a:stretch/>
            </p:blipFill>
            <p:spPr>
              <a:xfrm>
                <a:off x="7103825" y="-713112"/>
                <a:ext cx="3785226" cy="2888974"/>
              </a:xfrm>
              <a:prstGeom prst="rect">
                <a:avLst/>
              </a:prstGeom>
              <a:noFill/>
              <a:ln>
                <a:noFill/>
              </a:ln>
            </p:spPr>
          </p:pic>
        </p:grpSp>
        <p:grpSp>
          <p:nvGrpSpPr>
            <p:cNvPr id="490" name="Google Shape;490;p11"/>
            <p:cNvGrpSpPr/>
            <p:nvPr/>
          </p:nvGrpSpPr>
          <p:grpSpPr>
            <a:xfrm>
              <a:off x="-640220" y="-2653973"/>
              <a:ext cx="6191222" cy="6191222"/>
              <a:chOff x="-640220" y="-2502423"/>
              <a:chExt cx="6191222" cy="6191222"/>
            </a:xfrm>
          </p:grpSpPr>
          <p:sp>
            <p:nvSpPr>
              <p:cNvPr id="491" name="Google Shape;491;p11"/>
              <p:cNvSpPr/>
              <p:nvPr/>
            </p:nvSpPr>
            <p:spPr>
              <a:xfrm rot="-8100000">
                <a:off x="452224" y="-1781500"/>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1"/>
              <p:cNvSpPr/>
              <p:nvPr/>
            </p:nvSpPr>
            <p:spPr>
              <a:xfrm rot="-8100000">
                <a:off x="83608" y="-617740"/>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93"/>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94"/>
        <p:cNvGrpSpPr/>
        <p:nvPr/>
      </p:nvGrpSpPr>
      <p:grpSpPr>
        <a:xfrm>
          <a:off x="0" y="0"/>
          <a:ext cx="0" cy="0"/>
          <a:chOff x="0" y="0"/>
          <a:chExt cx="0" cy="0"/>
        </a:xfrm>
      </p:grpSpPr>
      <p:sp>
        <p:nvSpPr>
          <p:cNvPr id="495" name="Google Shape;495;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496" name="Google Shape;496;p13"/>
          <p:cNvSpPr txBox="1">
            <a:spLocks noGrp="1"/>
          </p:cNvSpPr>
          <p:nvPr>
            <p:ph type="subTitle" idx="1"/>
          </p:nvPr>
        </p:nvSpPr>
        <p:spPr>
          <a:xfrm>
            <a:off x="720000" y="2244725"/>
            <a:ext cx="2661000" cy="604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7" name="Google Shape;497;p13"/>
          <p:cNvSpPr txBox="1">
            <a:spLocks noGrp="1"/>
          </p:cNvSpPr>
          <p:nvPr>
            <p:ph type="subTitle" idx="2"/>
          </p:nvPr>
        </p:nvSpPr>
        <p:spPr>
          <a:xfrm>
            <a:off x="4366700" y="2244725"/>
            <a:ext cx="2661000" cy="604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8" name="Google Shape;498;p13"/>
          <p:cNvSpPr txBox="1">
            <a:spLocks noGrp="1"/>
          </p:cNvSpPr>
          <p:nvPr>
            <p:ph type="subTitle" idx="3"/>
          </p:nvPr>
        </p:nvSpPr>
        <p:spPr>
          <a:xfrm>
            <a:off x="720000" y="3940900"/>
            <a:ext cx="2661000" cy="604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99" name="Google Shape;499;p13"/>
          <p:cNvSpPr txBox="1">
            <a:spLocks noGrp="1"/>
          </p:cNvSpPr>
          <p:nvPr>
            <p:ph type="subTitle" idx="4"/>
          </p:nvPr>
        </p:nvSpPr>
        <p:spPr>
          <a:xfrm>
            <a:off x="4366700" y="3940900"/>
            <a:ext cx="2661000" cy="604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00" name="Google Shape;500;p13"/>
          <p:cNvSpPr txBox="1">
            <a:spLocks noGrp="1"/>
          </p:cNvSpPr>
          <p:nvPr>
            <p:ph type="title" idx="5" hasCustomPrompt="1"/>
          </p:nvPr>
        </p:nvSpPr>
        <p:spPr>
          <a:xfrm>
            <a:off x="720003" y="1344775"/>
            <a:ext cx="1057500" cy="640200"/>
          </a:xfrm>
          <a:prstGeom prst="rect">
            <a:avLst/>
          </a:prstGeom>
          <a:noFill/>
        </p:spPr>
        <p:txBody>
          <a:bodyPr spcFirstLastPara="1" wrap="square" lIns="91425" tIns="91425" rIns="91425" bIns="91425" anchor="b" anchorCtr="0">
            <a:noAutofit/>
          </a:bodyPr>
          <a:lstStyle>
            <a:lvl1pPr lvl="0" rtl="0">
              <a:lnSpc>
                <a:spcPct val="115000"/>
              </a:lnSpc>
              <a:spcBef>
                <a:spcPts val="0"/>
              </a:spcBef>
              <a:spcAft>
                <a:spcPts val="0"/>
              </a:spcAft>
              <a:buSzPts val="3000"/>
              <a:buNone/>
              <a:defRPr>
                <a:latin typeface="Poppins"/>
                <a:ea typeface="Poppins"/>
                <a:cs typeface="Poppins"/>
                <a:sym typeface="Poppins"/>
              </a:defRPr>
            </a:lvl1pPr>
            <a:lvl2pPr lvl="1" rtl="0">
              <a:spcBef>
                <a:spcPts val="0"/>
              </a:spcBef>
              <a:spcAft>
                <a:spcPts val="0"/>
              </a:spcAft>
              <a:buSzPts val="3000"/>
              <a:buFont typeface="IBM Plex Mono"/>
              <a:buNone/>
              <a:defRPr sz="3000">
                <a:latin typeface="IBM Plex Mono"/>
                <a:ea typeface="IBM Plex Mono"/>
                <a:cs typeface="IBM Plex Mono"/>
                <a:sym typeface="IBM Plex Mono"/>
              </a:defRPr>
            </a:lvl2pPr>
            <a:lvl3pPr lvl="2" rtl="0">
              <a:spcBef>
                <a:spcPts val="0"/>
              </a:spcBef>
              <a:spcAft>
                <a:spcPts val="0"/>
              </a:spcAft>
              <a:buSzPts val="3000"/>
              <a:buFont typeface="IBM Plex Mono"/>
              <a:buNone/>
              <a:defRPr sz="3000">
                <a:latin typeface="IBM Plex Mono"/>
                <a:ea typeface="IBM Plex Mono"/>
                <a:cs typeface="IBM Plex Mono"/>
                <a:sym typeface="IBM Plex Mono"/>
              </a:defRPr>
            </a:lvl3pPr>
            <a:lvl4pPr lvl="3" rtl="0">
              <a:spcBef>
                <a:spcPts val="0"/>
              </a:spcBef>
              <a:spcAft>
                <a:spcPts val="0"/>
              </a:spcAft>
              <a:buSzPts val="3000"/>
              <a:buFont typeface="IBM Plex Mono"/>
              <a:buNone/>
              <a:defRPr sz="3000">
                <a:latin typeface="IBM Plex Mono"/>
                <a:ea typeface="IBM Plex Mono"/>
                <a:cs typeface="IBM Plex Mono"/>
                <a:sym typeface="IBM Plex Mono"/>
              </a:defRPr>
            </a:lvl4pPr>
            <a:lvl5pPr lvl="4" rtl="0">
              <a:spcBef>
                <a:spcPts val="0"/>
              </a:spcBef>
              <a:spcAft>
                <a:spcPts val="0"/>
              </a:spcAft>
              <a:buSzPts val="3000"/>
              <a:buFont typeface="IBM Plex Mono"/>
              <a:buNone/>
              <a:defRPr sz="3000">
                <a:latin typeface="IBM Plex Mono"/>
                <a:ea typeface="IBM Plex Mono"/>
                <a:cs typeface="IBM Plex Mono"/>
                <a:sym typeface="IBM Plex Mono"/>
              </a:defRPr>
            </a:lvl5pPr>
            <a:lvl6pPr lvl="5" rtl="0">
              <a:spcBef>
                <a:spcPts val="0"/>
              </a:spcBef>
              <a:spcAft>
                <a:spcPts val="0"/>
              </a:spcAft>
              <a:buSzPts val="3000"/>
              <a:buFont typeface="IBM Plex Mono"/>
              <a:buNone/>
              <a:defRPr sz="3000">
                <a:latin typeface="IBM Plex Mono"/>
                <a:ea typeface="IBM Plex Mono"/>
                <a:cs typeface="IBM Plex Mono"/>
                <a:sym typeface="IBM Plex Mono"/>
              </a:defRPr>
            </a:lvl6pPr>
            <a:lvl7pPr lvl="6" rtl="0">
              <a:spcBef>
                <a:spcPts val="0"/>
              </a:spcBef>
              <a:spcAft>
                <a:spcPts val="0"/>
              </a:spcAft>
              <a:buSzPts val="3000"/>
              <a:buFont typeface="IBM Plex Mono"/>
              <a:buNone/>
              <a:defRPr sz="3000">
                <a:latin typeface="IBM Plex Mono"/>
                <a:ea typeface="IBM Plex Mono"/>
                <a:cs typeface="IBM Plex Mono"/>
                <a:sym typeface="IBM Plex Mono"/>
              </a:defRPr>
            </a:lvl7pPr>
            <a:lvl8pPr lvl="7" rtl="0">
              <a:spcBef>
                <a:spcPts val="0"/>
              </a:spcBef>
              <a:spcAft>
                <a:spcPts val="0"/>
              </a:spcAft>
              <a:buSzPts val="3000"/>
              <a:buFont typeface="IBM Plex Mono"/>
              <a:buNone/>
              <a:defRPr sz="3000">
                <a:latin typeface="IBM Plex Mono"/>
                <a:ea typeface="IBM Plex Mono"/>
                <a:cs typeface="IBM Plex Mono"/>
                <a:sym typeface="IBM Plex Mono"/>
              </a:defRPr>
            </a:lvl8pPr>
            <a:lvl9pPr lvl="8" rtl="0">
              <a:spcBef>
                <a:spcPts val="0"/>
              </a:spcBef>
              <a:spcAft>
                <a:spcPts val="0"/>
              </a:spcAft>
              <a:buSzPts val="3000"/>
              <a:buFont typeface="IBM Plex Mono"/>
              <a:buNone/>
              <a:defRPr sz="3000">
                <a:latin typeface="IBM Plex Mono"/>
                <a:ea typeface="IBM Plex Mono"/>
                <a:cs typeface="IBM Plex Mono"/>
                <a:sym typeface="IBM Plex Mono"/>
              </a:defRPr>
            </a:lvl9pPr>
          </a:lstStyle>
          <a:p>
            <a:r>
              <a:t>xx%</a:t>
            </a:r>
          </a:p>
        </p:txBody>
      </p:sp>
      <p:sp>
        <p:nvSpPr>
          <p:cNvPr id="501" name="Google Shape;501;p13"/>
          <p:cNvSpPr txBox="1">
            <a:spLocks noGrp="1"/>
          </p:cNvSpPr>
          <p:nvPr>
            <p:ph type="title" idx="6" hasCustomPrompt="1"/>
          </p:nvPr>
        </p:nvSpPr>
        <p:spPr>
          <a:xfrm>
            <a:off x="720003" y="3040971"/>
            <a:ext cx="1057500" cy="640200"/>
          </a:xfrm>
          <a:prstGeom prst="rect">
            <a:avLst/>
          </a:prstGeom>
          <a:noFill/>
        </p:spPr>
        <p:txBody>
          <a:bodyPr spcFirstLastPara="1" wrap="square" lIns="91425" tIns="91425" rIns="91425" bIns="91425" anchor="b" anchorCtr="0">
            <a:noAutofit/>
          </a:bodyPr>
          <a:lstStyle>
            <a:lvl1pPr lvl="0" rtl="0">
              <a:lnSpc>
                <a:spcPct val="115000"/>
              </a:lnSpc>
              <a:spcBef>
                <a:spcPts val="0"/>
              </a:spcBef>
              <a:spcAft>
                <a:spcPts val="0"/>
              </a:spcAft>
              <a:buSzPts val="3000"/>
              <a:buNone/>
              <a:defRPr>
                <a:latin typeface="Poppins"/>
                <a:ea typeface="Poppins"/>
                <a:cs typeface="Poppins"/>
                <a:sym typeface="Poppins"/>
              </a:defRPr>
            </a:lvl1pPr>
            <a:lvl2pPr lvl="1" rtl="0">
              <a:spcBef>
                <a:spcPts val="0"/>
              </a:spcBef>
              <a:spcAft>
                <a:spcPts val="0"/>
              </a:spcAft>
              <a:buSzPts val="3000"/>
              <a:buFont typeface="IBM Plex Mono"/>
              <a:buNone/>
              <a:defRPr sz="3000">
                <a:latin typeface="IBM Plex Mono"/>
                <a:ea typeface="IBM Plex Mono"/>
                <a:cs typeface="IBM Plex Mono"/>
                <a:sym typeface="IBM Plex Mono"/>
              </a:defRPr>
            </a:lvl2pPr>
            <a:lvl3pPr lvl="2" rtl="0">
              <a:spcBef>
                <a:spcPts val="0"/>
              </a:spcBef>
              <a:spcAft>
                <a:spcPts val="0"/>
              </a:spcAft>
              <a:buSzPts val="3000"/>
              <a:buFont typeface="IBM Plex Mono"/>
              <a:buNone/>
              <a:defRPr sz="3000">
                <a:latin typeface="IBM Plex Mono"/>
                <a:ea typeface="IBM Plex Mono"/>
                <a:cs typeface="IBM Plex Mono"/>
                <a:sym typeface="IBM Plex Mono"/>
              </a:defRPr>
            </a:lvl3pPr>
            <a:lvl4pPr lvl="3" rtl="0">
              <a:spcBef>
                <a:spcPts val="0"/>
              </a:spcBef>
              <a:spcAft>
                <a:spcPts val="0"/>
              </a:spcAft>
              <a:buSzPts val="3000"/>
              <a:buFont typeface="IBM Plex Mono"/>
              <a:buNone/>
              <a:defRPr sz="3000">
                <a:latin typeface="IBM Plex Mono"/>
                <a:ea typeface="IBM Plex Mono"/>
                <a:cs typeface="IBM Plex Mono"/>
                <a:sym typeface="IBM Plex Mono"/>
              </a:defRPr>
            </a:lvl4pPr>
            <a:lvl5pPr lvl="4" rtl="0">
              <a:spcBef>
                <a:spcPts val="0"/>
              </a:spcBef>
              <a:spcAft>
                <a:spcPts val="0"/>
              </a:spcAft>
              <a:buSzPts val="3000"/>
              <a:buFont typeface="IBM Plex Mono"/>
              <a:buNone/>
              <a:defRPr sz="3000">
                <a:latin typeface="IBM Plex Mono"/>
                <a:ea typeface="IBM Plex Mono"/>
                <a:cs typeface="IBM Plex Mono"/>
                <a:sym typeface="IBM Plex Mono"/>
              </a:defRPr>
            </a:lvl5pPr>
            <a:lvl6pPr lvl="5" rtl="0">
              <a:spcBef>
                <a:spcPts val="0"/>
              </a:spcBef>
              <a:spcAft>
                <a:spcPts val="0"/>
              </a:spcAft>
              <a:buSzPts val="3000"/>
              <a:buFont typeface="IBM Plex Mono"/>
              <a:buNone/>
              <a:defRPr sz="3000">
                <a:latin typeface="IBM Plex Mono"/>
                <a:ea typeface="IBM Plex Mono"/>
                <a:cs typeface="IBM Plex Mono"/>
                <a:sym typeface="IBM Plex Mono"/>
              </a:defRPr>
            </a:lvl6pPr>
            <a:lvl7pPr lvl="6" rtl="0">
              <a:spcBef>
                <a:spcPts val="0"/>
              </a:spcBef>
              <a:spcAft>
                <a:spcPts val="0"/>
              </a:spcAft>
              <a:buSzPts val="3000"/>
              <a:buFont typeface="IBM Plex Mono"/>
              <a:buNone/>
              <a:defRPr sz="3000">
                <a:latin typeface="IBM Plex Mono"/>
                <a:ea typeface="IBM Plex Mono"/>
                <a:cs typeface="IBM Plex Mono"/>
                <a:sym typeface="IBM Plex Mono"/>
              </a:defRPr>
            </a:lvl7pPr>
            <a:lvl8pPr lvl="7" rtl="0">
              <a:spcBef>
                <a:spcPts val="0"/>
              </a:spcBef>
              <a:spcAft>
                <a:spcPts val="0"/>
              </a:spcAft>
              <a:buSzPts val="3000"/>
              <a:buFont typeface="IBM Plex Mono"/>
              <a:buNone/>
              <a:defRPr sz="3000">
                <a:latin typeface="IBM Plex Mono"/>
                <a:ea typeface="IBM Plex Mono"/>
                <a:cs typeface="IBM Plex Mono"/>
                <a:sym typeface="IBM Plex Mono"/>
              </a:defRPr>
            </a:lvl8pPr>
            <a:lvl9pPr lvl="8" rtl="0">
              <a:spcBef>
                <a:spcPts val="0"/>
              </a:spcBef>
              <a:spcAft>
                <a:spcPts val="0"/>
              </a:spcAft>
              <a:buSzPts val="3000"/>
              <a:buFont typeface="IBM Plex Mono"/>
              <a:buNone/>
              <a:defRPr sz="3000">
                <a:latin typeface="IBM Plex Mono"/>
                <a:ea typeface="IBM Plex Mono"/>
                <a:cs typeface="IBM Plex Mono"/>
                <a:sym typeface="IBM Plex Mono"/>
              </a:defRPr>
            </a:lvl9pPr>
          </a:lstStyle>
          <a:p>
            <a:r>
              <a:t>xx%</a:t>
            </a:r>
          </a:p>
        </p:txBody>
      </p:sp>
      <p:sp>
        <p:nvSpPr>
          <p:cNvPr id="502" name="Google Shape;502;p13"/>
          <p:cNvSpPr txBox="1">
            <a:spLocks noGrp="1"/>
          </p:cNvSpPr>
          <p:nvPr>
            <p:ph type="title" idx="7" hasCustomPrompt="1"/>
          </p:nvPr>
        </p:nvSpPr>
        <p:spPr>
          <a:xfrm>
            <a:off x="4366698" y="1344775"/>
            <a:ext cx="1057500" cy="640200"/>
          </a:xfrm>
          <a:prstGeom prst="rect">
            <a:avLst/>
          </a:prstGeom>
          <a:noFill/>
        </p:spPr>
        <p:txBody>
          <a:bodyPr spcFirstLastPara="1" wrap="square" lIns="91425" tIns="91425" rIns="91425" bIns="91425" anchor="b" anchorCtr="0">
            <a:noAutofit/>
          </a:bodyPr>
          <a:lstStyle>
            <a:lvl1pPr lvl="0" rtl="0">
              <a:lnSpc>
                <a:spcPct val="115000"/>
              </a:lnSpc>
              <a:spcBef>
                <a:spcPts val="0"/>
              </a:spcBef>
              <a:spcAft>
                <a:spcPts val="0"/>
              </a:spcAft>
              <a:buSzPts val="3000"/>
              <a:buNone/>
              <a:defRPr>
                <a:latin typeface="Poppins"/>
                <a:ea typeface="Poppins"/>
                <a:cs typeface="Poppins"/>
                <a:sym typeface="Poppins"/>
              </a:defRPr>
            </a:lvl1pPr>
            <a:lvl2pPr lvl="1" rtl="0">
              <a:spcBef>
                <a:spcPts val="0"/>
              </a:spcBef>
              <a:spcAft>
                <a:spcPts val="0"/>
              </a:spcAft>
              <a:buSzPts val="3000"/>
              <a:buFont typeface="IBM Plex Mono"/>
              <a:buNone/>
              <a:defRPr sz="3000">
                <a:latin typeface="IBM Plex Mono"/>
                <a:ea typeface="IBM Plex Mono"/>
                <a:cs typeface="IBM Plex Mono"/>
                <a:sym typeface="IBM Plex Mono"/>
              </a:defRPr>
            </a:lvl2pPr>
            <a:lvl3pPr lvl="2" rtl="0">
              <a:spcBef>
                <a:spcPts val="0"/>
              </a:spcBef>
              <a:spcAft>
                <a:spcPts val="0"/>
              </a:spcAft>
              <a:buSzPts val="3000"/>
              <a:buFont typeface="IBM Plex Mono"/>
              <a:buNone/>
              <a:defRPr sz="3000">
                <a:latin typeface="IBM Plex Mono"/>
                <a:ea typeface="IBM Plex Mono"/>
                <a:cs typeface="IBM Plex Mono"/>
                <a:sym typeface="IBM Plex Mono"/>
              </a:defRPr>
            </a:lvl3pPr>
            <a:lvl4pPr lvl="3" rtl="0">
              <a:spcBef>
                <a:spcPts val="0"/>
              </a:spcBef>
              <a:spcAft>
                <a:spcPts val="0"/>
              </a:spcAft>
              <a:buSzPts val="3000"/>
              <a:buFont typeface="IBM Plex Mono"/>
              <a:buNone/>
              <a:defRPr sz="3000">
                <a:latin typeface="IBM Plex Mono"/>
                <a:ea typeface="IBM Plex Mono"/>
                <a:cs typeface="IBM Plex Mono"/>
                <a:sym typeface="IBM Plex Mono"/>
              </a:defRPr>
            </a:lvl4pPr>
            <a:lvl5pPr lvl="4" rtl="0">
              <a:spcBef>
                <a:spcPts val="0"/>
              </a:spcBef>
              <a:spcAft>
                <a:spcPts val="0"/>
              </a:spcAft>
              <a:buSzPts val="3000"/>
              <a:buFont typeface="IBM Plex Mono"/>
              <a:buNone/>
              <a:defRPr sz="3000">
                <a:latin typeface="IBM Plex Mono"/>
                <a:ea typeface="IBM Plex Mono"/>
                <a:cs typeface="IBM Plex Mono"/>
                <a:sym typeface="IBM Plex Mono"/>
              </a:defRPr>
            </a:lvl5pPr>
            <a:lvl6pPr lvl="5" rtl="0">
              <a:spcBef>
                <a:spcPts val="0"/>
              </a:spcBef>
              <a:spcAft>
                <a:spcPts val="0"/>
              </a:spcAft>
              <a:buSzPts val="3000"/>
              <a:buFont typeface="IBM Plex Mono"/>
              <a:buNone/>
              <a:defRPr sz="3000">
                <a:latin typeface="IBM Plex Mono"/>
                <a:ea typeface="IBM Plex Mono"/>
                <a:cs typeface="IBM Plex Mono"/>
                <a:sym typeface="IBM Plex Mono"/>
              </a:defRPr>
            </a:lvl6pPr>
            <a:lvl7pPr lvl="6" rtl="0">
              <a:spcBef>
                <a:spcPts val="0"/>
              </a:spcBef>
              <a:spcAft>
                <a:spcPts val="0"/>
              </a:spcAft>
              <a:buSzPts val="3000"/>
              <a:buFont typeface="IBM Plex Mono"/>
              <a:buNone/>
              <a:defRPr sz="3000">
                <a:latin typeface="IBM Plex Mono"/>
                <a:ea typeface="IBM Plex Mono"/>
                <a:cs typeface="IBM Plex Mono"/>
                <a:sym typeface="IBM Plex Mono"/>
              </a:defRPr>
            </a:lvl7pPr>
            <a:lvl8pPr lvl="7" rtl="0">
              <a:spcBef>
                <a:spcPts val="0"/>
              </a:spcBef>
              <a:spcAft>
                <a:spcPts val="0"/>
              </a:spcAft>
              <a:buSzPts val="3000"/>
              <a:buFont typeface="IBM Plex Mono"/>
              <a:buNone/>
              <a:defRPr sz="3000">
                <a:latin typeface="IBM Plex Mono"/>
                <a:ea typeface="IBM Plex Mono"/>
                <a:cs typeface="IBM Plex Mono"/>
                <a:sym typeface="IBM Plex Mono"/>
              </a:defRPr>
            </a:lvl8pPr>
            <a:lvl9pPr lvl="8" rtl="0">
              <a:spcBef>
                <a:spcPts val="0"/>
              </a:spcBef>
              <a:spcAft>
                <a:spcPts val="0"/>
              </a:spcAft>
              <a:buSzPts val="3000"/>
              <a:buFont typeface="IBM Plex Mono"/>
              <a:buNone/>
              <a:defRPr sz="3000">
                <a:latin typeface="IBM Plex Mono"/>
                <a:ea typeface="IBM Plex Mono"/>
                <a:cs typeface="IBM Plex Mono"/>
                <a:sym typeface="IBM Plex Mono"/>
              </a:defRPr>
            </a:lvl9pPr>
          </a:lstStyle>
          <a:p>
            <a:r>
              <a:t>xx%</a:t>
            </a:r>
          </a:p>
        </p:txBody>
      </p:sp>
      <p:sp>
        <p:nvSpPr>
          <p:cNvPr id="503" name="Google Shape;503;p13"/>
          <p:cNvSpPr txBox="1">
            <a:spLocks noGrp="1"/>
          </p:cNvSpPr>
          <p:nvPr>
            <p:ph type="title" idx="8" hasCustomPrompt="1"/>
          </p:nvPr>
        </p:nvSpPr>
        <p:spPr>
          <a:xfrm>
            <a:off x="4366698" y="3040971"/>
            <a:ext cx="1057500" cy="640200"/>
          </a:xfrm>
          <a:prstGeom prst="rect">
            <a:avLst/>
          </a:prstGeom>
          <a:noFill/>
        </p:spPr>
        <p:txBody>
          <a:bodyPr spcFirstLastPara="1" wrap="square" lIns="91425" tIns="91425" rIns="91425" bIns="91425" anchor="b" anchorCtr="0">
            <a:noAutofit/>
          </a:bodyPr>
          <a:lstStyle>
            <a:lvl1pPr lvl="0" rtl="0">
              <a:lnSpc>
                <a:spcPct val="115000"/>
              </a:lnSpc>
              <a:spcBef>
                <a:spcPts val="0"/>
              </a:spcBef>
              <a:spcAft>
                <a:spcPts val="0"/>
              </a:spcAft>
              <a:buSzPts val="3000"/>
              <a:buNone/>
              <a:defRPr>
                <a:latin typeface="Poppins"/>
                <a:ea typeface="Poppins"/>
                <a:cs typeface="Poppins"/>
                <a:sym typeface="Poppins"/>
              </a:defRPr>
            </a:lvl1pPr>
            <a:lvl2pPr lvl="1" rtl="0">
              <a:spcBef>
                <a:spcPts val="0"/>
              </a:spcBef>
              <a:spcAft>
                <a:spcPts val="0"/>
              </a:spcAft>
              <a:buSzPts val="3000"/>
              <a:buFont typeface="IBM Plex Mono"/>
              <a:buNone/>
              <a:defRPr sz="3000">
                <a:latin typeface="IBM Plex Mono"/>
                <a:ea typeface="IBM Plex Mono"/>
                <a:cs typeface="IBM Plex Mono"/>
                <a:sym typeface="IBM Plex Mono"/>
              </a:defRPr>
            </a:lvl2pPr>
            <a:lvl3pPr lvl="2" rtl="0">
              <a:spcBef>
                <a:spcPts val="0"/>
              </a:spcBef>
              <a:spcAft>
                <a:spcPts val="0"/>
              </a:spcAft>
              <a:buSzPts val="3000"/>
              <a:buFont typeface="IBM Plex Mono"/>
              <a:buNone/>
              <a:defRPr sz="3000">
                <a:latin typeface="IBM Plex Mono"/>
                <a:ea typeface="IBM Plex Mono"/>
                <a:cs typeface="IBM Plex Mono"/>
                <a:sym typeface="IBM Plex Mono"/>
              </a:defRPr>
            </a:lvl3pPr>
            <a:lvl4pPr lvl="3" rtl="0">
              <a:spcBef>
                <a:spcPts val="0"/>
              </a:spcBef>
              <a:spcAft>
                <a:spcPts val="0"/>
              </a:spcAft>
              <a:buSzPts val="3000"/>
              <a:buFont typeface="IBM Plex Mono"/>
              <a:buNone/>
              <a:defRPr sz="3000">
                <a:latin typeface="IBM Plex Mono"/>
                <a:ea typeface="IBM Plex Mono"/>
                <a:cs typeface="IBM Plex Mono"/>
                <a:sym typeface="IBM Plex Mono"/>
              </a:defRPr>
            </a:lvl4pPr>
            <a:lvl5pPr lvl="4" rtl="0">
              <a:spcBef>
                <a:spcPts val="0"/>
              </a:spcBef>
              <a:spcAft>
                <a:spcPts val="0"/>
              </a:spcAft>
              <a:buSzPts val="3000"/>
              <a:buFont typeface="IBM Plex Mono"/>
              <a:buNone/>
              <a:defRPr sz="3000">
                <a:latin typeface="IBM Plex Mono"/>
                <a:ea typeface="IBM Plex Mono"/>
                <a:cs typeface="IBM Plex Mono"/>
                <a:sym typeface="IBM Plex Mono"/>
              </a:defRPr>
            </a:lvl5pPr>
            <a:lvl6pPr lvl="5" rtl="0">
              <a:spcBef>
                <a:spcPts val="0"/>
              </a:spcBef>
              <a:spcAft>
                <a:spcPts val="0"/>
              </a:spcAft>
              <a:buSzPts val="3000"/>
              <a:buFont typeface="IBM Plex Mono"/>
              <a:buNone/>
              <a:defRPr sz="3000">
                <a:latin typeface="IBM Plex Mono"/>
                <a:ea typeface="IBM Plex Mono"/>
                <a:cs typeface="IBM Plex Mono"/>
                <a:sym typeface="IBM Plex Mono"/>
              </a:defRPr>
            </a:lvl6pPr>
            <a:lvl7pPr lvl="6" rtl="0">
              <a:spcBef>
                <a:spcPts val="0"/>
              </a:spcBef>
              <a:spcAft>
                <a:spcPts val="0"/>
              </a:spcAft>
              <a:buSzPts val="3000"/>
              <a:buFont typeface="IBM Plex Mono"/>
              <a:buNone/>
              <a:defRPr sz="3000">
                <a:latin typeface="IBM Plex Mono"/>
                <a:ea typeface="IBM Plex Mono"/>
                <a:cs typeface="IBM Plex Mono"/>
                <a:sym typeface="IBM Plex Mono"/>
              </a:defRPr>
            </a:lvl7pPr>
            <a:lvl8pPr lvl="7" rtl="0">
              <a:spcBef>
                <a:spcPts val="0"/>
              </a:spcBef>
              <a:spcAft>
                <a:spcPts val="0"/>
              </a:spcAft>
              <a:buSzPts val="3000"/>
              <a:buFont typeface="IBM Plex Mono"/>
              <a:buNone/>
              <a:defRPr sz="3000">
                <a:latin typeface="IBM Plex Mono"/>
                <a:ea typeface="IBM Plex Mono"/>
                <a:cs typeface="IBM Plex Mono"/>
                <a:sym typeface="IBM Plex Mono"/>
              </a:defRPr>
            </a:lvl8pPr>
            <a:lvl9pPr lvl="8" rtl="0">
              <a:spcBef>
                <a:spcPts val="0"/>
              </a:spcBef>
              <a:spcAft>
                <a:spcPts val="0"/>
              </a:spcAft>
              <a:buSzPts val="3000"/>
              <a:buFont typeface="IBM Plex Mono"/>
              <a:buNone/>
              <a:defRPr sz="3000">
                <a:latin typeface="IBM Plex Mono"/>
                <a:ea typeface="IBM Plex Mono"/>
                <a:cs typeface="IBM Plex Mono"/>
                <a:sym typeface="IBM Plex Mono"/>
              </a:defRPr>
            </a:lvl9pPr>
          </a:lstStyle>
          <a:p>
            <a:r>
              <a:t>xx%</a:t>
            </a:r>
          </a:p>
        </p:txBody>
      </p:sp>
      <p:sp>
        <p:nvSpPr>
          <p:cNvPr id="504" name="Google Shape;504;p13"/>
          <p:cNvSpPr txBox="1">
            <a:spLocks noGrp="1"/>
          </p:cNvSpPr>
          <p:nvPr>
            <p:ph type="subTitle" idx="9"/>
          </p:nvPr>
        </p:nvSpPr>
        <p:spPr>
          <a:xfrm>
            <a:off x="720000" y="1918675"/>
            <a:ext cx="32337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Source Code Pro"/>
              <a:buNone/>
              <a:defRPr sz="19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2pPr>
            <a:lvl3pPr lvl="2"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3pPr>
            <a:lvl4pPr lvl="3"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4pPr>
            <a:lvl5pPr lvl="4"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5pPr>
            <a:lvl6pPr lvl="5"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6pPr>
            <a:lvl7pPr lvl="6"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7pPr>
            <a:lvl8pPr lvl="7"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8pPr>
            <a:lvl9pPr lvl="8"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9pPr>
          </a:lstStyle>
          <a:p>
            <a:endParaRPr/>
          </a:p>
        </p:txBody>
      </p:sp>
      <p:sp>
        <p:nvSpPr>
          <p:cNvPr id="505" name="Google Shape;505;p13"/>
          <p:cNvSpPr txBox="1">
            <a:spLocks noGrp="1"/>
          </p:cNvSpPr>
          <p:nvPr>
            <p:ph type="subTitle" idx="13"/>
          </p:nvPr>
        </p:nvSpPr>
        <p:spPr>
          <a:xfrm>
            <a:off x="4366698" y="1918675"/>
            <a:ext cx="32337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Source Code Pro"/>
              <a:buNone/>
              <a:defRPr sz="19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2pPr>
            <a:lvl3pPr lvl="2"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3pPr>
            <a:lvl4pPr lvl="3"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4pPr>
            <a:lvl5pPr lvl="4"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5pPr>
            <a:lvl6pPr lvl="5"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6pPr>
            <a:lvl7pPr lvl="6"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7pPr>
            <a:lvl8pPr lvl="7"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8pPr>
            <a:lvl9pPr lvl="8" algn="ctr" rtl="0">
              <a:lnSpc>
                <a:spcPct val="100000"/>
              </a:lnSpc>
              <a:spcBef>
                <a:spcPts val="0"/>
              </a:spcBef>
              <a:spcAft>
                <a:spcPts val="0"/>
              </a:spcAft>
              <a:buSzPts val="2400"/>
              <a:buFont typeface="Source Code Pro"/>
              <a:buNone/>
              <a:defRPr sz="2400" b="1">
                <a:latin typeface="Source Code Pro"/>
                <a:ea typeface="Source Code Pro"/>
                <a:cs typeface="Source Code Pro"/>
                <a:sym typeface="Source Code Pro"/>
              </a:defRPr>
            </a:lvl9pPr>
          </a:lstStyle>
          <a:p>
            <a:endParaRPr/>
          </a:p>
        </p:txBody>
      </p:sp>
      <p:sp>
        <p:nvSpPr>
          <p:cNvPr id="506" name="Google Shape;506;p13"/>
          <p:cNvSpPr txBox="1">
            <a:spLocks noGrp="1"/>
          </p:cNvSpPr>
          <p:nvPr>
            <p:ph type="subTitle" idx="14"/>
          </p:nvPr>
        </p:nvSpPr>
        <p:spPr>
          <a:xfrm>
            <a:off x="720000" y="3614801"/>
            <a:ext cx="32337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19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507" name="Google Shape;507;p13"/>
          <p:cNvSpPr txBox="1">
            <a:spLocks noGrp="1"/>
          </p:cNvSpPr>
          <p:nvPr>
            <p:ph type="subTitle" idx="15"/>
          </p:nvPr>
        </p:nvSpPr>
        <p:spPr>
          <a:xfrm>
            <a:off x="4366698" y="3614801"/>
            <a:ext cx="32337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19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grpSp>
        <p:nvGrpSpPr>
          <p:cNvPr id="508" name="Google Shape;508;p13"/>
          <p:cNvGrpSpPr/>
          <p:nvPr/>
        </p:nvGrpSpPr>
        <p:grpSpPr>
          <a:xfrm>
            <a:off x="-808923" y="2711465"/>
            <a:ext cx="2097951" cy="3309497"/>
            <a:chOff x="-656523" y="2711465"/>
            <a:chExt cx="2097951" cy="3309497"/>
          </a:xfrm>
        </p:grpSpPr>
        <p:sp>
          <p:nvSpPr>
            <p:cNvPr id="509" name="Google Shape;509;p13"/>
            <p:cNvSpPr/>
            <p:nvPr/>
          </p:nvSpPr>
          <p:spPr>
            <a:xfrm flipH="1">
              <a:off x="-352474" y="4279466"/>
              <a:ext cx="1139424" cy="986746"/>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0" name="Google Shape;510;p13"/>
            <p:cNvGrpSpPr/>
            <p:nvPr/>
          </p:nvGrpSpPr>
          <p:grpSpPr>
            <a:xfrm>
              <a:off x="323479" y="4682324"/>
              <a:ext cx="328346" cy="328531"/>
              <a:chOff x="3678700" y="407275"/>
              <a:chExt cx="708100" cy="708500"/>
            </a:xfrm>
          </p:grpSpPr>
          <p:sp>
            <p:nvSpPr>
              <p:cNvPr id="511" name="Google Shape;511;p13"/>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3"/>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3"/>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3"/>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3"/>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3"/>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3"/>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8" name="Google Shape;518;p13"/>
            <p:cNvGrpSpPr/>
            <p:nvPr/>
          </p:nvGrpSpPr>
          <p:grpSpPr>
            <a:xfrm>
              <a:off x="-541317" y="2711465"/>
              <a:ext cx="1117945" cy="1598547"/>
              <a:chOff x="-541317" y="2711465"/>
              <a:chExt cx="1117945" cy="1598547"/>
            </a:xfrm>
          </p:grpSpPr>
          <p:sp>
            <p:nvSpPr>
              <p:cNvPr id="519" name="Google Shape;519;p13"/>
              <p:cNvSpPr/>
              <p:nvPr/>
            </p:nvSpPr>
            <p:spPr>
              <a:xfrm rot="8999999">
                <a:off x="-132025" y="2659081"/>
                <a:ext cx="246869" cy="1703314"/>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solidFill>
                <a:srgbClr val="0C0A9E">
                  <a:alpha val="31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0" name="Google Shape;520;p13"/>
              <p:cNvGrpSpPr/>
              <p:nvPr/>
            </p:nvGrpSpPr>
            <p:grpSpPr>
              <a:xfrm>
                <a:off x="442584" y="4120912"/>
                <a:ext cx="134044" cy="134013"/>
                <a:chOff x="1101075" y="2142375"/>
                <a:chExt cx="439200" cy="439100"/>
              </a:xfrm>
            </p:grpSpPr>
            <p:sp>
              <p:nvSpPr>
                <p:cNvPr id="521" name="Google Shape;521;p13"/>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37254"/>
                      </a:srgbClr>
                    </a:gs>
                    <a:gs pos="100000">
                      <a:srgbClr val="FFFFFF">
                        <a:alpha val="0"/>
                      </a:srgbClr>
                    </a:gs>
                  </a:gsLst>
                  <a:lin ang="13500032" scaled="0"/>
                </a:gradFill>
                <a:ln>
                  <a:noFill/>
                </a:ln>
                <a:effectLst>
                  <a:outerShdw blurRad="42863" dist="9525" dir="2280000" algn="bl" rotWithShape="0">
                    <a:schemeClr val="lt2"/>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3"/>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37254"/>
                      </a:srgbClr>
                    </a:gs>
                    <a:gs pos="100000">
                      <a:srgbClr val="FFFFFF">
                        <a:alpha val="0"/>
                      </a:srgbClr>
                    </a:gs>
                  </a:gsLst>
                  <a:lin ang="13500032" scaled="0"/>
                </a:gradFill>
                <a:ln>
                  <a:noFill/>
                </a:ln>
                <a:effectLst>
                  <a:outerShdw blurRad="42863" dist="9525" dir="2280000" algn="bl" rotWithShape="0">
                    <a:schemeClr val="lt2"/>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3" name="Google Shape;523;p13"/>
            <p:cNvGrpSpPr/>
            <p:nvPr/>
          </p:nvGrpSpPr>
          <p:grpSpPr>
            <a:xfrm rot="-9080766">
              <a:off x="-341725" y="3731687"/>
              <a:ext cx="1117904" cy="1598488"/>
              <a:chOff x="-541317" y="2711465"/>
              <a:chExt cx="1117945" cy="1598547"/>
            </a:xfrm>
          </p:grpSpPr>
          <p:sp>
            <p:nvSpPr>
              <p:cNvPr id="524" name="Google Shape;524;p13"/>
              <p:cNvSpPr/>
              <p:nvPr/>
            </p:nvSpPr>
            <p:spPr>
              <a:xfrm rot="8999999">
                <a:off x="-132025" y="2659081"/>
                <a:ext cx="246869" cy="1703314"/>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solidFill>
                <a:srgbClr val="0C0A9E">
                  <a:alpha val="31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5" name="Google Shape;525;p13"/>
              <p:cNvGrpSpPr/>
              <p:nvPr/>
            </p:nvGrpSpPr>
            <p:grpSpPr>
              <a:xfrm>
                <a:off x="442584" y="4120912"/>
                <a:ext cx="134044" cy="134013"/>
                <a:chOff x="1101075" y="2142375"/>
                <a:chExt cx="439200" cy="439100"/>
              </a:xfrm>
            </p:grpSpPr>
            <p:sp>
              <p:nvSpPr>
                <p:cNvPr id="526" name="Google Shape;526;p13"/>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37254"/>
                      </a:srgbClr>
                    </a:gs>
                    <a:gs pos="100000">
                      <a:srgbClr val="FFFFFF">
                        <a:alpha val="0"/>
                      </a:srgbClr>
                    </a:gs>
                  </a:gsLst>
                  <a:lin ang="13500032" scaled="0"/>
                </a:gradFill>
                <a:ln>
                  <a:noFill/>
                </a:ln>
                <a:effectLst>
                  <a:outerShdw blurRad="42863" dist="9525" dir="2280000" algn="bl" rotWithShape="0">
                    <a:schemeClr val="lt2"/>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3"/>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37254"/>
                      </a:srgbClr>
                    </a:gs>
                    <a:gs pos="100000">
                      <a:srgbClr val="FFFFFF">
                        <a:alpha val="0"/>
                      </a:srgbClr>
                    </a:gs>
                  </a:gsLst>
                  <a:lin ang="13500032" scaled="0"/>
                </a:gradFill>
                <a:ln>
                  <a:noFill/>
                </a:ln>
                <a:effectLst>
                  <a:outerShdw blurRad="42863" dist="9525" dir="2280000" algn="bl" rotWithShape="0">
                    <a:schemeClr val="lt2"/>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8" name="Google Shape;528;p13"/>
            <p:cNvGrpSpPr/>
            <p:nvPr/>
          </p:nvGrpSpPr>
          <p:grpSpPr>
            <a:xfrm rot="10800000">
              <a:off x="323483" y="4422415"/>
              <a:ext cx="1117945" cy="1598547"/>
              <a:chOff x="-541317" y="2711465"/>
              <a:chExt cx="1117945" cy="1598547"/>
            </a:xfrm>
          </p:grpSpPr>
          <p:sp>
            <p:nvSpPr>
              <p:cNvPr id="529" name="Google Shape;529;p13"/>
              <p:cNvSpPr/>
              <p:nvPr/>
            </p:nvSpPr>
            <p:spPr>
              <a:xfrm rot="8999999">
                <a:off x="-132025" y="2659081"/>
                <a:ext cx="246869" cy="1703314"/>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solidFill>
                <a:srgbClr val="0C0A9E">
                  <a:alpha val="31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0" name="Google Shape;530;p13"/>
              <p:cNvGrpSpPr/>
              <p:nvPr/>
            </p:nvGrpSpPr>
            <p:grpSpPr>
              <a:xfrm>
                <a:off x="442584" y="4120912"/>
                <a:ext cx="134044" cy="134013"/>
                <a:chOff x="1101075" y="2142375"/>
                <a:chExt cx="439200" cy="439100"/>
              </a:xfrm>
            </p:grpSpPr>
            <p:sp>
              <p:nvSpPr>
                <p:cNvPr id="531" name="Google Shape;531;p13"/>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37254"/>
                      </a:srgbClr>
                    </a:gs>
                    <a:gs pos="100000">
                      <a:srgbClr val="FFFFFF">
                        <a:alpha val="0"/>
                      </a:srgbClr>
                    </a:gs>
                  </a:gsLst>
                  <a:lin ang="13500032" scaled="0"/>
                </a:gradFill>
                <a:ln>
                  <a:noFill/>
                </a:ln>
                <a:effectLst>
                  <a:outerShdw blurRad="42863" dist="9525" dir="2280000" algn="bl" rotWithShape="0">
                    <a:schemeClr val="lt2"/>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3"/>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37254"/>
                      </a:srgbClr>
                    </a:gs>
                    <a:gs pos="100000">
                      <a:srgbClr val="FFFFFF">
                        <a:alpha val="0"/>
                      </a:srgbClr>
                    </a:gs>
                  </a:gsLst>
                  <a:lin ang="13500032" scaled="0"/>
                </a:gradFill>
                <a:ln>
                  <a:noFill/>
                </a:ln>
                <a:effectLst>
                  <a:outerShdw blurRad="42863" dist="9525" dir="2280000" algn="bl" rotWithShape="0">
                    <a:schemeClr val="lt2"/>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533" name="Google Shape;533;p13"/>
          <p:cNvGrpSpPr/>
          <p:nvPr/>
        </p:nvGrpSpPr>
        <p:grpSpPr>
          <a:xfrm>
            <a:off x="6470875" y="-1735180"/>
            <a:ext cx="4257000" cy="4171657"/>
            <a:chOff x="6394675" y="-1658980"/>
            <a:chExt cx="4257000" cy="4171657"/>
          </a:xfrm>
        </p:grpSpPr>
        <p:grpSp>
          <p:nvGrpSpPr>
            <p:cNvPr id="534" name="Google Shape;534;p13"/>
            <p:cNvGrpSpPr/>
            <p:nvPr/>
          </p:nvGrpSpPr>
          <p:grpSpPr>
            <a:xfrm rot="-2700000" flipH="1">
              <a:off x="7289785" y="-1246897"/>
              <a:ext cx="2552124" cy="3347490"/>
              <a:chOff x="2976325" y="908175"/>
              <a:chExt cx="4028179" cy="5283555"/>
            </a:xfrm>
          </p:grpSpPr>
          <p:sp>
            <p:nvSpPr>
              <p:cNvPr id="535" name="Google Shape;535;p13"/>
              <p:cNvSpPr/>
              <p:nvPr/>
            </p:nvSpPr>
            <p:spPr>
              <a:xfrm>
                <a:off x="2976325" y="93003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3"/>
              <p:cNvSpPr/>
              <p:nvPr/>
            </p:nvSpPr>
            <p:spPr>
              <a:xfrm>
                <a:off x="3934943" y="90817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3"/>
              <p:cNvSpPr/>
              <p:nvPr/>
            </p:nvSpPr>
            <p:spPr>
              <a:xfrm>
                <a:off x="3851189" y="107252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8" name="Google Shape;538;p13"/>
            <p:cNvSpPr/>
            <p:nvPr/>
          </p:nvSpPr>
          <p:spPr>
            <a:xfrm>
              <a:off x="6394675" y="0"/>
              <a:ext cx="284119" cy="246048"/>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3"/>
            <p:cNvSpPr/>
            <p:nvPr/>
          </p:nvSpPr>
          <p:spPr>
            <a:xfrm>
              <a:off x="6627600" y="-49075"/>
              <a:ext cx="570546" cy="494095"/>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 name="Google Shape;540;p13"/>
          <p:cNvGrpSpPr/>
          <p:nvPr/>
        </p:nvGrpSpPr>
        <p:grpSpPr>
          <a:xfrm>
            <a:off x="-113888" y="229201"/>
            <a:ext cx="1891393" cy="134100"/>
            <a:chOff x="-113888" y="229201"/>
            <a:chExt cx="1891393" cy="134100"/>
          </a:xfrm>
        </p:grpSpPr>
        <p:sp>
          <p:nvSpPr>
            <p:cNvPr id="541" name="Google Shape;541;p13"/>
            <p:cNvSpPr/>
            <p:nvPr/>
          </p:nvSpPr>
          <p:spPr>
            <a:xfrm>
              <a:off x="1643404" y="2292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42" name="Google Shape;542;p13"/>
            <p:cNvCxnSpPr/>
            <p:nvPr/>
          </p:nvCxnSpPr>
          <p:spPr>
            <a:xfrm rot="10800000">
              <a:off x="783712" y="-601348"/>
              <a:ext cx="0" cy="1795200"/>
            </a:xfrm>
            <a:prstGeom prst="straightConnector1">
              <a:avLst/>
            </a:prstGeom>
            <a:noFill/>
            <a:ln w="9525" cap="flat" cmpd="sng">
              <a:solidFill>
                <a:schemeClr val="dk2"/>
              </a:solidFill>
              <a:prstDash val="solid"/>
              <a:round/>
              <a:headEnd type="none" w="med" len="med"/>
              <a:tailEnd type="none" w="med" len="med"/>
            </a:ln>
          </p:spPr>
        </p:cxnSp>
        <p:sp>
          <p:nvSpPr>
            <p:cNvPr id="543" name="Google Shape;543;p13"/>
            <p:cNvSpPr/>
            <p:nvPr/>
          </p:nvSpPr>
          <p:spPr>
            <a:xfrm>
              <a:off x="1673517" y="2593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44"/>
        <p:cNvGrpSpPr/>
        <p:nvPr/>
      </p:nvGrpSpPr>
      <p:grpSpPr>
        <a:xfrm>
          <a:off x="0" y="0"/>
          <a:ext cx="0" cy="0"/>
          <a:chOff x="0" y="0"/>
          <a:chExt cx="0" cy="0"/>
        </a:xfrm>
      </p:grpSpPr>
      <p:sp>
        <p:nvSpPr>
          <p:cNvPr id="545" name="Google Shape;545;p14"/>
          <p:cNvSpPr txBox="1">
            <a:spLocks noGrp="1"/>
          </p:cNvSpPr>
          <p:nvPr>
            <p:ph type="title"/>
          </p:nvPr>
        </p:nvSpPr>
        <p:spPr>
          <a:xfrm>
            <a:off x="713225" y="3349250"/>
            <a:ext cx="6691200" cy="531900"/>
          </a:xfrm>
          <a:prstGeom prst="rect">
            <a:avLst/>
          </a:prstGeom>
        </p:spPr>
        <p:txBody>
          <a:bodyPr spcFirstLastPara="1" wrap="square" lIns="91425" tIns="91425" rIns="91425" bIns="91425" anchor="ctr" anchorCtr="0">
            <a:noAutofit/>
          </a:bodyPr>
          <a:lstStyle>
            <a:lvl1pPr lvl="0" rtl="0">
              <a:lnSpc>
                <a:spcPct val="115000"/>
              </a:lnSpc>
              <a:spcBef>
                <a:spcPts val="0"/>
              </a:spcBef>
              <a:spcAft>
                <a:spcPts val="0"/>
              </a:spcAft>
              <a:buSzPts val="3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546" name="Google Shape;546;p14"/>
          <p:cNvSpPr txBox="1">
            <a:spLocks noGrp="1"/>
          </p:cNvSpPr>
          <p:nvPr>
            <p:ph type="subTitle" idx="1"/>
          </p:nvPr>
        </p:nvSpPr>
        <p:spPr>
          <a:xfrm>
            <a:off x="713225" y="1511313"/>
            <a:ext cx="6691200" cy="1478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8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_10">
    <p:spTree>
      <p:nvGrpSpPr>
        <p:cNvPr id="1" name="Shape 547"/>
        <p:cNvGrpSpPr/>
        <p:nvPr/>
      </p:nvGrpSpPr>
      <p:grpSpPr>
        <a:xfrm>
          <a:off x="0" y="0"/>
          <a:ext cx="0" cy="0"/>
          <a:chOff x="0" y="0"/>
          <a:chExt cx="0" cy="0"/>
        </a:xfrm>
      </p:grpSpPr>
      <p:sp>
        <p:nvSpPr>
          <p:cNvPr id="548" name="Google Shape;548;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549" name="Google Shape;549;p15"/>
          <p:cNvGrpSpPr/>
          <p:nvPr/>
        </p:nvGrpSpPr>
        <p:grpSpPr>
          <a:xfrm>
            <a:off x="4967675" y="4931713"/>
            <a:ext cx="439200" cy="439100"/>
            <a:chOff x="1101075" y="2142375"/>
            <a:chExt cx="439200" cy="439100"/>
          </a:xfrm>
        </p:grpSpPr>
        <p:sp>
          <p:nvSpPr>
            <p:cNvPr id="550" name="Google Shape;550;p15"/>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5"/>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2" name="Google Shape;552;p15"/>
          <p:cNvGrpSpPr/>
          <p:nvPr/>
        </p:nvGrpSpPr>
        <p:grpSpPr>
          <a:xfrm>
            <a:off x="2176605" y="-3695660"/>
            <a:ext cx="7317722" cy="6983297"/>
            <a:chOff x="2100405" y="-3619460"/>
            <a:chExt cx="7317722" cy="6983297"/>
          </a:xfrm>
        </p:grpSpPr>
        <p:sp>
          <p:nvSpPr>
            <p:cNvPr id="553" name="Google Shape;553;p15"/>
            <p:cNvSpPr/>
            <p:nvPr/>
          </p:nvSpPr>
          <p:spPr>
            <a:xfrm rot="8100000" flipH="1">
              <a:off x="3778999" y="-2106462"/>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4" name="Google Shape;554;p15"/>
            <p:cNvGrpSpPr/>
            <p:nvPr/>
          </p:nvGrpSpPr>
          <p:grpSpPr>
            <a:xfrm rot="2700000">
              <a:off x="7787417" y="120497"/>
              <a:ext cx="582044" cy="582419"/>
              <a:chOff x="959750" y="3039275"/>
              <a:chExt cx="582050" cy="582425"/>
            </a:xfrm>
          </p:grpSpPr>
          <p:sp>
            <p:nvSpPr>
              <p:cNvPr id="555" name="Google Shape;555;p15"/>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5"/>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5"/>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5"/>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5"/>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5"/>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5"/>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15"/>
            <p:cNvGrpSpPr/>
            <p:nvPr/>
          </p:nvGrpSpPr>
          <p:grpSpPr>
            <a:xfrm rot="2700000">
              <a:off x="8310742" y="-75303"/>
              <a:ext cx="582044" cy="582419"/>
              <a:chOff x="959750" y="3039275"/>
              <a:chExt cx="582050" cy="582425"/>
            </a:xfrm>
          </p:grpSpPr>
          <p:sp>
            <p:nvSpPr>
              <p:cNvPr id="563" name="Google Shape;563;p15"/>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5"/>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5"/>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5"/>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5"/>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15"/>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5"/>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0" name="Google Shape;570;p15"/>
            <p:cNvSpPr/>
            <p:nvPr/>
          </p:nvSpPr>
          <p:spPr>
            <a:xfrm rot="5400000">
              <a:off x="8142048" y="-575660"/>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5"/>
            <p:cNvSpPr/>
            <p:nvPr/>
          </p:nvSpPr>
          <p:spPr>
            <a:xfrm rot="10800000">
              <a:off x="8365398" y="-290023"/>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5"/>
            <p:cNvSpPr/>
            <p:nvPr/>
          </p:nvSpPr>
          <p:spPr>
            <a:xfrm rot="10800000">
              <a:off x="8490148" y="2"/>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5"/>
            <p:cNvSpPr/>
            <p:nvPr/>
          </p:nvSpPr>
          <p:spPr>
            <a:xfrm rot="-2700000" flipH="1">
              <a:off x="3192849" y="-2898537"/>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4" name="Google Shape;574;p15"/>
          <p:cNvGrpSpPr/>
          <p:nvPr/>
        </p:nvGrpSpPr>
        <p:grpSpPr>
          <a:xfrm>
            <a:off x="-2424242" y="2074146"/>
            <a:ext cx="6274943" cy="6257753"/>
            <a:chOff x="-2447692" y="2022396"/>
            <a:chExt cx="6274943" cy="6257753"/>
          </a:xfrm>
        </p:grpSpPr>
        <p:grpSp>
          <p:nvGrpSpPr>
            <p:cNvPr id="575" name="Google Shape;575;p15"/>
            <p:cNvGrpSpPr/>
            <p:nvPr/>
          </p:nvGrpSpPr>
          <p:grpSpPr>
            <a:xfrm rot="10800000" flipH="1">
              <a:off x="-25334" y="4406387"/>
              <a:ext cx="1538562" cy="971589"/>
              <a:chOff x="-191059" y="95963"/>
              <a:chExt cx="1538562" cy="971589"/>
            </a:xfrm>
          </p:grpSpPr>
          <p:grpSp>
            <p:nvGrpSpPr>
              <p:cNvPr id="576" name="Google Shape;576;p15"/>
              <p:cNvGrpSpPr/>
              <p:nvPr/>
            </p:nvGrpSpPr>
            <p:grpSpPr>
              <a:xfrm>
                <a:off x="-191059" y="201619"/>
                <a:ext cx="904284" cy="865933"/>
                <a:chOff x="2038491" y="-937756"/>
                <a:chExt cx="904284" cy="865933"/>
              </a:xfrm>
            </p:grpSpPr>
            <p:grpSp>
              <p:nvGrpSpPr>
                <p:cNvPr id="577" name="Google Shape;577;p15"/>
                <p:cNvGrpSpPr/>
                <p:nvPr/>
              </p:nvGrpSpPr>
              <p:grpSpPr>
                <a:xfrm>
                  <a:off x="2096570" y="-863491"/>
                  <a:ext cx="717621" cy="717392"/>
                  <a:chOff x="1483457" y="3953671"/>
                  <a:chExt cx="717621" cy="717392"/>
                </a:xfrm>
              </p:grpSpPr>
              <p:sp>
                <p:nvSpPr>
                  <p:cNvPr id="578" name="Google Shape;578;p1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1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3" name="Google Shape;583;p15"/>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4" name="Google Shape;584;p15"/>
              <p:cNvGrpSpPr/>
              <p:nvPr/>
            </p:nvGrpSpPr>
            <p:grpSpPr>
              <a:xfrm>
                <a:off x="584533" y="95963"/>
                <a:ext cx="473483" cy="453403"/>
                <a:chOff x="2038491" y="-937756"/>
                <a:chExt cx="904284" cy="865933"/>
              </a:xfrm>
            </p:grpSpPr>
            <p:grpSp>
              <p:nvGrpSpPr>
                <p:cNvPr id="585" name="Google Shape;585;p15"/>
                <p:cNvGrpSpPr/>
                <p:nvPr/>
              </p:nvGrpSpPr>
              <p:grpSpPr>
                <a:xfrm>
                  <a:off x="2096570" y="-863491"/>
                  <a:ext cx="717621" cy="717392"/>
                  <a:chOff x="1483457" y="3953671"/>
                  <a:chExt cx="717621" cy="717392"/>
                </a:xfrm>
              </p:grpSpPr>
              <p:sp>
                <p:nvSpPr>
                  <p:cNvPr id="586" name="Google Shape;586;p1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1" name="Google Shape;591;p15"/>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2" name="Google Shape;592;p15"/>
              <p:cNvGrpSpPr/>
              <p:nvPr/>
            </p:nvGrpSpPr>
            <p:grpSpPr>
              <a:xfrm>
                <a:off x="530445" y="481913"/>
                <a:ext cx="473483" cy="453403"/>
                <a:chOff x="2038491" y="-937756"/>
                <a:chExt cx="904284" cy="865933"/>
              </a:xfrm>
            </p:grpSpPr>
            <p:grpSp>
              <p:nvGrpSpPr>
                <p:cNvPr id="593" name="Google Shape;593;p15"/>
                <p:cNvGrpSpPr/>
                <p:nvPr/>
              </p:nvGrpSpPr>
              <p:grpSpPr>
                <a:xfrm>
                  <a:off x="2096570" y="-863491"/>
                  <a:ext cx="717621" cy="717392"/>
                  <a:chOff x="1483457" y="3953671"/>
                  <a:chExt cx="717621" cy="717392"/>
                </a:xfrm>
              </p:grpSpPr>
              <p:sp>
                <p:nvSpPr>
                  <p:cNvPr id="594" name="Google Shape;594;p1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9" name="Google Shape;599;p15"/>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 name="Google Shape;600;p15"/>
              <p:cNvGrpSpPr/>
              <p:nvPr/>
            </p:nvGrpSpPr>
            <p:grpSpPr>
              <a:xfrm>
                <a:off x="874020" y="312788"/>
                <a:ext cx="473483" cy="453403"/>
                <a:chOff x="2038491" y="-937756"/>
                <a:chExt cx="904284" cy="865933"/>
              </a:xfrm>
            </p:grpSpPr>
            <p:grpSp>
              <p:nvGrpSpPr>
                <p:cNvPr id="601" name="Google Shape;601;p15"/>
                <p:cNvGrpSpPr/>
                <p:nvPr/>
              </p:nvGrpSpPr>
              <p:grpSpPr>
                <a:xfrm>
                  <a:off x="2096570" y="-863491"/>
                  <a:ext cx="717621" cy="717392"/>
                  <a:chOff x="1483457" y="3953671"/>
                  <a:chExt cx="717621" cy="717392"/>
                </a:xfrm>
              </p:grpSpPr>
              <p:sp>
                <p:nvSpPr>
                  <p:cNvPr id="602" name="Google Shape;602;p15"/>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5"/>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5"/>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5"/>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5"/>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chemeClr val="lt1">
                          <a:alpha val="46820"/>
                        </a:schemeClr>
                      </a:gs>
                      <a:gs pos="22000">
                        <a:schemeClr val="lt1">
                          <a:alpha val="46820"/>
                        </a:schemeClr>
                      </a:gs>
                      <a:gs pos="45000">
                        <a:srgbClr val="FFFFFF">
                          <a:alpha val="0"/>
                          <a:alpha val="46820"/>
                        </a:srgbClr>
                      </a:gs>
                      <a:gs pos="100000">
                        <a:srgbClr val="0C0A9E">
                          <a:alpha val="50196"/>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7" name="Google Shape;607;p15"/>
                <p:cNvSpPr/>
                <p:nvPr/>
              </p:nvSpPr>
              <p:spPr>
                <a:xfrm>
                  <a:off x="2038491" y="-937756"/>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8" name="Google Shape;608;p15"/>
            <p:cNvGrpSpPr/>
            <p:nvPr/>
          </p:nvGrpSpPr>
          <p:grpSpPr>
            <a:xfrm rot="-3320950" flipH="1">
              <a:off x="-1885521" y="3185658"/>
              <a:ext cx="4889863" cy="3931229"/>
              <a:chOff x="7103825" y="-713112"/>
              <a:chExt cx="3785226" cy="3043150"/>
            </a:xfrm>
          </p:grpSpPr>
          <p:sp>
            <p:nvSpPr>
              <p:cNvPr id="609" name="Google Shape;609;p15"/>
              <p:cNvSpPr/>
              <p:nvPr/>
            </p:nvSpPr>
            <p:spPr>
              <a:xfrm rot="-3600017">
                <a:off x="7761095" y="-21"/>
                <a:ext cx="2152450" cy="1864030"/>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0" name="Google Shape;610;p15"/>
              <p:cNvPicPr preferRelativeResize="0"/>
              <p:nvPr/>
            </p:nvPicPr>
            <p:blipFill rotWithShape="1">
              <a:blip r:embed="rId2">
                <a:alphaModFix/>
              </a:blip>
              <a:srcRect t="17657" b="17663"/>
              <a:stretch/>
            </p:blipFill>
            <p:spPr>
              <a:xfrm>
                <a:off x="7103825" y="-713112"/>
                <a:ext cx="3785226" cy="2888974"/>
              </a:xfrm>
              <a:prstGeom prst="rect">
                <a:avLst/>
              </a:prstGeom>
              <a:noFill/>
              <a:ln>
                <a:noFill/>
              </a:ln>
            </p:spPr>
          </p:pic>
        </p:grpSp>
        <p:sp>
          <p:nvSpPr>
            <p:cNvPr id="611" name="Google Shape;611;p15"/>
            <p:cNvSpPr/>
            <p:nvPr/>
          </p:nvSpPr>
          <p:spPr>
            <a:xfrm rot="-2700000" flipH="1">
              <a:off x="249333" y="3270782"/>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2" name="Google Shape;612;p15"/>
            <p:cNvGrpSpPr/>
            <p:nvPr/>
          </p:nvGrpSpPr>
          <p:grpSpPr>
            <a:xfrm rot="5400000">
              <a:off x="1987130" y="4230949"/>
              <a:ext cx="88142" cy="1137387"/>
              <a:chOff x="3054755" y="4367024"/>
              <a:chExt cx="88142" cy="1137387"/>
            </a:xfrm>
          </p:grpSpPr>
          <p:sp>
            <p:nvSpPr>
              <p:cNvPr id="613" name="Google Shape;613;p15"/>
              <p:cNvSpPr/>
              <p:nvPr/>
            </p:nvSpPr>
            <p:spPr>
              <a:xfrm>
                <a:off x="3054755" y="4367024"/>
                <a:ext cx="12551" cy="1137387"/>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5"/>
              <p:cNvSpPr/>
              <p:nvPr/>
            </p:nvSpPr>
            <p:spPr>
              <a:xfrm>
                <a:off x="3130388" y="4367024"/>
                <a:ext cx="12510" cy="1137387"/>
              </a:xfrm>
              <a:custGeom>
                <a:avLst/>
                <a:gdLst/>
                <a:ahLst/>
                <a:cxnLst/>
                <a:rect l="l" t="t" r="r" b="b"/>
                <a:pathLst>
                  <a:path w="305" h="27731" extrusionOk="0">
                    <a:moveTo>
                      <a:pt x="0" y="1"/>
                    </a:moveTo>
                    <a:lnTo>
                      <a:pt x="0"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CUSTOM_10_1">
    <p:spTree>
      <p:nvGrpSpPr>
        <p:cNvPr id="1" name="Shape 615"/>
        <p:cNvGrpSpPr/>
        <p:nvPr/>
      </p:nvGrpSpPr>
      <p:grpSpPr>
        <a:xfrm>
          <a:off x="0" y="0"/>
          <a:ext cx="0" cy="0"/>
          <a:chOff x="0" y="0"/>
          <a:chExt cx="0" cy="0"/>
        </a:xfrm>
      </p:grpSpPr>
      <p:sp>
        <p:nvSpPr>
          <p:cNvPr id="616" name="Google Shape;616;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617" name="Google Shape;617;p16"/>
          <p:cNvGrpSpPr/>
          <p:nvPr/>
        </p:nvGrpSpPr>
        <p:grpSpPr>
          <a:xfrm>
            <a:off x="7810267" y="-622132"/>
            <a:ext cx="2587792" cy="2725916"/>
            <a:chOff x="7810267" y="-622132"/>
            <a:chExt cx="2587792" cy="2725916"/>
          </a:xfrm>
        </p:grpSpPr>
        <p:grpSp>
          <p:nvGrpSpPr>
            <p:cNvPr id="618" name="Google Shape;618;p16"/>
            <p:cNvGrpSpPr/>
            <p:nvPr/>
          </p:nvGrpSpPr>
          <p:grpSpPr>
            <a:xfrm>
              <a:off x="8520988" y="-90875"/>
              <a:ext cx="904666" cy="726121"/>
              <a:chOff x="7945225" y="4302000"/>
              <a:chExt cx="904666" cy="726121"/>
            </a:xfrm>
          </p:grpSpPr>
          <p:sp>
            <p:nvSpPr>
              <p:cNvPr id="619" name="Google Shape;619;p16"/>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6"/>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16"/>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2" name="Google Shape;622;p16"/>
            <p:cNvGrpSpPr/>
            <p:nvPr/>
          </p:nvGrpSpPr>
          <p:grpSpPr>
            <a:xfrm>
              <a:off x="8869019" y="-622132"/>
              <a:ext cx="325154" cy="1788670"/>
              <a:chOff x="8869019" y="-622132"/>
              <a:chExt cx="325154" cy="1788670"/>
            </a:xfrm>
          </p:grpSpPr>
          <p:sp>
            <p:nvSpPr>
              <p:cNvPr id="623" name="Google Shape;623;p16"/>
              <p:cNvSpPr/>
              <p:nvPr/>
            </p:nvSpPr>
            <p:spPr>
              <a:xfrm rot="10800000">
                <a:off x="8869019" y="-622132"/>
                <a:ext cx="246869" cy="1703243"/>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gradFill>
                <a:gsLst>
                  <a:gs pos="0">
                    <a:schemeClr val="dk2">
                      <a:alpha val="31360"/>
                    </a:schemeClr>
                  </a:gs>
                  <a:gs pos="100000">
                    <a:srgbClr val="FFFFFF">
                      <a:alpha val="0"/>
                      <a:alpha val="3136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4" name="Google Shape;624;p16"/>
              <p:cNvGrpSpPr/>
              <p:nvPr/>
            </p:nvGrpSpPr>
            <p:grpSpPr>
              <a:xfrm rot="1800062">
                <a:off x="9035610" y="1007995"/>
                <a:ext cx="134040" cy="134009"/>
                <a:chOff x="1101075" y="2142375"/>
                <a:chExt cx="439200" cy="439100"/>
              </a:xfrm>
            </p:grpSpPr>
            <p:sp>
              <p:nvSpPr>
                <p:cNvPr id="625" name="Google Shape;625;p16"/>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6"/>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27" name="Google Shape;627;p16"/>
            <p:cNvSpPr/>
            <p:nvPr/>
          </p:nvSpPr>
          <p:spPr>
            <a:xfrm rot="2700000">
              <a:off x="8482428" y="-422541"/>
              <a:ext cx="981794" cy="230783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6"/>
            <p:cNvSpPr/>
            <p:nvPr/>
          </p:nvSpPr>
          <p:spPr>
            <a:xfrm rot="2700000">
              <a:off x="8744103" y="-213191"/>
              <a:ext cx="981794" cy="230783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9" name="Google Shape;629;p16"/>
          <p:cNvGrpSpPr/>
          <p:nvPr/>
        </p:nvGrpSpPr>
        <p:grpSpPr>
          <a:xfrm>
            <a:off x="8332551" y="-7"/>
            <a:ext cx="2386151" cy="3293873"/>
            <a:chOff x="8256351" y="-7"/>
            <a:chExt cx="2386151" cy="3293873"/>
          </a:xfrm>
        </p:grpSpPr>
        <p:pic>
          <p:nvPicPr>
            <p:cNvPr id="630" name="Google Shape;630;p16"/>
            <p:cNvPicPr preferRelativeResize="0"/>
            <p:nvPr/>
          </p:nvPicPr>
          <p:blipFill rotWithShape="1">
            <a:blip r:embed="rId2">
              <a:alphaModFix/>
            </a:blip>
            <a:srcRect l="16960" t="24718" r="7121" b="26177"/>
            <a:stretch/>
          </p:blipFill>
          <p:spPr>
            <a:xfrm rot="5400000">
              <a:off x="7886227" y="537590"/>
              <a:ext cx="3126400" cy="2386151"/>
            </a:xfrm>
            <a:prstGeom prst="rect">
              <a:avLst/>
            </a:prstGeom>
            <a:noFill/>
            <a:ln>
              <a:noFill/>
            </a:ln>
          </p:spPr>
        </p:pic>
        <p:grpSp>
          <p:nvGrpSpPr>
            <p:cNvPr id="631" name="Google Shape;631;p16"/>
            <p:cNvGrpSpPr/>
            <p:nvPr/>
          </p:nvGrpSpPr>
          <p:grpSpPr>
            <a:xfrm rot="10800000">
              <a:off x="8452444" y="-7"/>
              <a:ext cx="325154" cy="1788670"/>
              <a:chOff x="8869019" y="-622132"/>
              <a:chExt cx="325154" cy="1788670"/>
            </a:xfrm>
          </p:grpSpPr>
          <p:sp>
            <p:nvSpPr>
              <p:cNvPr id="632" name="Google Shape;632;p16"/>
              <p:cNvSpPr/>
              <p:nvPr/>
            </p:nvSpPr>
            <p:spPr>
              <a:xfrm rot="10800000">
                <a:off x="8869019" y="-622132"/>
                <a:ext cx="246869" cy="1703243"/>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gradFill>
                <a:gsLst>
                  <a:gs pos="0">
                    <a:schemeClr val="lt2">
                      <a:alpha val="31360"/>
                    </a:schemeClr>
                  </a:gs>
                  <a:gs pos="40000">
                    <a:srgbClr val="FF9900">
                      <a:alpha val="40784"/>
                      <a:alpha val="31360"/>
                    </a:srgbClr>
                  </a:gs>
                  <a:gs pos="100000">
                    <a:srgbClr val="FFFFFF">
                      <a:alpha val="0"/>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3" name="Google Shape;633;p16"/>
              <p:cNvGrpSpPr/>
              <p:nvPr/>
            </p:nvGrpSpPr>
            <p:grpSpPr>
              <a:xfrm rot="1800062">
                <a:off x="9035610" y="1007995"/>
                <a:ext cx="134040" cy="134009"/>
                <a:chOff x="1101075" y="2142375"/>
                <a:chExt cx="439200" cy="439100"/>
              </a:xfrm>
            </p:grpSpPr>
            <p:sp>
              <p:nvSpPr>
                <p:cNvPr id="634" name="Google Shape;634;p16"/>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6"/>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636" name="Google Shape;636;p16"/>
          <p:cNvGrpSpPr/>
          <p:nvPr/>
        </p:nvGrpSpPr>
        <p:grpSpPr>
          <a:xfrm>
            <a:off x="-213525" y="171225"/>
            <a:ext cx="439200" cy="439100"/>
            <a:chOff x="1101075" y="2142375"/>
            <a:chExt cx="439200" cy="439100"/>
          </a:xfrm>
        </p:grpSpPr>
        <p:sp>
          <p:nvSpPr>
            <p:cNvPr id="637" name="Google Shape;637;p16"/>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6"/>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9" name="Google Shape;639;p16"/>
          <p:cNvGrpSpPr/>
          <p:nvPr/>
        </p:nvGrpSpPr>
        <p:grpSpPr>
          <a:xfrm>
            <a:off x="-1262974" y="3161328"/>
            <a:ext cx="4822591" cy="2934500"/>
            <a:chOff x="-1186774" y="3161328"/>
            <a:chExt cx="4822591" cy="2934500"/>
          </a:xfrm>
        </p:grpSpPr>
        <p:pic>
          <p:nvPicPr>
            <p:cNvPr id="640" name="Google Shape;640;p16"/>
            <p:cNvPicPr preferRelativeResize="0"/>
            <p:nvPr/>
          </p:nvPicPr>
          <p:blipFill rotWithShape="1">
            <a:blip r:embed="rId2">
              <a:alphaModFix/>
            </a:blip>
            <a:srcRect l="16960" t="24718" r="7121" b="26177"/>
            <a:stretch/>
          </p:blipFill>
          <p:spPr>
            <a:xfrm rot="5400000">
              <a:off x="-1534175" y="3508728"/>
              <a:ext cx="2934500" cy="2239699"/>
            </a:xfrm>
            <a:prstGeom prst="rect">
              <a:avLst/>
            </a:prstGeom>
            <a:noFill/>
            <a:ln>
              <a:noFill/>
            </a:ln>
          </p:spPr>
        </p:pic>
        <p:sp>
          <p:nvSpPr>
            <p:cNvPr id="641" name="Google Shape;641;p16"/>
            <p:cNvSpPr/>
            <p:nvPr/>
          </p:nvSpPr>
          <p:spPr>
            <a:xfrm rot="-5400000">
              <a:off x="-184180" y="3596444"/>
              <a:ext cx="503090" cy="2327806"/>
            </a:xfrm>
            <a:custGeom>
              <a:avLst/>
              <a:gdLst/>
              <a:ahLst/>
              <a:cxnLst/>
              <a:rect l="l" t="t" r="r" b="b"/>
              <a:pathLst>
                <a:path w="12266" h="56755" extrusionOk="0">
                  <a:moveTo>
                    <a:pt x="6811" y="1"/>
                  </a:moveTo>
                  <a:lnTo>
                    <a:pt x="2133" y="4663"/>
                  </a:lnTo>
                  <a:lnTo>
                    <a:pt x="2133" y="16836"/>
                  </a:lnTo>
                  <a:lnTo>
                    <a:pt x="2438" y="16836"/>
                  </a:lnTo>
                  <a:lnTo>
                    <a:pt x="2438" y="4800"/>
                  </a:lnTo>
                  <a:lnTo>
                    <a:pt x="6475" y="747"/>
                  </a:lnTo>
                  <a:lnTo>
                    <a:pt x="6475" y="11793"/>
                  </a:lnTo>
                  <a:lnTo>
                    <a:pt x="11534" y="11793"/>
                  </a:lnTo>
                  <a:lnTo>
                    <a:pt x="8197" y="15130"/>
                  </a:lnTo>
                  <a:lnTo>
                    <a:pt x="11640" y="18573"/>
                  </a:lnTo>
                  <a:lnTo>
                    <a:pt x="5668" y="24546"/>
                  </a:lnTo>
                  <a:lnTo>
                    <a:pt x="5668" y="41686"/>
                  </a:lnTo>
                  <a:lnTo>
                    <a:pt x="0" y="47369"/>
                  </a:lnTo>
                  <a:lnTo>
                    <a:pt x="0" y="56754"/>
                  </a:lnTo>
                  <a:lnTo>
                    <a:pt x="305" y="56754"/>
                  </a:lnTo>
                  <a:lnTo>
                    <a:pt x="305" y="47476"/>
                  </a:lnTo>
                  <a:lnTo>
                    <a:pt x="5973" y="41823"/>
                  </a:lnTo>
                  <a:lnTo>
                    <a:pt x="5973" y="24683"/>
                  </a:lnTo>
                  <a:lnTo>
                    <a:pt x="12082" y="18573"/>
                  </a:lnTo>
                  <a:lnTo>
                    <a:pt x="8639" y="15130"/>
                  </a:lnTo>
                  <a:lnTo>
                    <a:pt x="12265" y="11488"/>
                  </a:lnTo>
                  <a:lnTo>
                    <a:pt x="6811" y="11488"/>
                  </a:lnTo>
                  <a:lnTo>
                    <a:pt x="6811"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2" name="Google Shape;642;p16"/>
            <p:cNvGrpSpPr/>
            <p:nvPr/>
          </p:nvGrpSpPr>
          <p:grpSpPr>
            <a:xfrm>
              <a:off x="58899" y="4608583"/>
              <a:ext cx="604346" cy="657081"/>
              <a:chOff x="58899" y="4608583"/>
              <a:chExt cx="604346" cy="657081"/>
            </a:xfrm>
          </p:grpSpPr>
          <p:grpSp>
            <p:nvGrpSpPr>
              <p:cNvPr id="643" name="Google Shape;643;p16"/>
              <p:cNvGrpSpPr/>
              <p:nvPr/>
            </p:nvGrpSpPr>
            <p:grpSpPr>
              <a:xfrm rot="10800000">
                <a:off x="58899" y="4608583"/>
                <a:ext cx="328346" cy="328531"/>
                <a:chOff x="3678700" y="407275"/>
                <a:chExt cx="708100" cy="708500"/>
              </a:xfrm>
            </p:grpSpPr>
            <p:sp>
              <p:nvSpPr>
                <p:cNvPr id="644" name="Google Shape;644;p16"/>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6"/>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6"/>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6"/>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6"/>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6"/>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6"/>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1" name="Google Shape;651;p16"/>
              <p:cNvGrpSpPr/>
              <p:nvPr/>
            </p:nvGrpSpPr>
            <p:grpSpPr>
              <a:xfrm rot="10800000">
                <a:off x="334899" y="4608583"/>
                <a:ext cx="328346" cy="328531"/>
                <a:chOff x="3678700" y="407275"/>
                <a:chExt cx="708100" cy="708500"/>
              </a:xfrm>
            </p:grpSpPr>
            <p:sp>
              <p:nvSpPr>
                <p:cNvPr id="652" name="Google Shape;652;p16"/>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6"/>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6"/>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6"/>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6"/>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6"/>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6"/>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9" name="Google Shape;659;p16"/>
              <p:cNvGrpSpPr/>
              <p:nvPr/>
            </p:nvGrpSpPr>
            <p:grpSpPr>
              <a:xfrm rot="10800000">
                <a:off x="282574" y="4937133"/>
                <a:ext cx="328346" cy="328531"/>
                <a:chOff x="3678700" y="407275"/>
                <a:chExt cx="708100" cy="708500"/>
              </a:xfrm>
            </p:grpSpPr>
            <p:sp>
              <p:nvSpPr>
                <p:cNvPr id="660" name="Google Shape;660;p16"/>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6"/>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6"/>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6"/>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6"/>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6"/>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6"/>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67" name="Google Shape;667;p16"/>
            <p:cNvGrpSpPr/>
            <p:nvPr/>
          </p:nvGrpSpPr>
          <p:grpSpPr>
            <a:xfrm>
              <a:off x="-923150" y="4796551"/>
              <a:ext cx="4558967" cy="134100"/>
              <a:chOff x="796100" y="3019701"/>
              <a:chExt cx="4558967" cy="134100"/>
            </a:xfrm>
          </p:grpSpPr>
          <p:sp>
            <p:nvSpPr>
              <p:cNvPr id="668" name="Google Shape;668;p16"/>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9" name="Google Shape;669;p16"/>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670" name="Google Shape;670;p16"/>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3">
  <p:cSld name="CUSTOM_10_1_1">
    <p:spTree>
      <p:nvGrpSpPr>
        <p:cNvPr id="1" name="Shape 671"/>
        <p:cNvGrpSpPr/>
        <p:nvPr/>
      </p:nvGrpSpPr>
      <p:grpSpPr>
        <a:xfrm>
          <a:off x="0" y="0"/>
          <a:ext cx="0" cy="0"/>
          <a:chOff x="0" y="0"/>
          <a:chExt cx="0" cy="0"/>
        </a:xfrm>
      </p:grpSpPr>
      <p:sp>
        <p:nvSpPr>
          <p:cNvPr id="672" name="Google Shape;672;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673" name="Google Shape;673;p17"/>
          <p:cNvGrpSpPr/>
          <p:nvPr/>
        </p:nvGrpSpPr>
        <p:grpSpPr>
          <a:xfrm>
            <a:off x="-2176650" y="-112745"/>
            <a:ext cx="4680670" cy="5935195"/>
            <a:chOff x="-2176650" y="-112745"/>
            <a:chExt cx="4680670" cy="5935195"/>
          </a:xfrm>
        </p:grpSpPr>
        <p:grpSp>
          <p:nvGrpSpPr>
            <p:cNvPr id="674" name="Google Shape;674;p17"/>
            <p:cNvGrpSpPr/>
            <p:nvPr/>
          </p:nvGrpSpPr>
          <p:grpSpPr>
            <a:xfrm>
              <a:off x="-2176650" y="-112745"/>
              <a:ext cx="4680670" cy="5935195"/>
              <a:chOff x="-2176650" y="-112745"/>
              <a:chExt cx="4680670" cy="5935195"/>
            </a:xfrm>
          </p:grpSpPr>
          <p:sp>
            <p:nvSpPr>
              <p:cNvPr id="675" name="Google Shape;675;p17"/>
              <p:cNvSpPr/>
              <p:nvPr/>
            </p:nvSpPr>
            <p:spPr>
              <a:xfrm rot="-2700000">
                <a:off x="-1523974" y="2178291"/>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6" name="Google Shape;676;p17"/>
              <p:cNvGrpSpPr/>
              <p:nvPr/>
            </p:nvGrpSpPr>
            <p:grpSpPr>
              <a:xfrm rot="-2700000">
                <a:off x="10491" y="4440580"/>
                <a:ext cx="582044" cy="582419"/>
                <a:chOff x="959750" y="3039275"/>
                <a:chExt cx="582050" cy="582425"/>
              </a:xfrm>
            </p:grpSpPr>
            <p:sp>
              <p:nvSpPr>
                <p:cNvPr id="677" name="Google Shape;677;p17"/>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7"/>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7"/>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7"/>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7"/>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7"/>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7"/>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4" name="Google Shape;684;p17"/>
              <p:cNvGrpSpPr/>
              <p:nvPr/>
            </p:nvGrpSpPr>
            <p:grpSpPr>
              <a:xfrm rot="-2700000">
                <a:off x="-183259" y="2704590"/>
                <a:ext cx="582044" cy="582419"/>
                <a:chOff x="959750" y="3039275"/>
                <a:chExt cx="582050" cy="582425"/>
              </a:xfrm>
            </p:grpSpPr>
            <p:sp>
              <p:nvSpPr>
                <p:cNvPr id="685" name="Google Shape;685;p17"/>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7"/>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7"/>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7"/>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7"/>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7"/>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7"/>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chemeClr val="lt2">
                        <a:alpha val="37270"/>
                      </a:schemeClr>
                    </a:gs>
                    <a:gs pos="78000">
                      <a:schemeClr val="lt1">
                        <a:alpha val="37270"/>
                      </a:schemeClr>
                    </a:gs>
                    <a:gs pos="100000">
                      <a:schemeClr val="lt1">
                        <a:alpha val="3727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2" name="Google Shape;692;p17"/>
              <p:cNvSpPr/>
              <p:nvPr/>
            </p:nvSpPr>
            <p:spPr>
              <a:xfrm rot="2700000" flipH="1">
                <a:off x="-1073899" y="473691"/>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3" name="Google Shape;693;p17"/>
            <p:cNvGrpSpPr/>
            <p:nvPr/>
          </p:nvGrpSpPr>
          <p:grpSpPr>
            <a:xfrm>
              <a:off x="-234425" y="3727550"/>
              <a:ext cx="439200" cy="439100"/>
              <a:chOff x="1101075" y="2142375"/>
              <a:chExt cx="439200" cy="439100"/>
            </a:xfrm>
          </p:grpSpPr>
          <p:sp>
            <p:nvSpPr>
              <p:cNvPr id="694" name="Google Shape;694;p17"/>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7"/>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6" name="Google Shape;696;p17"/>
            <p:cNvGrpSpPr/>
            <p:nvPr/>
          </p:nvGrpSpPr>
          <p:grpSpPr>
            <a:xfrm rot="10800000">
              <a:off x="713225" y="4931225"/>
              <a:ext cx="439200" cy="439100"/>
              <a:chOff x="1101075" y="2142375"/>
              <a:chExt cx="439200" cy="439100"/>
            </a:xfrm>
          </p:grpSpPr>
          <p:sp>
            <p:nvSpPr>
              <p:cNvPr id="697" name="Google Shape;697;p17"/>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7"/>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99" name="Google Shape;699;p17"/>
          <p:cNvGrpSpPr/>
          <p:nvPr/>
        </p:nvGrpSpPr>
        <p:grpSpPr>
          <a:xfrm>
            <a:off x="6642300" y="-415701"/>
            <a:ext cx="4558967" cy="1887075"/>
            <a:chOff x="6566100" y="-415701"/>
            <a:chExt cx="4558967" cy="1887075"/>
          </a:xfrm>
        </p:grpSpPr>
        <p:pic>
          <p:nvPicPr>
            <p:cNvPr id="700" name="Google Shape;700;p17"/>
            <p:cNvPicPr preferRelativeResize="0"/>
            <p:nvPr/>
          </p:nvPicPr>
          <p:blipFill rotWithShape="1">
            <a:blip r:embed="rId2">
              <a:alphaModFix/>
            </a:blip>
            <a:srcRect l="16960" t="24718" r="7121" b="26177"/>
            <a:stretch/>
          </p:blipFill>
          <p:spPr>
            <a:xfrm>
              <a:off x="8278550" y="-392375"/>
              <a:ext cx="2441950" cy="1863749"/>
            </a:xfrm>
            <a:prstGeom prst="rect">
              <a:avLst/>
            </a:prstGeom>
            <a:noFill/>
            <a:ln>
              <a:noFill/>
            </a:ln>
          </p:spPr>
        </p:pic>
        <p:grpSp>
          <p:nvGrpSpPr>
            <p:cNvPr id="701" name="Google Shape;701;p17"/>
            <p:cNvGrpSpPr/>
            <p:nvPr/>
          </p:nvGrpSpPr>
          <p:grpSpPr>
            <a:xfrm rot="5400000">
              <a:off x="7714062" y="-991384"/>
              <a:ext cx="1433417" cy="2584783"/>
              <a:chOff x="-363163" y="-645596"/>
              <a:chExt cx="1433417" cy="2584783"/>
            </a:xfrm>
          </p:grpSpPr>
          <p:grpSp>
            <p:nvGrpSpPr>
              <p:cNvPr id="702" name="Google Shape;702;p17"/>
              <p:cNvGrpSpPr/>
              <p:nvPr/>
            </p:nvGrpSpPr>
            <p:grpSpPr>
              <a:xfrm rot="10800000">
                <a:off x="-64595" y="-645596"/>
                <a:ext cx="1134849" cy="2370191"/>
                <a:chOff x="-575575" y="3685599"/>
                <a:chExt cx="1421048" cy="2967932"/>
              </a:xfrm>
            </p:grpSpPr>
            <p:sp>
              <p:nvSpPr>
                <p:cNvPr id="703" name="Google Shape;703;p17"/>
                <p:cNvSpPr/>
                <p:nvPr/>
              </p:nvSpPr>
              <p:spPr>
                <a:xfrm>
                  <a:off x="-575575" y="3685599"/>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7"/>
                <p:cNvSpPr/>
                <p:nvPr/>
              </p:nvSpPr>
              <p:spPr>
                <a:xfrm rot="10800000">
                  <a:off x="-575573" y="3820175"/>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5" name="Google Shape;705;p17"/>
              <p:cNvSpPr/>
              <p:nvPr/>
            </p:nvSpPr>
            <p:spPr>
              <a:xfrm>
                <a:off x="0" y="361650"/>
                <a:ext cx="581991" cy="575861"/>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7"/>
              <p:cNvSpPr/>
              <p:nvPr/>
            </p:nvSpPr>
            <p:spPr>
              <a:xfrm>
                <a:off x="131225" y="0"/>
                <a:ext cx="581991" cy="575861"/>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7" name="Google Shape;707;p17"/>
              <p:cNvGrpSpPr/>
              <p:nvPr/>
            </p:nvGrpSpPr>
            <p:grpSpPr>
              <a:xfrm rot="-2700000" flipH="1">
                <a:off x="-216370" y="1084101"/>
                <a:ext cx="708093" cy="708493"/>
                <a:chOff x="3678700" y="407275"/>
                <a:chExt cx="708100" cy="708500"/>
              </a:xfrm>
            </p:grpSpPr>
            <p:sp>
              <p:nvSpPr>
                <p:cNvPr id="708" name="Google Shape;708;p17"/>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7"/>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7"/>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17"/>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7"/>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7"/>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7"/>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15" name="Google Shape;715;p17"/>
            <p:cNvGrpSpPr/>
            <p:nvPr/>
          </p:nvGrpSpPr>
          <p:grpSpPr>
            <a:xfrm rot="10800000">
              <a:off x="6566100" y="233963"/>
              <a:ext cx="4558967" cy="134100"/>
              <a:chOff x="796100" y="3019701"/>
              <a:chExt cx="4558967" cy="134100"/>
            </a:xfrm>
          </p:grpSpPr>
          <p:sp>
            <p:nvSpPr>
              <p:cNvPr id="716" name="Google Shape;716;p17"/>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7" name="Google Shape;717;p17"/>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718" name="Google Shape;718;p17"/>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4">
  <p:cSld name="CUSTOM_10_1_1_1">
    <p:spTree>
      <p:nvGrpSpPr>
        <p:cNvPr id="1" name="Shape 719"/>
        <p:cNvGrpSpPr/>
        <p:nvPr/>
      </p:nvGrpSpPr>
      <p:grpSpPr>
        <a:xfrm>
          <a:off x="0" y="0"/>
          <a:ext cx="0" cy="0"/>
          <a:chOff x="0" y="0"/>
          <a:chExt cx="0" cy="0"/>
        </a:xfrm>
      </p:grpSpPr>
      <p:grpSp>
        <p:nvGrpSpPr>
          <p:cNvPr id="720" name="Google Shape;720;p18"/>
          <p:cNvGrpSpPr/>
          <p:nvPr/>
        </p:nvGrpSpPr>
        <p:grpSpPr>
          <a:xfrm>
            <a:off x="5404975" y="2221118"/>
            <a:ext cx="4263000" cy="3617400"/>
            <a:chOff x="5328775" y="2221118"/>
            <a:chExt cx="4263000" cy="3617400"/>
          </a:xfrm>
        </p:grpSpPr>
        <p:sp>
          <p:nvSpPr>
            <p:cNvPr id="721" name="Google Shape;721;p18"/>
            <p:cNvSpPr/>
            <p:nvPr/>
          </p:nvSpPr>
          <p:spPr>
            <a:xfrm>
              <a:off x="5328775" y="2221118"/>
              <a:ext cx="4263000" cy="3617400"/>
            </a:xfrm>
            <a:prstGeom prst="ellipse">
              <a:avLst/>
            </a:pr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2" name="Google Shape;722;p18"/>
            <p:cNvGrpSpPr/>
            <p:nvPr/>
          </p:nvGrpSpPr>
          <p:grpSpPr>
            <a:xfrm>
              <a:off x="7218100" y="4855088"/>
              <a:ext cx="931125" cy="525763"/>
              <a:chOff x="7218100" y="4855088"/>
              <a:chExt cx="931125" cy="525763"/>
            </a:xfrm>
          </p:grpSpPr>
          <p:grpSp>
            <p:nvGrpSpPr>
              <p:cNvPr id="723" name="Google Shape;723;p18"/>
              <p:cNvGrpSpPr/>
              <p:nvPr/>
            </p:nvGrpSpPr>
            <p:grpSpPr>
              <a:xfrm>
                <a:off x="7710025" y="4941750"/>
                <a:ext cx="439200" cy="439100"/>
                <a:chOff x="1101075" y="2142375"/>
                <a:chExt cx="439200" cy="439100"/>
              </a:xfrm>
            </p:grpSpPr>
            <p:sp>
              <p:nvSpPr>
                <p:cNvPr id="724" name="Google Shape;724;p18"/>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8"/>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6" name="Google Shape;726;p18"/>
              <p:cNvGrpSpPr/>
              <p:nvPr/>
            </p:nvGrpSpPr>
            <p:grpSpPr>
              <a:xfrm>
                <a:off x="7218100" y="4855088"/>
                <a:ext cx="439200" cy="439100"/>
                <a:chOff x="1101075" y="2142375"/>
                <a:chExt cx="439200" cy="439100"/>
              </a:xfrm>
            </p:grpSpPr>
            <p:sp>
              <p:nvSpPr>
                <p:cNvPr id="727" name="Google Shape;727;p18"/>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8"/>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29" name="Google Shape;729;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730" name="Google Shape;730;p18"/>
          <p:cNvGrpSpPr/>
          <p:nvPr/>
        </p:nvGrpSpPr>
        <p:grpSpPr>
          <a:xfrm>
            <a:off x="-2175000" y="3012192"/>
            <a:ext cx="3701086" cy="3345172"/>
            <a:chOff x="-1886500" y="2599117"/>
            <a:chExt cx="3701086" cy="3345172"/>
          </a:xfrm>
        </p:grpSpPr>
        <p:pic>
          <p:nvPicPr>
            <p:cNvPr id="731" name="Google Shape;731;p18"/>
            <p:cNvPicPr preferRelativeResize="0"/>
            <p:nvPr/>
          </p:nvPicPr>
          <p:blipFill rotWithShape="1">
            <a:blip r:embed="rId2">
              <a:alphaModFix/>
            </a:blip>
            <a:srcRect l="16960" t="24718" r="7121" b="26177"/>
            <a:stretch/>
          </p:blipFill>
          <p:spPr>
            <a:xfrm rot="10800000">
              <a:off x="-1886500" y="3119537"/>
              <a:ext cx="3701086" cy="2824751"/>
            </a:xfrm>
            <a:prstGeom prst="rect">
              <a:avLst/>
            </a:prstGeom>
            <a:noFill/>
            <a:ln>
              <a:noFill/>
            </a:ln>
          </p:spPr>
        </p:pic>
        <p:sp>
          <p:nvSpPr>
            <p:cNvPr id="732" name="Google Shape;732;p18"/>
            <p:cNvSpPr/>
            <p:nvPr/>
          </p:nvSpPr>
          <p:spPr>
            <a:xfrm rot="10800000">
              <a:off x="-402274" y="2599117"/>
              <a:ext cx="1201697" cy="2824744"/>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8"/>
            <p:cNvSpPr/>
            <p:nvPr/>
          </p:nvSpPr>
          <p:spPr>
            <a:xfrm rot="10800000">
              <a:off x="-207237" y="2599870"/>
              <a:ext cx="1201697" cy="2824744"/>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4" name="Google Shape;734;p18"/>
            <p:cNvGrpSpPr/>
            <p:nvPr/>
          </p:nvGrpSpPr>
          <p:grpSpPr>
            <a:xfrm rot="10800000">
              <a:off x="-37979" y="5013439"/>
              <a:ext cx="134004" cy="134004"/>
              <a:chOff x="8356813" y="1074288"/>
              <a:chExt cx="351900" cy="351900"/>
            </a:xfrm>
          </p:grpSpPr>
          <p:sp>
            <p:nvSpPr>
              <p:cNvPr id="735" name="Google Shape;735;p18"/>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8"/>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18"/>
            <p:cNvGrpSpPr/>
            <p:nvPr/>
          </p:nvGrpSpPr>
          <p:grpSpPr>
            <a:xfrm rot="10800000">
              <a:off x="447446" y="4173589"/>
              <a:ext cx="134004" cy="134004"/>
              <a:chOff x="8356813" y="1074288"/>
              <a:chExt cx="351900" cy="351900"/>
            </a:xfrm>
          </p:grpSpPr>
          <p:sp>
            <p:nvSpPr>
              <p:cNvPr id="738" name="Google Shape;738;p18"/>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8"/>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0" name="Google Shape;740;p18"/>
            <p:cNvGrpSpPr/>
            <p:nvPr/>
          </p:nvGrpSpPr>
          <p:grpSpPr>
            <a:xfrm rot="10800000">
              <a:off x="539621" y="2985514"/>
              <a:ext cx="134004" cy="134004"/>
              <a:chOff x="8356813" y="1074288"/>
              <a:chExt cx="351900" cy="351900"/>
            </a:xfrm>
          </p:grpSpPr>
          <p:sp>
            <p:nvSpPr>
              <p:cNvPr id="741" name="Google Shape;741;p18"/>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8"/>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3" name="Google Shape;743;p18"/>
          <p:cNvGrpSpPr/>
          <p:nvPr/>
        </p:nvGrpSpPr>
        <p:grpSpPr>
          <a:xfrm>
            <a:off x="5928900" y="-249669"/>
            <a:ext cx="5688165" cy="3493826"/>
            <a:chOff x="5852700" y="-249669"/>
            <a:chExt cx="5688165" cy="3493826"/>
          </a:xfrm>
        </p:grpSpPr>
        <p:grpSp>
          <p:nvGrpSpPr>
            <p:cNvPr id="744" name="Google Shape;744;p18"/>
            <p:cNvGrpSpPr/>
            <p:nvPr/>
          </p:nvGrpSpPr>
          <p:grpSpPr>
            <a:xfrm>
              <a:off x="8783705" y="1899359"/>
              <a:ext cx="402160" cy="1344798"/>
              <a:chOff x="8668555" y="1976884"/>
              <a:chExt cx="402160" cy="1344798"/>
            </a:xfrm>
          </p:grpSpPr>
          <p:sp>
            <p:nvSpPr>
              <p:cNvPr id="745" name="Google Shape;745;p18"/>
              <p:cNvSpPr/>
              <p:nvPr/>
            </p:nvSpPr>
            <p:spPr>
              <a:xfrm flipH="1">
                <a:off x="8823846" y="2094964"/>
                <a:ext cx="246869" cy="1226718"/>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gradFill>
                <a:gsLst>
                  <a:gs pos="0">
                    <a:srgbClr val="9900FF">
                      <a:alpha val="46666"/>
                    </a:srgbClr>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8"/>
              <p:cNvSpPr/>
              <p:nvPr/>
            </p:nvSpPr>
            <p:spPr>
              <a:xfrm flipH="1">
                <a:off x="8668555" y="1976884"/>
                <a:ext cx="246869" cy="1226718"/>
              </a:xfrm>
              <a:custGeom>
                <a:avLst/>
                <a:gdLst/>
                <a:ahLst/>
                <a:cxnLst/>
                <a:rect l="l" t="t" r="r" b="b"/>
                <a:pathLst>
                  <a:path w="6019" h="29909" extrusionOk="0">
                    <a:moveTo>
                      <a:pt x="1" y="1"/>
                    </a:moveTo>
                    <a:lnTo>
                      <a:pt x="1" y="305"/>
                    </a:lnTo>
                    <a:lnTo>
                      <a:pt x="5714" y="305"/>
                    </a:lnTo>
                    <a:lnTo>
                      <a:pt x="5714" y="29909"/>
                    </a:lnTo>
                    <a:lnTo>
                      <a:pt x="6019" y="29909"/>
                    </a:lnTo>
                    <a:lnTo>
                      <a:pt x="6019" y="1"/>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7" name="Google Shape;747;p18"/>
            <p:cNvGrpSpPr/>
            <p:nvPr/>
          </p:nvGrpSpPr>
          <p:grpSpPr>
            <a:xfrm>
              <a:off x="8598675" y="1421188"/>
              <a:ext cx="904666" cy="726121"/>
              <a:chOff x="7945225" y="4302000"/>
              <a:chExt cx="904666" cy="726121"/>
            </a:xfrm>
          </p:grpSpPr>
          <p:sp>
            <p:nvSpPr>
              <p:cNvPr id="748" name="Google Shape;748;p18"/>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8"/>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8"/>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1" name="Google Shape;751;p18"/>
            <p:cNvGrpSpPr/>
            <p:nvPr/>
          </p:nvGrpSpPr>
          <p:grpSpPr>
            <a:xfrm rot="10800000" flipH="1">
              <a:off x="7579756" y="-249669"/>
              <a:ext cx="2601921" cy="2438355"/>
              <a:chOff x="7340128" y="2866613"/>
              <a:chExt cx="2439225" cy="2438355"/>
            </a:xfrm>
          </p:grpSpPr>
          <p:sp>
            <p:nvSpPr>
              <p:cNvPr id="752" name="Google Shape;752;p18"/>
              <p:cNvSpPr/>
              <p:nvPr/>
            </p:nvSpPr>
            <p:spPr>
              <a:xfrm rot="2700000" flipH="1">
                <a:off x="8012290" y="2875755"/>
                <a:ext cx="981794" cy="230783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8"/>
              <p:cNvSpPr/>
              <p:nvPr/>
            </p:nvSpPr>
            <p:spPr>
              <a:xfrm rot="2700000" flipH="1">
                <a:off x="8125398" y="2987994"/>
                <a:ext cx="981794" cy="230783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4" name="Google Shape;754;p18"/>
            <p:cNvSpPr/>
            <p:nvPr/>
          </p:nvSpPr>
          <p:spPr>
            <a:xfrm rot="5400000" flipH="1">
              <a:off x="6551329" y="-896010"/>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5" name="Google Shape;755;p18"/>
            <p:cNvGrpSpPr/>
            <p:nvPr/>
          </p:nvGrpSpPr>
          <p:grpSpPr>
            <a:xfrm>
              <a:off x="6917701" y="246011"/>
              <a:ext cx="4623164" cy="134100"/>
              <a:chOff x="6917701" y="246011"/>
              <a:chExt cx="4623164" cy="134100"/>
            </a:xfrm>
          </p:grpSpPr>
          <p:sp>
            <p:nvSpPr>
              <p:cNvPr id="756" name="Google Shape;756;p18"/>
              <p:cNvSpPr/>
              <p:nvPr/>
            </p:nvSpPr>
            <p:spPr>
              <a:xfrm flipH="1">
                <a:off x="6917701" y="24601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8"/>
              <p:cNvSpPr/>
              <p:nvPr/>
            </p:nvSpPr>
            <p:spPr>
              <a:xfrm flipH="1">
                <a:off x="6947889" y="27615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8" name="Google Shape;758;p18"/>
              <p:cNvCxnSpPr/>
              <p:nvPr/>
            </p:nvCxnSpPr>
            <p:spPr>
              <a:xfrm rot="10800000">
                <a:off x="7013865" y="313050"/>
                <a:ext cx="4527000" cy="0"/>
              </a:xfrm>
              <a:prstGeom prst="straightConnector1">
                <a:avLst/>
              </a:prstGeom>
              <a:noFill/>
              <a:ln w="9525" cap="flat" cmpd="sng">
                <a:solidFill>
                  <a:schemeClr val="dk2"/>
                </a:solidFill>
                <a:prstDash val="solid"/>
                <a:round/>
                <a:headEnd type="none" w="med" len="med"/>
                <a:tailEnd type="none" w="med" len="med"/>
              </a:ln>
            </p:spPr>
          </p:cxn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ONE_COLUMN_TEXT_1">
    <p:spTree>
      <p:nvGrpSpPr>
        <p:cNvPr id="1" name="Shape 759"/>
        <p:cNvGrpSpPr/>
        <p:nvPr/>
      </p:nvGrpSpPr>
      <p:grpSpPr>
        <a:xfrm>
          <a:off x="0" y="0"/>
          <a:ext cx="0" cy="0"/>
          <a:chOff x="0" y="0"/>
          <a:chExt cx="0" cy="0"/>
        </a:xfrm>
      </p:grpSpPr>
      <p:sp>
        <p:nvSpPr>
          <p:cNvPr id="760" name="Google Shape;760;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761" name="Google Shape;761;p19"/>
          <p:cNvSpPr txBox="1">
            <a:spLocks noGrp="1"/>
          </p:cNvSpPr>
          <p:nvPr>
            <p:ph type="subTitle" idx="1"/>
          </p:nvPr>
        </p:nvSpPr>
        <p:spPr>
          <a:xfrm>
            <a:off x="4881006" y="1786675"/>
            <a:ext cx="3543000" cy="1830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2" name="Google Shape;762;p19"/>
          <p:cNvSpPr txBox="1">
            <a:spLocks noGrp="1"/>
          </p:cNvSpPr>
          <p:nvPr>
            <p:ph type="subTitle" idx="2"/>
          </p:nvPr>
        </p:nvSpPr>
        <p:spPr>
          <a:xfrm>
            <a:off x="720000" y="1786675"/>
            <a:ext cx="3543000" cy="1830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763" name="Google Shape;763;p19"/>
          <p:cNvGrpSpPr/>
          <p:nvPr/>
        </p:nvGrpSpPr>
        <p:grpSpPr>
          <a:xfrm>
            <a:off x="-96329" y="4888563"/>
            <a:ext cx="1590408" cy="88125"/>
            <a:chOff x="124624" y="4953514"/>
            <a:chExt cx="1137387" cy="88142"/>
          </a:xfrm>
        </p:grpSpPr>
        <p:sp>
          <p:nvSpPr>
            <p:cNvPr id="764" name="Google Shape;764;p19"/>
            <p:cNvSpPr/>
            <p:nvPr/>
          </p:nvSpPr>
          <p:spPr>
            <a:xfrm rot="5400000">
              <a:off x="687043" y="4391096"/>
              <a:ext cx="12551" cy="1137387"/>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9"/>
            <p:cNvSpPr/>
            <p:nvPr/>
          </p:nvSpPr>
          <p:spPr>
            <a:xfrm rot="5400000">
              <a:off x="687063" y="4466709"/>
              <a:ext cx="12510" cy="1137387"/>
            </a:xfrm>
            <a:custGeom>
              <a:avLst/>
              <a:gdLst/>
              <a:ahLst/>
              <a:cxnLst/>
              <a:rect l="l" t="t" r="r" b="b"/>
              <a:pathLst>
                <a:path w="305" h="27731" extrusionOk="0">
                  <a:moveTo>
                    <a:pt x="0" y="1"/>
                  </a:moveTo>
                  <a:lnTo>
                    <a:pt x="0"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6" name="Google Shape;766;p19"/>
          <p:cNvGrpSpPr/>
          <p:nvPr/>
        </p:nvGrpSpPr>
        <p:grpSpPr>
          <a:xfrm>
            <a:off x="6883700" y="1385725"/>
            <a:ext cx="4028179" cy="5283555"/>
            <a:chOff x="6883700" y="1385725"/>
            <a:chExt cx="4028179" cy="5283555"/>
          </a:xfrm>
        </p:grpSpPr>
        <p:sp>
          <p:nvSpPr>
            <p:cNvPr id="767" name="Google Shape;767;p19"/>
            <p:cNvSpPr/>
            <p:nvPr/>
          </p:nvSpPr>
          <p:spPr>
            <a:xfrm>
              <a:off x="6883700" y="140758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9"/>
            <p:cNvSpPr/>
            <p:nvPr/>
          </p:nvSpPr>
          <p:spPr>
            <a:xfrm>
              <a:off x="7842318" y="138572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9"/>
            <p:cNvSpPr/>
            <p:nvPr/>
          </p:nvSpPr>
          <p:spPr>
            <a:xfrm>
              <a:off x="7734200" y="2571774"/>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9"/>
            <p:cNvSpPr/>
            <p:nvPr/>
          </p:nvSpPr>
          <p:spPr>
            <a:xfrm>
              <a:off x="7758564" y="155007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1" name="Google Shape;771;p19"/>
          <p:cNvGrpSpPr/>
          <p:nvPr/>
        </p:nvGrpSpPr>
        <p:grpSpPr>
          <a:xfrm>
            <a:off x="4598006" y="-1699037"/>
            <a:ext cx="5579794" cy="3203424"/>
            <a:chOff x="4521806" y="-1546637"/>
            <a:chExt cx="5579794" cy="3203424"/>
          </a:xfrm>
        </p:grpSpPr>
        <p:grpSp>
          <p:nvGrpSpPr>
            <p:cNvPr id="772" name="Google Shape;772;p19"/>
            <p:cNvGrpSpPr/>
            <p:nvPr/>
          </p:nvGrpSpPr>
          <p:grpSpPr>
            <a:xfrm>
              <a:off x="4619858" y="-154439"/>
              <a:ext cx="916824" cy="700199"/>
              <a:chOff x="4619858" y="-154439"/>
              <a:chExt cx="916824" cy="700199"/>
            </a:xfrm>
          </p:grpSpPr>
          <p:sp>
            <p:nvSpPr>
              <p:cNvPr id="773" name="Google Shape;773;p19"/>
              <p:cNvSpPr/>
              <p:nvPr/>
            </p:nvSpPr>
            <p:spPr>
              <a:xfrm>
                <a:off x="4823308" y="126723"/>
                <a:ext cx="483874" cy="419037"/>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9"/>
              <p:cNvSpPr/>
              <p:nvPr/>
            </p:nvSpPr>
            <p:spPr>
              <a:xfrm>
                <a:off x="4619858" y="-114577"/>
                <a:ext cx="483874" cy="419037"/>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9"/>
              <p:cNvSpPr/>
              <p:nvPr/>
            </p:nvSpPr>
            <p:spPr>
              <a:xfrm>
                <a:off x="5052808" y="-154439"/>
                <a:ext cx="483874" cy="419037"/>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76" name="Google Shape;776;p19"/>
            <p:cNvPicPr preferRelativeResize="0"/>
            <p:nvPr/>
          </p:nvPicPr>
          <p:blipFill rotWithShape="1">
            <a:blip r:embed="rId2">
              <a:alphaModFix/>
            </a:blip>
            <a:srcRect l="16960" t="24718" r="7121" b="26177"/>
            <a:stretch/>
          </p:blipFill>
          <p:spPr>
            <a:xfrm>
              <a:off x="5904350" y="-1546637"/>
              <a:ext cx="4197251" cy="3203424"/>
            </a:xfrm>
            <a:prstGeom prst="rect">
              <a:avLst/>
            </a:prstGeom>
            <a:noFill/>
            <a:ln>
              <a:noFill/>
            </a:ln>
          </p:spPr>
        </p:pic>
        <p:sp>
          <p:nvSpPr>
            <p:cNvPr id="777" name="Google Shape;777;p19"/>
            <p:cNvSpPr/>
            <p:nvPr/>
          </p:nvSpPr>
          <p:spPr>
            <a:xfrm rot="-5400000">
              <a:off x="5282845" y="-1058949"/>
              <a:ext cx="981776" cy="2307791"/>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9"/>
            <p:cNvSpPr/>
            <p:nvPr/>
          </p:nvSpPr>
          <p:spPr>
            <a:xfrm rot="-5400000">
              <a:off x="5282230" y="-899603"/>
              <a:ext cx="981776" cy="2307791"/>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9" name="Google Shape;779;p19"/>
            <p:cNvGrpSpPr/>
            <p:nvPr/>
          </p:nvGrpSpPr>
          <p:grpSpPr>
            <a:xfrm rot="10800000">
              <a:off x="8323180" y="210225"/>
              <a:ext cx="1493503" cy="88125"/>
              <a:chOff x="124624" y="4953514"/>
              <a:chExt cx="1137387" cy="88142"/>
            </a:xfrm>
          </p:grpSpPr>
          <p:sp>
            <p:nvSpPr>
              <p:cNvPr id="780" name="Google Shape;780;p19"/>
              <p:cNvSpPr/>
              <p:nvPr/>
            </p:nvSpPr>
            <p:spPr>
              <a:xfrm rot="5400000">
                <a:off x="687043" y="4391096"/>
                <a:ext cx="12551" cy="1137387"/>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9"/>
              <p:cNvSpPr/>
              <p:nvPr/>
            </p:nvSpPr>
            <p:spPr>
              <a:xfrm rot="5400000">
                <a:off x="687063" y="4466709"/>
                <a:ext cx="12510" cy="1137387"/>
              </a:xfrm>
              <a:custGeom>
                <a:avLst/>
                <a:gdLst/>
                <a:ahLst/>
                <a:cxnLst/>
                <a:rect l="l" t="t" r="r" b="b"/>
                <a:pathLst>
                  <a:path w="305" h="27731" extrusionOk="0">
                    <a:moveTo>
                      <a:pt x="0" y="1"/>
                    </a:moveTo>
                    <a:lnTo>
                      <a:pt x="0"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2" name="Google Shape;782;p19"/>
            <p:cNvGrpSpPr/>
            <p:nvPr/>
          </p:nvGrpSpPr>
          <p:grpSpPr>
            <a:xfrm>
              <a:off x="4619231" y="-32636"/>
              <a:ext cx="254987" cy="255131"/>
              <a:chOff x="3678700" y="407275"/>
              <a:chExt cx="708100" cy="708500"/>
            </a:xfrm>
          </p:grpSpPr>
          <p:sp>
            <p:nvSpPr>
              <p:cNvPr id="783" name="Google Shape;783;p19"/>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9"/>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9"/>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9"/>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9"/>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9"/>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9"/>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 name="Google Shape;790;p19"/>
            <p:cNvGrpSpPr/>
            <p:nvPr/>
          </p:nvGrpSpPr>
          <p:grpSpPr>
            <a:xfrm>
              <a:off x="4521806" y="126714"/>
              <a:ext cx="254987" cy="255131"/>
              <a:chOff x="3678700" y="407275"/>
              <a:chExt cx="708100" cy="708500"/>
            </a:xfrm>
          </p:grpSpPr>
          <p:sp>
            <p:nvSpPr>
              <p:cNvPr id="791" name="Google Shape;791;p19"/>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9"/>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9"/>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9"/>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9"/>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9"/>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9"/>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798"/>
        <p:cNvGrpSpPr/>
        <p:nvPr/>
      </p:nvGrpSpPr>
      <p:grpSpPr>
        <a:xfrm>
          <a:off x="0" y="0"/>
          <a:ext cx="0" cy="0"/>
          <a:chOff x="0" y="0"/>
          <a:chExt cx="0" cy="0"/>
        </a:xfrm>
      </p:grpSpPr>
      <p:sp>
        <p:nvSpPr>
          <p:cNvPr id="799" name="Google Shape;799;p20"/>
          <p:cNvSpPr txBox="1">
            <a:spLocks noGrp="1"/>
          </p:cNvSpPr>
          <p:nvPr>
            <p:ph type="title"/>
          </p:nvPr>
        </p:nvSpPr>
        <p:spPr>
          <a:xfrm>
            <a:off x="720000" y="1565925"/>
            <a:ext cx="2799000" cy="760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00" name="Google Shape;800;p20"/>
          <p:cNvSpPr txBox="1">
            <a:spLocks noGrp="1"/>
          </p:cNvSpPr>
          <p:nvPr>
            <p:ph type="subTitle" idx="1"/>
          </p:nvPr>
        </p:nvSpPr>
        <p:spPr>
          <a:xfrm>
            <a:off x="720000" y="2326750"/>
            <a:ext cx="2799000" cy="1125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801" name="Google Shape;801;p20"/>
          <p:cNvGrpSpPr/>
          <p:nvPr/>
        </p:nvGrpSpPr>
        <p:grpSpPr>
          <a:xfrm>
            <a:off x="-1623735" y="2499757"/>
            <a:ext cx="5119205" cy="4373890"/>
            <a:chOff x="-1547535" y="2499757"/>
            <a:chExt cx="5119205" cy="4373890"/>
          </a:xfrm>
        </p:grpSpPr>
        <p:pic>
          <p:nvPicPr>
            <p:cNvPr id="802" name="Google Shape;802;p20"/>
            <p:cNvPicPr preferRelativeResize="0"/>
            <p:nvPr/>
          </p:nvPicPr>
          <p:blipFill rotWithShape="1">
            <a:blip r:embed="rId2">
              <a:alphaModFix/>
            </a:blip>
            <a:srcRect l="16960" t="24718" r="7121" b="26177"/>
            <a:stretch/>
          </p:blipFill>
          <p:spPr>
            <a:xfrm rot="-5400000">
              <a:off x="-1751185" y="3417285"/>
              <a:ext cx="3920501" cy="2992224"/>
            </a:xfrm>
            <a:prstGeom prst="rect">
              <a:avLst/>
            </a:prstGeom>
            <a:noFill/>
            <a:ln>
              <a:noFill/>
            </a:ln>
          </p:spPr>
        </p:pic>
        <p:grpSp>
          <p:nvGrpSpPr>
            <p:cNvPr id="803" name="Google Shape;803;p20"/>
            <p:cNvGrpSpPr/>
            <p:nvPr/>
          </p:nvGrpSpPr>
          <p:grpSpPr>
            <a:xfrm rot="-5400000">
              <a:off x="123777" y="4587830"/>
              <a:ext cx="480890" cy="481200"/>
              <a:chOff x="959750" y="3039275"/>
              <a:chExt cx="582050" cy="582425"/>
            </a:xfrm>
          </p:grpSpPr>
          <p:sp>
            <p:nvSpPr>
              <p:cNvPr id="804" name="Google Shape;804;p20"/>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0"/>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0"/>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0"/>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0"/>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0"/>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0"/>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9900FF">
                      <a:alpha val="46666"/>
                      <a:alpha val="37270"/>
                    </a:srgbClr>
                  </a:gs>
                  <a:gs pos="100000">
                    <a:srgbClr val="FFFFFF">
                      <a:alpha val="0"/>
                      <a:alpha val="3727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1" name="Google Shape;811;p20"/>
            <p:cNvGrpSpPr/>
            <p:nvPr/>
          </p:nvGrpSpPr>
          <p:grpSpPr>
            <a:xfrm rot="-5400000">
              <a:off x="-564590" y="2079321"/>
              <a:ext cx="3153315" cy="5119205"/>
              <a:chOff x="6643701" y="816087"/>
              <a:chExt cx="3153315" cy="5119205"/>
            </a:xfrm>
          </p:grpSpPr>
          <p:sp>
            <p:nvSpPr>
              <p:cNvPr id="812" name="Google Shape;812;p20"/>
              <p:cNvSpPr/>
              <p:nvPr/>
            </p:nvSpPr>
            <p:spPr>
              <a:xfrm>
                <a:off x="6643701" y="816087"/>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3" name="Google Shape;813;p20"/>
              <p:cNvGrpSpPr/>
              <p:nvPr/>
            </p:nvGrpSpPr>
            <p:grpSpPr>
              <a:xfrm>
                <a:off x="8062611" y="3503222"/>
                <a:ext cx="134004" cy="134004"/>
                <a:chOff x="8356813" y="1074288"/>
                <a:chExt cx="351900" cy="351900"/>
              </a:xfrm>
            </p:grpSpPr>
            <p:sp>
              <p:nvSpPr>
                <p:cNvPr id="814" name="Google Shape;814;p20"/>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0"/>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20"/>
              <p:cNvGrpSpPr/>
              <p:nvPr/>
            </p:nvGrpSpPr>
            <p:grpSpPr>
              <a:xfrm>
                <a:off x="7678536" y="3129397"/>
                <a:ext cx="134004" cy="134004"/>
                <a:chOff x="8356813" y="1074288"/>
                <a:chExt cx="351900" cy="351900"/>
              </a:xfrm>
            </p:grpSpPr>
            <p:sp>
              <p:nvSpPr>
                <p:cNvPr id="817" name="Google Shape;817;p20"/>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0"/>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 name="Google Shape;819;p20"/>
              <p:cNvGrpSpPr/>
              <p:nvPr/>
            </p:nvGrpSpPr>
            <p:grpSpPr>
              <a:xfrm>
                <a:off x="8671986" y="2443197"/>
                <a:ext cx="134004" cy="134004"/>
                <a:chOff x="8356813" y="1074288"/>
                <a:chExt cx="351900" cy="351900"/>
              </a:xfrm>
            </p:grpSpPr>
            <p:sp>
              <p:nvSpPr>
                <p:cNvPr id="820" name="Google Shape;820;p20"/>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0"/>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2" name="Google Shape;822;p20"/>
            <p:cNvSpPr/>
            <p:nvPr/>
          </p:nvSpPr>
          <p:spPr>
            <a:xfrm>
              <a:off x="-630272" y="2499757"/>
              <a:ext cx="1031181" cy="275218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3" name="Google Shape;823;p20"/>
            <p:cNvGrpSpPr/>
            <p:nvPr/>
          </p:nvGrpSpPr>
          <p:grpSpPr>
            <a:xfrm rot="-5400000">
              <a:off x="99300" y="3411735"/>
              <a:ext cx="88151" cy="2151709"/>
              <a:chOff x="3054755" y="4367024"/>
              <a:chExt cx="88142" cy="1137387"/>
            </a:xfrm>
          </p:grpSpPr>
          <p:sp>
            <p:nvSpPr>
              <p:cNvPr id="824" name="Google Shape;824;p20"/>
              <p:cNvSpPr/>
              <p:nvPr/>
            </p:nvSpPr>
            <p:spPr>
              <a:xfrm>
                <a:off x="3054755" y="4367024"/>
                <a:ext cx="12551" cy="1137387"/>
              </a:xfrm>
              <a:custGeom>
                <a:avLst/>
                <a:gdLst/>
                <a:ahLst/>
                <a:cxnLst/>
                <a:rect l="l" t="t" r="r" b="b"/>
                <a:pathLst>
                  <a:path w="306" h="27731" extrusionOk="0">
                    <a:moveTo>
                      <a:pt x="1" y="1"/>
                    </a:moveTo>
                    <a:lnTo>
                      <a:pt x="1" y="27730"/>
                    </a:lnTo>
                    <a:lnTo>
                      <a:pt x="305" y="27730"/>
                    </a:lnTo>
                    <a:lnTo>
                      <a:pt x="305"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0"/>
              <p:cNvSpPr/>
              <p:nvPr/>
            </p:nvSpPr>
            <p:spPr>
              <a:xfrm>
                <a:off x="3130388" y="4367024"/>
                <a:ext cx="12510" cy="1137387"/>
              </a:xfrm>
              <a:custGeom>
                <a:avLst/>
                <a:gdLst/>
                <a:ahLst/>
                <a:cxnLst/>
                <a:rect l="l" t="t" r="r" b="b"/>
                <a:pathLst>
                  <a:path w="305" h="27731" extrusionOk="0">
                    <a:moveTo>
                      <a:pt x="0" y="1"/>
                    </a:moveTo>
                    <a:lnTo>
                      <a:pt x="0" y="27730"/>
                    </a:lnTo>
                    <a:lnTo>
                      <a:pt x="305" y="27730"/>
                    </a:lnTo>
                    <a:lnTo>
                      <a:pt x="305"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6" name="Google Shape;826;p20"/>
            <p:cNvGrpSpPr/>
            <p:nvPr/>
          </p:nvGrpSpPr>
          <p:grpSpPr>
            <a:xfrm rot="-5400000">
              <a:off x="-28713" y="3651410"/>
              <a:ext cx="88151" cy="2151709"/>
              <a:chOff x="3054755" y="4367024"/>
              <a:chExt cx="88142" cy="1137387"/>
            </a:xfrm>
          </p:grpSpPr>
          <p:sp>
            <p:nvSpPr>
              <p:cNvPr id="827" name="Google Shape;827;p20"/>
              <p:cNvSpPr/>
              <p:nvPr/>
            </p:nvSpPr>
            <p:spPr>
              <a:xfrm>
                <a:off x="3054755" y="4367024"/>
                <a:ext cx="12551" cy="1137387"/>
              </a:xfrm>
              <a:custGeom>
                <a:avLst/>
                <a:gdLst/>
                <a:ahLst/>
                <a:cxnLst/>
                <a:rect l="l" t="t" r="r" b="b"/>
                <a:pathLst>
                  <a:path w="306" h="27731" extrusionOk="0">
                    <a:moveTo>
                      <a:pt x="1" y="1"/>
                    </a:moveTo>
                    <a:lnTo>
                      <a:pt x="1" y="27730"/>
                    </a:lnTo>
                    <a:lnTo>
                      <a:pt x="305" y="27730"/>
                    </a:lnTo>
                    <a:lnTo>
                      <a:pt x="305" y="1"/>
                    </a:lnTo>
                    <a:close/>
                  </a:path>
                </a:pathLst>
              </a:custGeom>
              <a:gradFill>
                <a:gsLst>
                  <a:gs pos="0">
                    <a:schemeClr val="lt2">
                      <a:alpha val="46820"/>
                    </a:schemeClr>
                  </a:gs>
                  <a:gs pos="40000">
                    <a:srgbClr val="FF9900">
                      <a:alpha val="40784"/>
                      <a:alpha val="46820"/>
                    </a:srgbClr>
                  </a:gs>
                  <a:gs pos="100000">
                    <a:srgbClr val="FFFFFF">
                      <a:alpha val="0"/>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0"/>
              <p:cNvSpPr/>
              <p:nvPr/>
            </p:nvSpPr>
            <p:spPr>
              <a:xfrm>
                <a:off x="3130388" y="4367024"/>
                <a:ext cx="12510" cy="1137387"/>
              </a:xfrm>
              <a:custGeom>
                <a:avLst/>
                <a:gdLst/>
                <a:ahLst/>
                <a:cxnLst/>
                <a:rect l="l" t="t" r="r" b="b"/>
                <a:pathLst>
                  <a:path w="305" h="27731" extrusionOk="0">
                    <a:moveTo>
                      <a:pt x="0" y="1"/>
                    </a:moveTo>
                    <a:lnTo>
                      <a:pt x="0" y="27730"/>
                    </a:lnTo>
                    <a:lnTo>
                      <a:pt x="305" y="27730"/>
                    </a:lnTo>
                    <a:lnTo>
                      <a:pt x="305" y="1"/>
                    </a:lnTo>
                    <a:close/>
                  </a:path>
                </a:pathLst>
              </a:custGeom>
              <a:gradFill>
                <a:gsLst>
                  <a:gs pos="0">
                    <a:schemeClr val="lt2">
                      <a:alpha val="46820"/>
                    </a:schemeClr>
                  </a:gs>
                  <a:gs pos="40000">
                    <a:srgbClr val="FF9900">
                      <a:alpha val="40784"/>
                      <a:alpha val="46820"/>
                    </a:srgbClr>
                  </a:gs>
                  <a:gs pos="100000">
                    <a:srgbClr val="FFFFFF">
                      <a:alpha val="0"/>
                      <a:alpha val="4682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9" name="Google Shape;829;p20"/>
          <p:cNvGrpSpPr/>
          <p:nvPr/>
        </p:nvGrpSpPr>
        <p:grpSpPr>
          <a:xfrm rot="-5400000">
            <a:off x="7274810" y="-1067450"/>
            <a:ext cx="3920501" cy="3213899"/>
            <a:chOff x="6643710" y="2822113"/>
            <a:chExt cx="3920501" cy="3213899"/>
          </a:xfrm>
        </p:grpSpPr>
        <p:pic>
          <p:nvPicPr>
            <p:cNvPr id="830" name="Google Shape;830;p20"/>
            <p:cNvPicPr preferRelativeResize="0"/>
            <p:nvPr/>
          </p:nvPicPr>
          <p:blipFill rotWithShape="1">
            <a:blip r:embed="rId2">
              <a:alphaModFix/>
            </a:blip>
            <a:srcRect l="16960" t="24718" r="7121" b="26177"/>
            <a:stretch/>
          </p:blipFill>
          <p:spPr>
            <a:xfrm>
              <a:off x="6643710" y="3043787"/>
              <a:ext cx="3920501" cy="2992224"/>
            </a:xfrm>
            <a:prstGeom prst="rect">
              <a:avLst/>
            </a:prstGeom>
            <a:noFill/>
            <a:ln>
              <a:noFill/>
            </a:ln>
          </p:spPr>
        </p:pic>
        <p:sp>
          <p:nvSpPr>
            <p:cNvPr id="831" name="Google Shape;831;p20"/>
            <p:cNvSpPr/>
            <p:nvPr/>
          </p:nvSpPr>
          <p:spPr>
            <a:xfrm rot="10800000">
              <a:off x="7869624" y="2920269"/>
              <a:ext cx="981776" cy="2307791"/>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lt2"/>
                </a:gs>
                <a:gs pos="40000">
                  <a:srgbClr val="FF9900">
                    <a:alpha val="40784"/>
                  </a:srgbClr>
                </a:gs>
                <a:gs pos="100000">
                  <a:srgbClr val="FFFFFF">
                    <a:alpha val="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0"/>
            <p:cNvSpPr/>
            <p:nvPr/>
          </p:nvSpPr>
          <p:spPr>
            <a:xfrm rot="10800000">
              <a:off x="8028970" y="2920884"/>
              <a:ext cx="981776" cy="2307791"/>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chemeClr val="lt2"/>
                </a:gs>
                <a:gs pos="40000">
                  <a:srgbClr val="FF9900">
                    <a:alpha val="40784"/>
                  </a:srgbClr>
                </a:gs>
                <a:gs pos="100000">
                  <a:srgbClr val="FFFFFF">
                    <a:alpha val="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0"/>
            <p:cNvSpPr/>
            <p:nvPr/>
          </p:nvSpPr>
          <p:spPr>
            <a:xfrm>
              <a:off x="8764950" y="2822113"/>
              <a:ext cx="480893" cy="475828"/>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4" name="Google Shape;834;p20"/>
            <p:cNvGrpSpPr/>
            <p:nvPr/>
          </p:nvGrpSpPr>
          <p:grpSpPr>
            <a:xfrm>
              <a:off x="8671987" y="3471620"/>
              <a:ext cx="699928" cy="1651024"/>
              <a:chOff x="8337812" y="3492483"/>
              <a:chExt cx="699928" cy="1651024"/>
            </a:xfrm>
          </p:grpSpPr>
          <p:sp>
            <p:nvSpPr>
              <p:cNvPr id="835" name="Google Shape;835;p20"/>
              <p:cNvSpPr/>
              <p:nvPr/>
            </p:nvSpPr>
            <p:spPr>
              <a:xfrm>
                <a:off x="8337812" y="3492483"/>
                <a:ext cx="483116" cy="1013645"/>
              </a:xfrm>
              <a:custGeom>
                <a:avLst/>
                <a:gdLst/>
                <a:ahLst/>
                <a:cxnLst/>
                <a:rect l="l" t="t" r="r" b="b"/>
                <a:pathLst>
                  <a:path w="11779" h="24714" extrusionOk="0">
                    <a:moveTo>
                      <a:pt x="6735" y="1"/>
                    </a:moveTo>
                    <a:lnTo>
                      <a:pt x="1" y="6750"/>
                    </a:lnTo>
                    <a:lnTo>
                      <a:pt x="229" y="6964"/>
                    </a:lnTo>
                    <a:lnTo>
                      <a:pt x="6415" y="763"/>
                    </a:lnTo>
                    <a:lnTo>
                      <a:pt x="6415" y="13165"/>
                    </a:lnTo>
                    <a:lnTo>
                      <a:pt x="11458" y="13165"/>
                    </a:lnTo>
                    <a:lnTo>
                      <a:pt x="11458" y="24713"/>
                    </a:lnTo>
                    <a:lnTo>
                      <a:pt x="11778" y="24713"/>
                    </a:lnTo>
                    <a:lnTo>
                      <a:pt x="11778" y="12860"/>
                    </a:lnTo>
                    <a:lnTo>
                      <a:pt x="6735" y="12860"/>
                    </a:lnTo>
                    <a:lnTo>
                      <a:pt x="6735" y="1"/>
                    </a:lnTo>
                    <a:close/>
                  </a:path>
                </a:pathLst>
              </a:custGeom>
              <a:gradFill>
                <a:gsLst>
                  <a:gs pos="0">
                    <a:srgbClr val="0C0A9E">
                      <a:alpha val="37254"/>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0"/>
              <p:cNvSpPr/>
              <p:nvPr/>
            </p:nvSpPr>
            <p:spPr>
              <a:xfrm>
                <a:off x="8698380" y="3916789"/>
                <a:ext cx="246869" cy="1226718"/>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gradFill>
                <a:gsLst>
                  <a:gs pos="0">
                    <a:srgbClr val="0C0A9E">
                      <a:alpha val="37254"/>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0"/>
              <p:cNvSpPr/>
              <p:nvPr/>
            </p:nvSpPr>
            <p:spPr>
              <a:xfrm>
                <a:off x="8790871" y="3823684"/>
                <a:ext cx="246869" cy="1226718"/>
              </a:xfrm>
              <a:custGeom>
                <a:avLst/>
                <a:gdLst/>
                <a:ahLst/>
                <a:cxnLst/>
                <a:rect l="l" t="t" r="r" b="b"/>
                <a:pathLst>
                  <a:path w="6019" h="29909" extrusionOk="0">
                    <a:moveTo>
                      <a:pt x="1" y="1"/>
                    </a:moveTo>
                    <a:lnTo>
                      <a:pt x="1" y="305"/>
                    </a:lnTo>
                    <a:lnTo>
                      <a:pt x="5714" y="305"/>
                    </a:lnTo>
                    <a:lnTo>
                      <a:pt x="5714" y="29909"/>
                    </a:lnTo>
                    <a:lnTo>
                      <a:pt x="6019" y="29909"/>
                    </a:lnTo>
                    <a:lnTo>
                      <a:pt x="6019" y="1"/>
                    </a:lnTo>
                    <a:close/>
                  </a:path>
                </a:pathLst>
              </a:custGeom>
              <a:gradFill>
                <a:gsLst>
                  <a:gs pos="0">
                    <a:srgbClr val="0C0A9E">
                      <a:alpha val="37254"/>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 name="Google Shape;838;p20"/>
            <p:cNvGrpSpPr/>
            <p:nvPr/>
          </p:nvGrpSpPr>
          <p:grpSpPr>
            <a:xfrm>
              <a:off x="8279400" y="4281138"/>
              <a:ext cx="904666" cy="726121"/>
              <a:chOff x="7945225" y="4302000"/>
              <a:chExt cx="904666" cy="726121"/>
            </a:xfrm>
          </p:grpSpPr>
          <p:sp>
            <p:nvSpPr>
              <p:cNvPr id="839" name="Google Shape;839;p20"/>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0"/>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0"/>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842"/>
        <p:cNvGrpSpPr/>
        <p:nvPr/>
      </p:nvGrpSpPr>
      <p:grpSpPr>
        <a:xfrm>
          <a:off x="0" y="0"/>
          <a:ext cx="0" cy="0"/>
          <a:chOff x="0" y="0"/>
          <a:chExt cx="0" cy="0"/>
        </a:xfrm>
      </p:grpSpPr>
      <p:sp>
        <p:nvSpPr>
          <p:cNvPr id="843" name="Google Shape;843;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44" name="Google Shape;844;p21"/>
          <p:cNvSpPr txBox="1">
            <a:spLocks noGrp="1"/>
          </p:cNvSpPr>
          <p:nvPr>
            <p:ph type="body" idx="1"/>
          </p:nvPr>
        </p:nvSpPr>
        <p:spPr>
          <a:xfrm>
            <a:off x="720000" y="1139550"/>
            <a:ext cx="4528500" cy="6978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AutoNum type="arabicPeriod"/>
              <a:defRPr/>
            </a:lvl1pPr>
            <a:lvl2pPr marL="914400" lvl="1"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9pPr>
          </a:lstStyle>
          <a:p>
            <a:endParaRPr/>
          </a:p>
        </p:txBody>
      </p:sp>
      <p:grpSp>
        <p:nvGrpSpPr>
          <p:cNvPr id="845" name="Google Shape;845;p21"/>
          <p:cNvGrpSpPr/>
          <p:nvPr/>
        </p:nvGrpSpPr>
        <p:grpSpPr>
          <a:xfrm>
            <a:off x="6846993" y="-1382193"/>
            <a:ext cx="4230595" cy="4230595"/>
            <a:chOff x="6597168" y="-1305993"/>
            <a:chExt cx="4230595" cy="4230595"/>
          </a:xfrm>
        </p:grpSpPr>
        <p:sp>
          <p:nvSpPr>
            <p:cNvPr id="846" name="Google Shape;846;p21"/>
            <p:cNvSpPr/>
            <p:nvPr/>
          </p:nvSpPr>
          <p:spPr>
            <a:xfrm rot="-8100000" flipH="1">
              <a:off x="7249845" y="-719557"/>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1"/>
            <p:cNvSpPr/>
            <p:nvPr/>
          </p:nvSpPr>
          <p:spPr>
            <a:xfrm>
              <a:off x="8355611" y="-292048"/>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1"/>
            <p:cNvSpPr/>
            <p:nvPr/>
          </p:nvSpPr>
          <p:spPr>
            <a:xfrm>
              <a:off x="8608100" y="70376"/>
              <a:ext cx="687411" cy="2086997"/>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9" name="Google Shape;849;p21"/>
            <p:cNvGrpSpPr/>
            <p:nvPr/>
          </p:nvGrpSpPr>
          <p:grpSpPr>
            <a:xfrm>
              <a:off x="8449011" y="1244697"/>
              <a:ext cx="134100" cy="134100"/>
              <a:chOff x="-1999139" y="3143772"/>
              <a:chExt cx="134100" cy="134100"/>
            </a:xfrm>
          </p:grpSpPr>
          <p:sp>
            <p:nvSpPr>
              <p:cNvPr id="850" name="Google Shape;850;p21"/>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1"/>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 name="Google Shape;852;p21"/>
            <p:cNvGrpSpPr/>
            <p:nvPr/>
          </p:nvGrpSpPr>
          <p:grpSpPr>
            <a:xfrm>
              <a:off x="8577286" y="2178484"/>
              <a:ext cx="134100" cy="134100"/>
              <a:chOff x="-1999139" y="3143772"/>
              <a:chExt cx="134100" cy="134100"/>
            </a:xfrm>
          </p:grpSpPr>
          <p:sp>
            <p:nvSpPr>
              <p:cNvPr id="853" name="Google Shape;853;p21"/>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1"/>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5" name="Google Shape;855;p21"/>
            <p:cNvGrpSpPr/>
            <p:nvPr/>
          </p:nvGrpSpPr>
          <p:grpSpPr>
            <a:xfrm>
              <a:off x="8526386" y="311022"/>
              <a:ext cx="134004" cy="134004"/>
              <a:chOff x="8356813" y="1074288"/>
              <a:chExt cx="351900" cy="351900"/>
            </a:xfrm>
          </p:grpSpPr>
          <p:sp>
            <p:nvSpPr>
              <p:cNvPr id="856" name="Google Shape;856;p21"/>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1"/>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58" name="Google Shape;858;p21"/>
            <p:cNvPicPr preferRelativeResize="0"/>
            <p:nvPr/>
          </p:nvPicPr>
          <p:blipFill rotWithShape="1">
            <a:blip r:embed="rId2">
              <a:alphaModFix/>
            </a:blip>
            <a:srcRect l="16960" t="24718" r="7121" b="26177"/>
            <a:stretch/>
          </p:blipFill>
          <p:spPr>
            <a:xfrm>
              <a:off x="6929350" y="-1036475"/>
              <a:ext cx="2441950" cy="1863749"/>
            </a:xfrm>
            <a:prstGeom prst="rect">
              <a:avLst/>
            </a:prstGeom>
            <a:noFill/>
            <a:ln>
              <a:noFill/>
            </a:ln>
          </p:spPr>
        </p:pic>
      </p:grpSp>
      <p:grpSp>
        <p:nvGrpSpPr>
          <p:cNvPr id="859" name="Google Shape;859;p21"/>
          <p:cNvGrpSpPr/>
          <p:nvPr/>
        </p:nvGrpSpPr>
        <p:grpSpPr>
          <a:xfrm rot="5400000">
            <a:off x="-1981527" y="1924690"/>
            <a:ext cx="6191222" cy="6191222"/>
            <a:chOff x="-2825827" y="1271890"/>
            <a:chExt cx="6191222" cy="6191222"/>
          </a:xfrm>
        </p:grpSpPr>
        <p:pic>
          <p:nvPicPr>
            <p:cNvPr id="860" name="Google Shape;860;p21"/>
            <p:cNvPicPr preferRelativeResize="0"/>
            <p:nvPr/>
          </p:nvPicPr>
          <p:blipFill rotWithShape="1">
            <a:blip r:embed="rId2">
              <a:alphaModFix/>
            </a:blip>
            <a:srcRect l="16960" t="24718" r="7121" b="26177"/>
            <a:stretch/>
          </p:blipFill>
          <p:spPr>
            <a:xfrm>
              <a:off x="-680950" y="3866725"/>
              <a:ext cx="2441950" cy="1863749"/>
            </a:xfrm>
            <a:prstGeom prst="rect">
              <a:avLst/>
            </a:prstGeom>
            <a:noFill/>
            <a:ln>
              <a:noFill/>
            </a:ln>
          </p:spPr>
        </p:pic>
        <p:grpSp>
          <p:nvGrpSpPr>
            <p:cNvPr id="861" name="Google Shape;861;p21"/>
            <p:cNvGrpSpPr/>
            <p:nvPr/>
          </p:nvGrpSpPr>
          <p:grpSpPr>
            <a:xfrm>
              <a:off x="-2825827" y="1271890"/>
              <a:ext cx="6191222" cy="6191222"/>
              <a:chOff x="-2825827" y="1271890"/>
              <a:chExt cx="6191222" cy="6191222"/>
            </a:xfrm>
          </p:grpSpPr>
          <p:sp>
            <p:nvSpPr>
              <p:cNvPr id="862" name="Google Shape;862;p21"/>
              <p:cNvSpPr/>
              <p:nvPr/>
            </p:nvSpPr>
            <p:spPr>
              <a:xfrm rot="2700000" flipH="1">
                <a:off x="-1733384" y="1992813"/>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1"/>
              <p:cNvSpPr/>
              <p:nvPr/>
            </p:nvSpPr>
            <p:spPr>
              <a:xfrm rot="2700000" flipH="1">
                <a:off x="-1192832" y="2500186"/>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4" name="Google Shape;864;p21"/>
              <p:cNvGrpSpPr/>
              <p:nvPr/>
            </p:nvGrpSpPr>
            <p:grpSpPr>
              <a:xfrm rot="10800000">
                <a:off x="384881" y="3042905"/>
                <a:ext cx="134100" cy="134100"/>
                <a:chOff x="-1999139" y="3143772"/>
                <a:chExt cx="134100" cy="134100"/>
              </a:xfrm>
            </p:grpSpPr>
            <p:sp>
              <p:nvSpPr>
                <p:cNvPr id="865" name="Google Shape;865;p21"/>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1"/>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7" name="Google Shape;867;p21"/>
              <p:cNvGrpSpPr/>
              <p:nvPr/>
            </p:nvGrpSpPr>
            <p:grpSpPr>
              <a:xfrm rot="10800000">
                <a:off x="146106" y="3710980"/>
                <a:ext cx="134100" cy="134100"/>
                <a:chOff x="-1999139" y="3143772"/>
                <a:chExt cx="134100" cy="134100"/>
              </a:xfrm>
            </p:grpSpPr>
            <p:sp>
              <p:nvSpPr>
                <p:cNvPr id="868" name="Google Shape;868;p21"/>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1"/>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21"/>
              <p:cNvGrpSpPr/>
              <p:nvPr/>
            </p:nvGrpSpPr>
            <p:grpSpPr>
              <a:xfrm>
                <a:off x="-102297" y="3780153"/>
                <a:ext cx="939901" cy="2449421"/>
                <a:chOff x="-102297" y="3780153"/>
                <a:chExt cx="939901" cy="2449421"/>
              </a:xfrm>
            </p:grpSpPr>
            <p:sp>
              <p:nvSpPr>
                <p:cNvPr id="871" name="Google Shape;871;p21"/>
                <p:cNvSpPr/>
                <p:nvPr/>
              </p:nvSpPr>
              <p:spPr>
                <a:xfrm rot="10800000">
                  <a:off x="260154" y="4254866"/>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1"/>
                <p:cNvSpPr/>
                <p:nvPr/>
              </p:nvSpPr>
              <p:spPr>
                <a:xfrm rot="10800000">
                  <a:off x="-102297" y="3780153"/>
                  <a:ext cx="687411" cy="2086997"/>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3" name="Google Shape;873;p21"/>
                <p:cNvGrpSpPr/>
                <p:nvPr/>
              </p:nvGrpSpPr>
              <p:grpSpPr>
                <a:xfrm rot="10800000">
                  <a:off x="532825" y="5492502"/>
                  <a:ext cx="134004" cy="134004"/>
                  <a:chOff x="8356813" y="1074288"/>
                  <a:chExt cx="351900" cy="351900"/>
                </a:xfrm>
              </p:grpSpPr>
              <p:sp>
                <p:nvSpPr>
                  <p:cNvPr id="874" name="Google Shape;874;p21"/>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1"/>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3">
  <p:cSld name="CUSTOM_4_1_1">
    <p:spTree>
      <p:nvGrpSpPr>
        <p:cNvPr id="1" name="Shape 876"/>
        <p:cNvGrpSpPr/>
        <p:nvPr/>
      </p:nvGrpSpPr>
      <p:grpSpPr>
        <a:xfrm>
          <a:off x="0" y="0"/>
          <a:ext cx="0" cy="0"/>
          <a:chOff x="0" y="0"/>
          <a:chExt cx="0" cy="0"/>
        </a:xfrm>
      </p:grpSpPr>
      <p:grpSp>
        <p:nvGrpSpPr>
          <p:cNvPr id="877" name="Google Shape;877;p22"/>
          <p:cNvGrpSpPr/>
          <p:nvPr/>
        </p:nvGrpSpPr>
        <p:grpSpPr>
          <a:xfrm>
            <a:off x="4582521" y="2433470"/>
            <a:ext cx="5022035" cy="4764449"/>
            <a:chOff x="4571996" y="2268220"/>
            <a:chExt cx="5022035" cy="4764449"/>
          </a:xfrm>
        </p:grpSpPr>
        <p:pic>
          <p:nvPicPr>
            <p:cNvPr id="878" name="Google Shape;878;p22"/>
            <p:cNvPicPr preferRelativeResize="0"/>
            <p:nvPr/>
          </p:nvPicPr>
          <p:blipFill rotWithShape="1">
            <a:blip r:embed="rId2">
              <a:alphaModFix/>
            </a:blip>
            <a:srcRect l="16960" t="24718" r="7121" b="26177"/>
            <a:stretch/>
          </p:blipFill>
          <p:spPr>
            <a:xfrm flipH="1">
              <a:off x="5978271" y="3376950"/>
              <a:ext cx="3615750" cy="2759625"/>
            </a:xfrm>
            <a:prstGeom prst="rect">
              <a:avLst/>
            </a:prstGeom>
            <a:noFill/>
            <a:ln>
              <a:noFill/>
            </a:ln>
          </p:spPr>
        </p:pic>
        <p:grpSp>
          <p:nvGrpSpPr>
            <p:cNvPr id="879" name="Google Shape;879;p22"/>
            <p:cNvGrpSpPr/>
            <p:nvPr/>
          </p:nvGrpSpPr>
          <p:grpSpPr>
            <a:xfrm rot="10800000">
              <a:off x="4571996" y="2268220"/>
              <a:ext cx="5022035" cy="4764449"/>
              <a:chOff x="-494406" y="-1584825"/>
              <a:chExt cx="4397193" cy="4171657"/>
            </a:xfrm>
          </p:grpSpPr>
          <p:grpSp>
            <p:nvGrpSpPr>
              <p:cNvPr id="880" name="Google Shape;880;p22"/>
              <p:cNvGrpSpPr/>
              <p:nvPr/>
            </p:nvGrpSpPr>
            <p:grpSpPr>
              <a:xfrm>
                <a:off x="245875" y="-51824"/>
                <a:ext cx="208200" cy="1824700"/>
                <a:chOff x="1040050" y="3812126"/>
                <a:chExt cx="208200" cy="1824700"/>
              </a:xfrm>
            </p:grpSpPr>
            <p:sp>
              <p:nvSpPr>
                <p:cNvPr id="881" name="Google Shape;881;p22"/>
                <p:cNvSpPr/>
                <p:nvPr/>
              </p:nvSpPr>
              <p:spPr>
                <a:xfrm>
                  <a:off x="1040050" y="3812126"/>
                  <a:ext cx="12550" cy="1824700"/>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2"/>
                <p:cNvSpPr/>
                <p:nvPr/>
              </p:nvSpPr>
              <p:spPr>
                <a:xfrm>
                  <a:off x="1235741" y="3812126"/>
                  <a:ext cx="12509" cy="1824700"/>
                </a:xfrm>
                <a:custGeom>
                  <a:avLst/>
                  <a:gdLst/>
                  <a:ahLst/>
                  <a:cxnLst/>
                  <a:rect l="l" t="t" r="r" b="b"/>
                  <a:pathLst>
                    <a:path w="305" h="27731" extrusionOk="0">
                      <a:moveTo>
                        <a:pt x="0" y="1"/>
                      </a:moveTo>
                      <a:lnTo>
                        <a:pt x="0" y="27730"/>
                      </a:lnTo>
                      <a:lnTo>
                        <a:pt x="305" y="27730"/>
                      </a:lnTo>
                      <a:lnTo>
                        <a:pt x="305"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 name="Google Shape;883;p22"/>
              <p:cNvGrpSpPr/>
              <p:nvPr/>
            </p:nvGrpSpPr>
            <p:grpSpPr>
              <a:xfrm rot="-8100000">
                <a:off x="540898" y="-1172741"/>
                <a:ext cx="2552124" cy="3347490"/>
                <a:chOff x="2976325" y="908175"/>
                <a:chExt cx="4028179" cy="5283555"/>
              </a:xfrm>
            </p:grpSpPr>
            <p:sp>
              <p:nvSpPr>
                <p:cNvPr id="884" name="Google Shape;884;p22"/>
                <p:cNvSpPr/>
                <p:nvPr/>
              </p:nvSpPr>
              <p:spPr>
                <a:xfrm>
                  <a:off x="2976325" y="93003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2"/>
                <p:cNvSpPr/>
                <p:nvPr/>
              </p:nvSpPr>
              <p:spPr>
                <a:xfrm>
                  <a:off x="3934943" y="90817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2"/>
                <p:cNvSpPr/>
                <p:nvPr/>
              </p:nvSpPr>
              <p:spPr>
                <a:xfrm>
                  <a:off x="3851189" y="107252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 name="Google Shape;887;p22"/>
              <p:cNvGrpSpPr/>
              <p:nvPr/>
            </p:nvGrpSpPr>
            <p:grpSpPr>
              <a:xfrm>
                <a:off x="-1" y="621223"/>
                <a:ext cx="699940" cy="478601"/>
                <a:chOff x="39722" y="4349021"/>
                <a:chExt cx="1061964" cy="726143"/>
              </a:xfrm>
            </p:grpSpPr>
            <p:grpSp>
              <p:nvGrpSpPr>
                <p:cNvPr id="888" name="Google Shape;888;p22"/>
                <p:cNvGrpSpPr/>
                <p:nvPr/>
              </p:nvGrpSpPr>
              <p:grpSpPr>
                <a:xfrm rot="2700000">
                  <a:off x="140502" y="4460924"/>
                  <a:ext cx="524584" cy="502337"/>
                  <a:chOff x="1189791" y="-1767331"/>
                  <a:chExt cx="904284" cy="865933"/>
                </a:xfrm>
              </p:grpSpPr>
              <p:sp>
                <p:nvSpPr>
                  <p:cNvPr id="889" name="Google Shape;889;p22"/>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0" name="Google Shape;890;p22"/>
                  <p:cNvGrpSpPr/>
                  <p:nvPr/>
                </p:nvGrpSpPr>
                <p:grpSpPr>
                  <a:xfrm>
                    <a:off x="1232795" y="-1740829"/>
                    <a:ext cx="717621" cy="717392"/>
                    <a:chOff x="1483457" y="3953671"/>
                    <a:chExt cx="717621" cy="717392"/>
                  </a:xfrm>
                </p:grpSpPr>
                <p:sp>
                  <p:nvSpPr>
                    <p:cNvPr id="891" name="Google Shape;891;p22"/>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2"/>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2"/>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2"/>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2"/>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96" name="Google Shape;896;p22"/>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7" name="Google Shape;897;p22"/>
              <p:cNvGrpSpPr/>
              <p:nvPr/>
            </p:nvGrpSpPr>
            <p:grpSpPr>
              <a:xfrm>
                <a:off x="955673" y="11"/>
                <a:ext cx="592576" cy="405260"/>
                <a:chOff x="39722" y="4349021"/>
                <a:chExt cx="1061964" cy="726143"/>
              </a:xfrm>
            </p:grpSpPr>
            <p:grpSp>
              <p:nvGrpSpPr>
                <p:cNvPr id="898" name="Google Shape;898;p22"/>
                <p:cNvGrpSpPr/>
                <p:nvPr/>
              </p:nvGrpSpPr>
              <p:grpSpPr>
                <a:xfrm rot="2700000">
                  <a:off x="140502" y="4460924"/>
                  <a:ext cx="524584" cy="502337"/>
                  <a:chOff x="1189791" y="-1767331"/>
                  <a:chExt cx="904284" cy="865933"/>
                </a:xfrm>
              </p:grpSpPr>
              <p:sp>
                <p:nvSpPr>
                  <p:cNvPr id="899" name="Google Shape;899;p22"/>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0" name="Google Shape;900;p22"/>
                  <p:cNvGrpSpPr/>
                  <p:nvPr/>
                </p:nvGrpSpPr>
                <p:grpSpPr>
                  <a:xfrm>
                    <a:off x="1232795" y="-1740829"/>
                    <a:ext cx="717621" cy="717392"/>
                    <a:chOff x="1483457" y="3953671"/>
                    <a:chExt cx="717621" cy="717392"/>
                  </a:xfrm>
                </p:grpSpPr>
                <p:sp>
                  <p:nvSpPr>
                    <p:cNvPr id="901" name="Google Shape;901;p22"/>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2"/>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2"/>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2"/>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2"/>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06" name="Google Shape;906;p22"/>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22"/>
              <p:cNvGrpSpPr/>
              <p:nvPr/>
            </p:nvGrpSpPr>
            <p:grpSpPr>
              <a:xfrm>
                <a:off x="441574" y="-36652"/>
                <a:ext cx="699940" cy="478601"/>
                <a:chOff x="39722" y="4349021"/>
                <a:chExt cx="1061964" cy="726143"/>
              </a:xfrm>
            </p:grpSpPr>
            <p:grpSp>
              <p:nvGrpSpPr>
                <p:cNvPr id="908" name="Google Shape;908;p22"/>
                <p:cNvGrpSpPr/>
                <p:nvPr/>
              </p:nvGrpSpPr>
              <p:grpSpPr>
                <a:xfrm rot="2700000">
                  <a:off x="140502" y="4460924"/>
                  <a:ext cx="524584" cy="502337"/>
                  <a:chOff x="1189791" y="-1767331"/>
                  <a:chExt cx="904284" cy="865933"/>
                </a:xfrm>
              </p:grpSpPr>
              <p:sp>
                <p:nvSpPr>
                  <p:cNvPr id="909" name="Google Shape;909;p22"/>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0" name="Google Shape;910;p22"/>
                  <p:cNvGrpSpPr/>
                  <p:nvPr/>
                </p:nvGrpSpPr>
                <p:grpSpPr>
                  <a:xfrm>
                    <a:off x="1232795" y="-1740829"/>
                    <a:ext cx="717621" cy="717392"/>
                    <a:chOff x="1483457" y="3953671"/>
                    <a:chExt cx="717621" cy="717392"/>
                  </a:xfrm>
                </p:grpSpPr>
                <p:sp>
                  <p:nvSpPr>
                    <p:cNvPr id="911" name="Google Shape;911;p22"/>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2"/>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2"/>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2"/>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2"/>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16" name="Google Shape;916;p22"/>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7" name="Google Shape;917;p22"/>
              <p:cNvGrpSpPr/>
              <p:nvPr/>
            </p:nvGrpSpPr>
            <p:grpSpPr>
              <a:xfrm>
                <a:off x="-494406" y="-252396"/>
                <a:ext cx="1741563" cy="1288563"/>
                <a:chOff x="-494406" y="-252396"/>
                <a:chExt cx="1741563" cy="1288563"/>
              </a:xfrm>
            </p:grpSpPr>
            <p:sp>
              <p:nvSpPr>
                <p:cNvPr id="918" name="Google Shape;918;p22"/>
                <p:cNvSpPr/>
                <p:nvPr/>
              </p:nvSpPr>
              <p:spPr>
                <a:xfrm rot="2700000">
                  <a:off x="137431"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2"/>
                <p:cNvSpPr/>
                <p:nvPr/>
              </p:nvSpPr>
              <p:spPr>
                <a:xfrm rot="2700000">
                  <a:off x="-315569"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0" name="Google Shape;920;p22"/>
            <p:cNvGrpSpPr/>
            <p:nvPr/>
          </p:nvGrpSpPr>
          <p:grpSpPr>
            <a:xfrm>
              <a:off x="5643425" y="4968525"/>
              <a:ext cx="439200" cy="439100"/>
              <a:chOff x="1101075" y="2142375"/>
              <a:chExt cx="439200" cy="439100"/>
            </a:xfrm>
          </p:grpSpPr>
          <p:sp>
            <p:nvSpPr>
              <p:cNvPr id="921" name="Google Shape;921;p22"/>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2"/>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23" name="Google Shape;923;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24" name="Google Shape;924;p22"/>
          <p:cNvSpPr txBox="1">
            <a:spLocks noGrp="1"/>
          </p:cNvSpPr>
          <p:nvPr>
            <p:ph type="body" idx="1"/>
          </p:nvPr>
        </p:nvSpPr>
        <p:spPr>
          <a:xfrm>
            <a:off x="720000" y="1139550"/>
            <a:ext cx="4290900" cy="3431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Char char="●"/>
              <a:defRPr sz="1200">
                <a:solidFill>
                  <a:srgbClr val="191919"/>
                </a:solidFill>
              </a:defRPr>
            </a:lvl1pPr>
            <a:lvl2pPr marL="914400" lvl="1" indent="-304800" rtl="0">
              <a:lnSpc>
                <a:spcPct val="115000"/>
              </a:lnSpc>
              <a:spcBef>
                <a:spcPts val="0"/>
              </a:spcBef>
              <a:spcAft>
                <a:spcPts val="0"/>
              </a:spcAft>
              <a:buClr>
                <a:srgbClr val="434343"/>
              </a:buClr>
              <a:buSzPts val="1200"/>
              <a:buFont typeface="Roboto Condensed Light"/>
              <a:buChar char="○"/>
              <a:defRPr>
                <a:solidFill>
                  <a:srgbClr val="434343"/>
                </a:solidFill>
              </a:defRPr>
            </a:lvl2pPr>
            <a:lvl3pPr marL="1371600" lvl="2" indent="-304800" rtl="0">
              <a:lnSpc>
                <a:spcPct val="115000"/>
              </a:lnSpc>
              <a:spcBef>
                <a:spcPts val="0"/>
              </a:spcBef>
              <a:spcAft>
                <a:spcPts val="0"/>
              </a:spcAft>
              <a:buClr>
                <a:srgbClr val="434343"/>
              </a:buClr>
              <a:buSzPts val="1200"/>
              <a:buFont typeface="Roboto Condensed Light"/>
              <a:buChar char="■"/>
              <a:defRPr>
                <a:solidFill>
                  <a:srgbClr val="434343"/>
                </a:solidFill>
              </a:defRPr>
            </a:lvl3pPr>
            <a:lvl4pPr marL="1828800" lvl="3" indent="-304800" rtl="0">
              <a:lnSpc>
                <a:spcPct val="115000"/>
              </a:lnSpc>
              <a:spcBef>
                <a:spcPts val="0"/>
              </a:spcBef>
              <a:spcAft>
                <a:spcPts val="0"/>
              </a:spcAft>
              <a:buClr>
                <a:srgbClr val="434343"/>
              </a:buClr>
              <a:buSzPts val="1200"/>
              <a:buFont typeface="Roboto Condensed Light"/>
              <a:buChar char="●"/>
              <a:defRPr>
                <a:solidFill>
                  <a:srgbClr val="434343"/>
                </a:solidFill>
              </a:defRPr>
            </a:lvl4pPr>
            <a:lvl5pPr marL="2286000" lvl="4" indent="-304800" rtl="0">
              <a:lnSpc>
                <a:spcPct val="115000"/>
              </a:lnSpc>
              <a:spcBef>
                <a:spcPts val="0"/>
              </a:spcBef>
              <a:spcAft>
                <a:spcPts val="0"/>
              </a:spcAft>
              <a:buClr>
                <a:srgbClr val="434343"/>
              </a:buClr>
              <a:buSzPts val="1200"/>
              <a:buFont typeface="Roboto Condensed Light"/>
              <a:buChar char="○"/>
              <a:defRPr>
                <a:solidFill>
                  <a:srgbClr val="434343"/>
                </a:solidFill>
              </a:defRPr>
            </a:lvl5pPr>
            <a:lvl6pPr marL="2743200" lvl="5" indent="-304800" rtl="0">
              <a:lnSpc>
                <a:spcPct val="115000"/>
              </a:lnSpc>
              <a:spcBef>
                <a:spcPts val="0"/>
              </a:spcBef>
              <a:spcAft>
                <a:spcPts val="0"/>
              </a:spcAft>
              <a:buClr>
                <a:srgbClr val="434343"/>
              </a:buClr>
              <a:buSzPts val="1200"/>
              <a:buFont typeface="Roboto Condensed Light"/>
              <a:buChar char="■"/>
              <a:defRPr>
                <a:solidFill>
                  <a:srgbClr val="434343"/>
                </a:solidFill>
              </a:defRPr>
            </a:lvl6pPr>
            <a:lvl7pPr marL="3200400" lvl="6" indent="-304800" rtl="0">
              <a:lnSpc>
                <a:spcPct val="115000"/>
              </a:lnSpc>
              <a:spcBef>
                <a:spcPts val="0"/>
              </a:spcBef>
              <a:spcAft>
                <a:spcPts val="0"/>
              </a:spcAft>
              <a:buClr>
                <a:srgbClr val="434343"/>
              </a:buClr>
              <a:buSzPts val="1200"/>
              <a:buFont typeface="Roboto Condensed Light"/>
              <a:buChar char="●"/>
              <a:defRPr>
                <a:solidFill>
                  <a:srgbClr val="434343"/>
                </a:solidFill>
              </a:defRPr>
            </a:lvl7pPr>
            <a:lvl8pPr marL="3657600" lvl="7" indent="-304800" rtl="0">
              <a:lnSpc>
                <a:spcPct val="115000"/>
              </a:lnSpc>
              <a:spcBef>
                <a:spcPts val="0"/>
              </a:spcBef>
              <a:spcAft>
                <a:spcPts val="0"/>
              </a:spcAft>
              <a:buClr>
                <a:srgbClr val="434343"/>
              </a:buClr>
              <a:buSzPts val="1200"/>
              <a:buFont typeface="Roboto Condensed Light"/>
              <a:buChar char="○"/>
              <a:defRPr>
                <a:solidFill>
                  <a:srgbClr val="434343"/>
                </a:solidFill>
              </a:defRPr>
            </a:lvl8pPr>
            <a:lvl9pPr marL="4114800" lvl="8" indent="-304800" rtl="0">
              <a:lnSpc>
                <a:spcPct val="115000"/>
              </a:lnSpc>
              <a:spcBef>
                <a:spcPts val="0"/>
              </a:spcBef>
              <a:spcAft>
                <a:spcPts val="0"/>
              </a:spcAft>
              <a:buClr>
                <a:srgbClr val="434343"/>
              </a:buClr>
              <a:buSzPts val="1200"/>
              <a:buFont typeface="Roboto Condensed Light"/>
              <a:buChar char="■"/>
              <a:defRPr>
                <a:solidFill>
                  <a:srgbClr val="434343"/>
                </a:solidFill>
              </a:defRPr>
            </a:lvl9pPr>
          </a:lstStyle>
          <a:p>
            <a:endParaRPr/>
          </a:p>
        </p:txBody>
      </p:sp>
      <p:sp>
        <p:nvSpPr>
          <p:cNvPr id="925" name="Google Shape;925;p22"/>
          <p:cNvSpPr txBox="1">
            <a:spLocks noGrp="1"/>
          </p:cNvSpPr>
          <p:nvPr>
            <p:ph type="body" idx="2"/>
          </p:nvPr>
        </p:nvSpPr>
        <p:spPr>
          <a:xfrm>
            <a:off x="5249025" y="1139550"/>
            <a:ext cx="3174900" cy="3431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Char char="●"/>
              <a:defRPr sz="1200">
                <a:solidFill>
                  <a:srgbClr val="191919"/>
                </a:solidFill>
              </a:defRPr>
            </a:lvl1pPr>
            <a:lvl2pPr marL="914400" lvl="1" indent="-304800" rtl="0">
              <a:lnSpc>
                <a:spcPct val="115000"/>
              </a:lnSpc>
              <a:spcBef>
                <a:spcPts val="0"/>
              </a:spcBef>
              <a:spcAft>
                <a:spcPts val="0"/>
              </a:spcAft>
              <a:buClr>
                <a:srgbClr val="434343"/>
              </a:buClr>
              <a:buSzPts val="1200"/>
              <a:buFont typeface="Roboto Condensed Light"/>
              <a:buChar char="○"/>
              <a:defRPr>
                <a:solidFill>
                  <a:srgbClr val="434343"/>
                </a:solidFill>
              </a:defRPr>
            </a:lvl2pPr>
            <a:lvl3pPr marL="1371600" lvl="2" indent="-304800" rtl="0">
              <a:lnSpc>
                <a:spcPct val="115000"/>
              </a:lnSpc>
              <a:spcBef>
                <a:spcPts val="0"/>
              </a:spcBef>
              <a:spcAft>
                <a:spcPts val="0"/>
              </a:spcAft>
              <a:buClr>
                <a:srgbClr val="434343"/>
              </a:buClr>
              <a:buSzPts val="1200"/>
              <a:buFont typeface="Roboto Condensed Light"/>
              <a:buChar char="■"/>
              <a:defRPr>
                <a:solidFill>
                  <a:srgbClr val="434343"/>
                </a:solidFill>
              </a:defRPr>
            </a:lvl3pPr>
            <a:lvl4pPr marL="1828800" lvl="3" indent="-304800" rtl="0">
              <a:lnSpc>
                <a:spcPct val="115000"/>
              </a:lnSpc>
              <a:spcBef>
                <a:spcPts val="0"/>
              </a:spcBef>
              <a:spcAft>
                <a:spcPts val="0"/>
              </a:spcAft>
              <a:buClr>
                <a:srgbClr val="434343"/>
              </a:buClr>
              <a:buSzPts val="1200"/>
              <a:buFont typeface="Roboto Condensed Light"/>
              <a:buChar char="●"/>
              <a:defRPr>
                <a:solidFill>
                  <a:srgbClr val="434343"/>
                </a:solidFill>
              </a:defRPr>
            </a:lvl4pPr>
            <a:lvl5pPr marL="2286000" lvl="4" indent="-304800" rtl="0">
              <a:lnSpc>
                <a:spcPct val="115000"/>
              </a:lnSpc>
              <a:spcBef>
                <a:spcPts val="0"/>
              </a:spcBef>
              <a:spcAft>
                <a:spcPts val="0"/>
              </a:spcAft>
              <a:buClr>
                <a:srgbClr val="434343"/>
              </a:buClr>
              <a:buSzPts val="1200"/>
              <a:buFont typeface="Roboto Condensed Light"/>
              <a:buChar char="○"/>
              <a:defRPr>
                <a:solidFill>
                  <a:srgbClr val="434343"/>
                </a:solidFill>
              </a:defRPr>
            </a:lvl5pPr>
            <a:lvl6pPr marL="2743200" lvl="5" indent="-304800" rtl="0">
              <a:lnSpc>
                <a:spcPct val="115000"/>
              </a:lnSpc>
              <a:spcBef>
                <a:spcPts val="0"/>
              </a:spcBef>
              <a:spcAft>
                <a:spcPts val="0"/>
              </a:spcAft>
              <a:buClr>
                <a:srgbClr val="434343"/>
              </a:buClr>
              <a:buSzPts val="1200"/>
              <a:buFont typeface="Roboto Condensed Light"/>
              <a:buChar char="■"/>
              <a:defRPr>
                <a:solidFill>
                  <a:srgbClr val="434343"/>
                </a:solidFill>
              </a:defRPr>
            </a:lvl6pPr>
            <a:lvl7pPr marL="3200400" lvl="6" indent="-304800" rtl="0">
              <a:lnSpc>
                <a:spcPct val="115000"/>
              </a:lnSpc>
              <a:spcBef>
                <a:spcPts val="0"/>
              </a:spcBef>
              <a:spcAft>
                <a:spcPts val="0"/>
              </a:spcAft>
              <a:buClr>
                <a:srgbClr val="434343"/>
              </a:buClr>
              <a:buSzPts val="1200"/>
              <a:buFont typeface="Roboto Condensed Light"/>
              <a:buChar char="●"/>
              <a:defRPr>
                <a:solidFill>
                  <a:srgbClr val="434343"/>
                </a:solidFill>
              </a:defRPr>
            </a:lvl7pPr>
            <a:lvl8pPr marL="3657600" lvl="7" indent="-304800" rtl="0">
              <a:lnSpc>
                <a:spcPct val="115000"/>
              </a:lnSpc>
              <a:spcBef>
                <a:spcPts val="0"/>
              </a:spcBef>
              <a:spcAft>
                <a:spcPts val="0"/>
              </a:spcAft>
              <a:buClr>
                <a:srgbClr val="434343"/>
              </a:buClr>
              <a:buSzPts val="1200"/>
              <a:buFont typeface="Roboto Condensed Light"/>
              <a:buChar char="○"/>
              <a:defRPr>
                <a:solidFill>
                  <a:srgbClr val="434343"/>
                </a:solidFill>
              </a:defRPr>
            </a:lvl8pPr>
            <a:lvl9pPr marL="4114800" lvl="8" indent="-304800" rtl="0">
              <a:lnSpc>
                <a:spcPct val="115000"/>
              </a:lnSpc>
              <a:spcBef>
                <a:spcPts val="0"/>
              </a:spcBef>
              <a:spcAft>
                <a:spcPts val="0"/>
              </a:spcAft>
              <a:buClr>
                <a:srgbClr val="434343"/>
              </a:buClr>
              <a:buSzPts val="1200"/>
              <a:buFont typeface="Roboto Condensed Light"/>
              <a:buChar char="■"/>
              <a:defRPr>
                <a:solidFill>
                  <a:srgbClr val="434343"/>
                </a:solidFill>
              </a:defRPr>
            </a:lvl9pPr>
          </a:lstStyle>
          <a:p>
            <a:endParaRPr/>
          </a:p>
        </p:txBody>
      </p:sp>
      <p:grpSp>
        <p:nvGrpSpPr>
          <p:cNvPr id="926" name="Google Shape;926;p22"/>
          <p:cNvGrpSpPr/>
          <p:nvPr/>
        </p:nvGrpSpPr>
        <p:grpSpPr>
          <a:xfrm>
            <a:off x="-913829" y="-2335097"/>
            <a:ext cx="5022161" cy="4764814"/>
            <a:chOff x="-837629" y="-2258897"/>
            <a:chExt cx="5022161" cy="4764814"/>
          </a:xfrm>
        </p:grpSpPr>
        <p:grpSp>
          <p:nvGrpSpPr>
            <p:cNvPr id="927" name="Google Shape;927;p22"/>
            <p:cNvGrpSpPr/>
            <p:nvPr/>
          </p:nvGrpSpPr>
          <p:grpSpPr>
            <a:xfrm>
              <a:off x="-837629" y="-736613"/>
              <a:ext cx="1989039" cy="1471668"/>
              <a:chOff x="-494406" y="-252396"/>
              <a:chExt cx="1741563" cy="1288563"/>
            </a:xfrm>
          </p:grpSpPr>
          <p:sp>
            <p:nvSpPr>
              <p:cNvPr id="928" name="Google Shape;928;p22"/>
              <p:cNvSpPr/>
              <p:nvPr/>
            </p:nvSpPr>
            <p:spPr>
              <a:xfrm rot="2700000">
                <a:off x="137431"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2"/>
              <p:cNvSpPr/>
              <p:nvPr/>
            </p:nvSpPr>
            <p:spPr>
              <a:xfrm rot="2700000">
                <a:off x="-315569"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0" name="Google Shape;930;p22"/>
            <p:cNvGrpSpPr/>
            <p:nvPr/>
          </p:nvGrpSpPr>
          <p:grpSpPr>
            <a:xfrm rot="-8100000">
              <a:off x="344623" y="-1788220"/>
              <a:ext cx="2915004" cy="3823461"/>
              <a:chOff x="2976325" y="908175"/>
              <a:chExt cx="4028179" cy="5283555"/>
            </a:xfrm>
          </p:grpSpPr>
          <p:sp>
            <p:nvSpPr>
              <p:cNvPr id="931" name="Google Shape;931;p22"/>
              <p:cNvSpPr/>
              <p:nvPr/>
            </p:nvSpPr>
            <p:spPr>
              <a:xfrm>
                <a:off x="2976325" y="93003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2"/>
              <p:cNvSpPr/>
              <p:nvPr/>
            </p:nvSpPr>
            <p:spPr>
              <a:xfrm>
                <a:off x="3934943" y="90817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2"/>
              <p:cNvSpPr/>
              <p:nvPr/>
            </p:nvSpPr>
            <p:spPr>
              <a:xfrm>
                <a:off x="3851189" y="107252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4" name="Google Shape;934;p22"/>
            <p:cNvGrpSpPr/>
            <p:nvPr/>
          </p:nvGrpSpPr>
          <p:grpSpPr>
            <a:xfrm>
              <a:off x="-272968" y="261330"/>
              <a:ext cx="799446" cy="546640"/>
              <a:chOff x="39722" y="4349021"/>
              <a:chExt cx="1061964" cy="726143"/>
            </a:xfrm>
          </p:grpSpPr>
          <p:grpSp>
            <p:nvGrpSpPr>
              <p:cNvPr id="935" name="Google Shape;935;p22"/>
              <p:cNvGrpSpPr/>
              <p:nvPr/>
            </p:nvGrpSpPr>
            <p:grpSpPr>
              <a:xfrm rot="2700000">
                <a:off x="140502" y="4460924"/>
                <a:ext cx="524584" cy="502337"/>
                <a:chOff x="1189791" y="-1767331"/>
                <a:chExt cx="904284" cy="865933"/>
              </a:xfrm>
            </p:grpSpPr>
            <p:sp>
              <p:nvSpPr>
                <p:cNvPr id="936" name="Google Shape;936;p22"/>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7" name="Google Shape;937;p22"/>
                <p:cNvGrpSpPr/>
                <p:nvPr/>
              </p:nvGrpSpPr>
              <p:grpSpPr>
                <a:xfrm>
                  <a:off x="1232795" y="-1740829"/>
                  <a:ext cx="717621" cy="717392"/>
                  <a:chOff x="1483457" y="3953671"/>
                  <a:chExt cx="717621" cy="717392"/>
                </a:xfrm>
              </p:grpSpPr>
              <p:sp>
                <p:nvSpPr>
                  <p:cNvPr id="938" name="Google Shape;938;p22"/>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2"/>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2"/>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2"/>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2"/>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43" name="Google Shape;943;p22"/>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4" name="Google Shape;944;p22"/>
          <p:cNvGrpSpPr/>
          <p:nvPr/>
        </p:nvGrpSpPr>
        <p:grpSpPr>
          <a:xfrm>
            <a:off x="-224248" y="3297090"/>
            <a:ext cx="605804" cy="2417785"/>
            <a:chOff x="-224248" y="3297090"/>
            <a:chExt cx="605804" cy="2417785"/>
          </a:xfrm>
        </p:grpSpPr>
        <p:grpSp>
          <p:nvGrpSpPr>
            <p:cNvPr id="945" name="Google Shape;945;p22"/>
            <p:cNvGrpSpPr/>
            <p:nvPr/>
          </p:nvGrpSpPr>
          <p:grpSpPr>
            <a:xfrm>
              <a:off x="143770" y="3630885"/>
              <a:ext cx="237785" cy="2083990"/>
              <a:chOff x="1040050" y="3812126"/>
              <a:chExt cx="208200" cy="1824700"/>
            </a:xfrm>
          </p:grpSpPr>
          <p:sp>
            <p:nvSpPr>
              <p:cNvPr id="946" name="Google Shape;946;p22"/>
              <p:cNvSpPr/>
              <p:nvPr/>
            </p:nvSpPr>
            <p:spPr>
              <a:xfrm>
                <a:off x="1040050" y="3812126"/>
                <a:ext cx="12550" cy="1824700"/>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2"/>
              <p:cNvSpPr/>
              <p:nvPr/>
            </p:nvSpPr>
            <p:spPr>
              <a:xfrm>
                <a:off x="1235741" y="3812126"/>
                <a:ext cx="12509" cy="1824700"/>
              </a:xfrm>
              <a:custGeom>
                <a:avLst/>
                <a:gdLst/>
                <a:ahLst/>
                <a:cxnLst/>
                <a:rect l="l" t="t" r="r" b="b"/>
                <a:pathLst>
                  <a:path w="305" h="27731" extrusionOk="0">
                    <a:moveTo>
                      <a:pt x="0" y="1"/>
                    </a:moveTo>
                    <a:lnTo>
                      <a:pt x="0" y="27730"/>
                    </a:lnTo>
                    <a:lnTo>
                      <a:pt x="305" y="27730"/>
                    </a:lnTo>
                    <a:lnTo>
                      <a:pt x="305"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 name="Google Shape;948;p22"/>
            <p:cNvGrpSpPr/>
            <p:nvPr/>
          </p:nvGrpSpPr>
          <p:grpSpPr>
            <a:xfrm rot="10800000">
              <a:off x="-224248" y="3297090"/>
              <a:ext cx="439200" cy="439100"/>
              <a:chOff x="1101075" y="2142375"/>
              <a:chExt cx="439200" cy="439100"/>
            </a:xfrm>
          </p:grpSpPr>
          <p:sp>
            <p:nvSpPr>
              <p:cNvPr id="949" name="Google Shape;949;p22"/>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2"/>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51" name="Google Shape;951;p22"/>
          <p:cNvGrpSpPr/>
          <p:nvPr/>
        </p:nvGrpSpPr>
        <p:grpSpPr>
          <a:xfrm>
            <a:off x="3585480" y="-1456810"/>
            <a:ext cx="3681465" cy="2759625"/>
            <a:chOff x="3585480" y="-1380610"/>
            <a:chExt cx="3681465" cy="2759625"/>
          </a:xfrm>
        </p:grpSpPr>
        <p:pic>
          <p:nvPicPr>
            <p:cNvPr id="952" name="Google Shape;952;p22"/>
            <p:cNvPicPr preferRelativeResize="0"/>
            <p:nvPr/>
          </p:nvPicPr>
          <p:blipFill rotWithShape="1">
            <a:blip r:embed="rId2">
              <a:alphaModFix/>
            </a:blip>
            <a:srcRect l="16960" t="24718" r="7121" b="26177"/>
            <a:stretch/>
          </p:blipFill>
          <p:spPr>
            <a:xfrm rot="10800000" flipH="1">
              <a:off x="3585480" y="-1380610"/>
              <a:ext cx="3615750" cy="2759625"/>
            </a:xfrm>
            <a:prstGeom prst="rect">
              <a:avLst/>
            </a:prstGeom>
            <a:noFill/>
            <a:ln>
              <a:noFill/>
            </a:ln>
          </p:spPr>
        </p:pic>
        <p:grpSp>
          <p:nvGrpSpPr>
            <p:cNvPr id="953" name="Google Shape;953;p22"/>
            <p:cNvGrpSpPr/>
            <p:nvPr/>
          </p:nvGrpSpPr>
          <p:grpSpPr>
            <a:xfrm>
              <a:off x="6590156" y="-232440"/>
              <a:ext cx="676790" cy="462843"/>
              <a:chOff x="39722" y="4349021"/>
              <a:chExt cx="1061964" cy="726143"/>
            </a:xfrm>
          </p:grpSpPr>
          <p:grpSp>
            <p:nvGrpSpPr>
              <p:cNvPr id="954" name="Google Shape;954;p22"/>
              <p:cNvGrpSpPr/>
              <p:nvPr/>
            </p:nvGrpSpPr>
            <p:grpSpPr>
              <a:xfrm rot="2700000">
                <a:off x="140502" y="4460924"/>
                <a:ext cx="524584" cy="502337"/>
                <a:chOff x="1189791" y="-1767331"/>
                <a:chExt cx="904284" cy="865933"/>
              </a:xfrm>
            </p:grpSpPr>
            <p:sp>
              <p:nvSpPr>
                <p:cNvPr id="955" name="Google Shape;955;p22"/>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6" name="Google Shape;956;p22"/>
                <p:cNvGrpSpPr/>
                <p:nvPr/>
              </p:nvGrpSpPr>
              <p:grpSpPr>
                <a:xfrm>
                  <a:off x="1232795" y="-1740829"/>
                  <a:ext cx="717621" cy="717392"/>
                  <a:chOff x="1483457" y="3953671"/>
                  <a:chExt cx="717621" cy="717392"/>
                </a:xfrm>
              </p:grpSpPr>
              <p:sp>
                <p:nvSpPr>
                  <p:cNvPr id="957" name="Google Shape;957;p22"/>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2"/>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2"/>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2"/>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2"/>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62" name="Google Shape;962;p22"/>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3" name="Google Shape;963;p22"/>
            <p:cNvGrpSpPr/>
            <p:nvPr/>
          </p:nvGrpSpPr>
          <p:grpSpPr>
            <a:xfrm>
              <a:off x="6003005" y="-274104"/>
              <a:ext cx="799446" cy="546640"/>
              <a:chOff x="39722" y="4349021"/>
              <a:chExt cx="1061964" cy="726143"/>
            </a:xfrm>
          </p:grpSpPr>
          <p:grpSp>
            <p:nvGrpSpPr>
              <p:cNvPr id="964" name="Google Shape;964;p22"/>
              <p:cNvGrpSpPr/>
              <p:nvPr/>
            </p:nvGrpSpPr>
            <p:grpSpPr>
              <a:xfrm rot="2700000">
                <a:off x="140502" y="4460924"/>
                <a:ext cx="524584" cy="502337"/>
                <a:chOff x="1189791" y="-1767331"/>
                <a:chExt cx="904284" cy="865933"/>
              </a:xfrm>
            </p:grpSpPr>
            <p:sp>
              <p:nvSpPr>
                <p:cNvPr id="965" name="Google Shape;965;p22"/>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6" name="Google Shape;966;p22"/>
                <p:cNvGrpSpPr/>
                <p:nvPr/>
              </p:nvGrpSpPr>
              <p:grpSpPr>
                <a:xfrm>
                  <a:off x="1232795" y="-1740829"/>
                  <a:ext cx="717621" cy="717392"/>
                  <a:chOff x="1483457" y="3953671"/>
                  <a:chExt cx="717621" cy="717392"/>
                </a:xfrm>
              </p:grpSpPr>
              <p:sp>
                <p:nvSpPr>
                  <p:cNvPr id="967" name="Google Shape;967;p22"/>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2"/>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2"/>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2"/>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2"/>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72" name="Google Shape;972;p22"/>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973"/>
        <p:cNvGrpSpPr/>
        <p:nvPr/>
      </p:nvGrpSpPr>
      <p:grpSpPr>
        <a:xfrm>
          <a:off x="0" y="0"/>
          <a:ext cx="0" cy="0"/>
          <a:chOff x="0" y="0"/>
          <a:chExt cx="0" cy="0"/>
        </a:xfrm>
      </p:grpSpPr>
      <p:sp>
        <p:nvSpPr>
          <p:cNvPr id="974" name="Google Shape;974;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75" name="Google Shape;975;p23"/>
          <p:cNvSpPr txBox="1">
            <a:spLocks noGrp="1"/>
          </p:cNvSpPr>
          <p:nvPr>
            <p:ph type="subTitle" idx="1"/>
          </p:nvPr>
        </p:nvSpPr>
        <p:spPr>
          <a:xfrm>
            <a:off x="713225" y="2041525"/>
            <a:ext cx="5578500" cy="606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76" name="Google Shape;976;p23"/>
          <p:cNvSpPr txBox="1">
            <a:spLocks noGrp="1"/>
          </p:cNvSpPr>
          <p:nvPr>
            <p:ph type="subTitle" idx="2"/>
          </p:nvPr>
        </p:nvSpPr>
        <p:spPr>
          <a:xfrm>
            <a:off x="713225" y="3366650"/>
            <a:ext cx="5578500" cy="642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77" name="Google Shape;977;p23"/>
          <p:cNvSpPr txBox="1">
            <a:spLocks noGrp="1"/>
          </p:cNvSpPr>
          <p:nvPr>
            <p:ph type="subTitle" idx="3"/>
          </p:nvPr>
        </p:nvSpPr>
        <p:spPr>
          <a:xfrm>
            <a:off x="713225" y="1679400"/>
            <a:ext cx="55785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978" name="Google Shape;978;p23"/>
          <p:cNvSpPr txBox="1">
            <a:spLocks noGrp="1"/>
          </p:cNvSpPr>
          <p:nvPr>
            <p:ph type="subTitle" idx="4"/>
          </p:nvPr>
        </p:nvSpPr>
        <p:spPr>
          <a:xfrm>
            <a:off x="713225" y="3040550"/>
            <a:ext cx="55785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grpSp>
        <p:nvGrpSpPr>
          <p:cNvPr id="979" name="Google Shape;979;p23"/>
          <p:cNvGrpSpPr/>
          <p:nvPr/>
        </p:nvGrpSpPr>
        <p:grpSpPr>
          <a:xfrm rot="-5400000" flipH="1">
            <a:off x="6239121" y="1032770"/>
            <a:ext cx="5022035" cy="4764449"/>
            <a:chOff x="4571996" y="2268220"/>
            <a:chExt cx="5022035" cy="4764449"/>
          </a:xfrm>
        </p:grpSpPr>
        <p:pic>
          <p:nvPicPr>
            <p:cNvPr id="980" name="Google Shape;980;p23"/>
            <p:cNvPicPr preferRelativeResize="0"/>
            <p:nvPr/>
          </p:nvPicPr>
          <p:blipFill rotWithShape="1">
            <a:blip r:embed="rId2">
              <a:alphaModFix/>
            </a:blip>
            <a:srcRect l="16960" t="24718" r="7121" b="26177"/>
            <a:stretch/>
          </p:blipFill>
          <p:spPr>
            <a:xfrm flipH="1">
              <a:off x="5978271" y="3376950"/>
              <a:ext cx="3615750" cy="2759625"/>
            </a:xfrm>
            <a:prstGeom prst="rect">
              <a:avLst/>
            </a:prstGeom>
            <a:noFill/>
            <a:ln>
              <a:noFill/>
            </a:ln>
          </p:spPr>
        </p:pic>
        <p:grpSp>
          <p:nvGrpSpPr>
            <p:cNvPr id="981" name="Google Shape;981;p23"/>
            <p:cNvGrpSpPr/>
            <p:nvPr/>
          </p:nvGrpSpPr>
          <p:grpSpPr>
            <a:xfrm rot="10800000">
              <a:off x="4571996" y="2268220"/>
              <a:ext cx="5022035" cy="4764449"/>
              <a:chOff x="-494406" y="-1584825"/>
              <a:chExt cx="4397193" cy="4171657"/>
            </a:xfrm>
          </p:grpSpPr>
          <p:grpSp>
            <p:nvGrpSpPr>
              <p:cNvPr id="982" name="Google Shape;982;p23"/>
              <p:cNvGrpSpPr/>
              <p:nvPr/>
            </p:nvGrpSpPr>
            <p:grpSpPr>
              <a:xfrm>
                <a:off x="245875" y="-51824"/>
                <a:ext cx="208200" cy="1824700"/>
                <a:chOff x="1040050" y="3812126"/>
                <a:chExt cx="208200" cy="1824700"/>
              </a:xfrm>
            </p:grpSpPr>
            <p:sp>
              <p:nvSpPr>
                <p:cNvPr id="983" name="Google Shape;983;p23"/>
                <p:cNvSpPr/>
                <p:nvPr/>
              </p:nvSpPr>
              <p:spPr>
                <a:xfrm>
                  <a:off x="1040050" y="3812126"/>
                  <a:ext cx="12550" cy="1824700"/>
                </a:xfrm>
                <a:custGeom>
                  <a:avLst/>
                  <a:gdLst/>
                  <a:ahLst/>
                  <a:cxnLst/>
                  <a:rect l="l" t="t" r="r" b="b"/>
                  <a:pathLst>
                    <a:path w="306" h="27731" extrusionOk="0">
                      <a:moveTo>
                        <a:pt x="1" y="1"/>
                      </a:moveTo>
                      <a:lnTo>
                        <a:pt x="1" y="27730"/>
                      </a:lnTo>
                      <a:lnTo>
                        <a:pt x="305" y="27730"/>
                      </a:lnTo>
                      <a:lnTo>
                        <a:pt x="305" y="1"/>
                      </a:lnTo>
                      <a:close/>
                    </a:path>
                  </a:pathLst>
                </a:custGeom>
                <a:gradFill>
                  <a:gsLst>
                    <a:gs pos="0">
                      <a:srgbClr val="9900FF">
                        <a:alpha val="46666"/>
                        <a:alpha val="46820"/>
                      </a:srgbClr>
                    </a:gs>
                    <a:gs pos="100000">
                      <a:srgbClr val="FFFFFF">
                        <a:alpha val="0"/>
                        <a:alpha val="468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3"/>
                <p:cNvSpPr/>
                <p:nvPr/>
              </p:nvSpPr>
              <p:spPr>
                <a:xfrm>
                  <a:off x="1235741" y="3812126"/>
                  <a:ext cx="12509" cy="1824700"/>
                </a:xfrm>
                <a:custGeom>
                  <a:avLst/>
                  <a:gdLst/>
                  <a:ahLst/>
                  <a:cxnLst/>
                  <a:rect l="l" t="t" r="r" b="b"/>
                  <a:pathLst>
                    <a:path w="305" h="27731" extrusionOk="0">
                      <a:moveTo>
                        <a:pt x="0" y="1"/>
                      </a:moveTo>
                      <a:lnTo>
                        <a:pt x="0" y="27730"/>
                      </a:lnTo>
                      <a:lnTo>
                        <a:pt x="305" y="27730"/>
                      </a:lnTo>
                      <a:lnTo>
                        <a:pt x="305"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5" name="Google Shape;985;p23"/>
              <p:cNvGrpSpPr/>
              <p:nvPr/>
            </p:nvGrpSpPr>
            <p:grpSpPr>
              <a:xfrm rot="-8100000">
                <a:off x="540898" y="-1172741"/>
                <a:ext cx="2552124" cy="3347490"/>
                <a:chOff x="2976325" y="908175"/>
                <a:chExt cx="4028179" cy="5283555"/>
              </a:xfrm>
            </p:grpSpPr>
            <p:sp>
              <p:nvSpPr>
                <p:cNvPr id="986" name="Google Shape;986;p23"/>
                <p:cNvSpPr/>
                <p:nvPr/>
              </p:nvSpPr>
              <p:spPr>
                <a:xfrm>
                  <a:off x="2976325" y="93003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3"/>
                <p:cNvSpPr/>
                <p:nvPr/>
              </p:nvSpPr>
              <p:spPr>
                <a:xfrm>
                  <a:off x="3934943" y="90817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3"/>
                <p:cNvSpPr/>
                <p:nvPr/>
              </p:nvSpPr>
              <p:spPr>
                <a:xfrm>
                  <a:off x="3851189" y="107252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 name="Google Shape;989;p23"/>
              <p:cNvGrpSpPr/>
              <p:nvPr/>
            </p:nvGrpSpPr>
            <p:grpSpPr>
              <a:xfrm>
                <a:off x="-1" y="621223"/>
                <a:ext cx="699940" cy="478601"/>
                <a:chOff x="39722" y="4349021"/>
                <a:chExt cx="1061964" cy="726143"/>
              </a:xfrm>
            </p:grpSpPr>
            <p:grpSp>
              <p:nvGrpSpPr>
                <p:cNvPr id="990" name="Google Shape;990;p23"/>
                <p:cNvGrpSpPr/>
                <p:nvPr/>
              </p:nvGrpSpPr>
              <p:grpSpPr>
                <a:xfrm rot="2700000">
                  <a:off x="140502" y="4460924"/>
                  <a:ext cx="524584" cy="502337"/>
                  <a:chOff x="1189791" y="-1767331"/>
                  <a:chExt cx="904284" cy="865933"/>
                </a:xfrm>
              </p:grpSpPr>
              <p:sp>
                <p:nvSpPr>
                  <p:cNvPr id="991" name="Google Shape;991;p23"/>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2" name="Google Shape;992;p23"/>
                  <p:cNvGrpSpPr/>
                  <p:nvPr/>
                </p:nvGrpSpPr>
                <p:grpSpPr>
                  <a:xfrm>
                    <a:off x="1232795" y="-1740829"/>
                    <a:ext cx="717621" cy="717392"/>
                    <a:chOff x="1483457" y="3953671"/>
                    <a:chExt cx="717621" cy="717392"/>
                  </a:xfrm>
                </p:grpSpPr>
                <p:sp>
                  <p:nvSpPr>
                    <p:cNvPr id="993" name="Google Shape;993;p23"/>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3"/>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3"/>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3"/>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3"/>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98" name="Google Shape;998;p23"/>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9" name="Google Shape;999;p23"/>
              <p:cNvGrpSpPr/>
              <p:nvPr/>
            </p:nvGrpSpPr>
            <p:grpSpPr>
              <a:xfrm>
                <a:off x="955673" y="11"/>
                <a:ext cx="592576" cy="405260"/>
                <a:chOff x="39722" y="4349021"/>
                <a:chExt cx="1061964" cy="726143"/>
              </a:xfrm>
            </p:grpSpPr>
            <p:grpSp>
              <p:nvGrpSpPr>
                <p:cNvPr id="1000" name="Google Shape;1000;p23"/>
                <p:cNvGrpSpPr/>
                <p:nvPr/>
              </p:nvGrpSpPr>
              <p:grpSpPr>
                <a:xfrm rot="2700000">
                  <a:off x="140502" y="4460924"/>
                  <a:ext cx="524584" cy="502337"/>
                  <a:chOff x="1189791" y="-1767331"/>
                  <a:chExt cx="904284" cy="865933"/>
                </a:xfrm>
              </p:grpSpPr>
              <p:sp>
                <p:nvSpPr>
                  <p:cNvPr id="1001" name="Google Shape;1001;p23"/>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2" name="Google Shape;1002;p23"/>
                  <p:cNvGrpSpPr/>
                  <p:nvPr/>
                </p:nvGrpSpPr>
                <p:grpSpPr>
                  <a:xfrm>
                    <a:off x="1232795" y="-1740829"/>
                    <a:ext cx="717621" cy="717392"/>
                    <a:chOff x="1483457" y="3953671"/>
                    <a:chExt cx="717621" cy="717392"/>
                  </a:xfrm>
                </p:grpSpPr>
                <p:sp>
                  <p:nvSpPr>
                    <p:cNvPr id="1003" name="Google Shape;1003;p23"/>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3"/>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3"/>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3"/>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3"/>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08" name="Google Shape;1008;p23"/>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9" name="Google Shape;1009;p23"/>
              <p:cNvGrpSpPr/>
              <p:nvPr/>
            </p:nvGrpSpPr>
            <p:grpSpPr>
              <a:xfrm>
                <a:off x="441574" y="-36652"/>
                <a:ext cx="699940" cy="478601"/>
                <a:chOff x="39722" y="4349021"/>
                <a:chExt cx="1061964" cy="726143"/>
              </a:xfrm>
            </p:grpSpPr>
            <p:grpSp>
              <p:nvGrpSpPr>
                <p:cNvPr id="1010" name="Google Shape;1010;p23"/>
                <p:cNvGrpSpPr/>
                <p:nvPr/>
              </p:nvGrpSpPr>
              <p:grpSpPr>
                <a:xfrm rot="2700000">
                  <a:off x="140502" y="4460924"/>
                  <a:ext cx="524584" cy="502337"/>
                  <a:chOff x="1189791" y="-1767331"/>
                  <a:chExt cx="904284" cy="865933"/>
                </a:xfrm>
              </p:grpSpPr>
              <p:sp>
                <p:nvSpPr>
                  <p:cNvPr id="1011" name="Google Shape;1011;p23"/>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2" name="Google Shape;1012;p23"/>
                  <p:cNvGrpSpPr/>
                  <p:nvPr/>
                </p:nvGrpSpPr>
                <p:grpSpPr>
                  <a:xfrm>
                    <a:off x="1232795" y="-1740829"/>
                    <a:ext cx="717621" cy="717392"/>
                    <a:chOff x="1483457" y="3953671"/>
                    <a:chExt cx="717621" cy="717392"/>
                  </a:xfrm>
                </p:grpSpPr>
                <p:sp>
                  <p:nvSpPr>
                    <p:cNvPr id="1013" name="Google Shape;1013;p23"/>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3"/>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3"/>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3"/>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3"/>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18" name="Google Shape;1018;p23"/>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9" name="Google Shape;1019;p23"/>
              <p:cNvGrpSpPr/>
              <p:nvPr/>
            </p:nvGrpSpPr>
            <p:grpSpPr>
              <a:xfrm>
                <a:off x="-494406" y="-252396"/>
                <a:ext cx="1741563" cy="1288563"/>
                <a:chOff x="-494406" y="-252396"/>
                <a:chExt cx="1741563" cy="1288563"/>
              </a:xfrm>
            </p:grpSpPr>
            <p:sp>
              <p:nvSpPr>
                <p:cNvPr id="1020" name="Google Shape;1020;p23"/>
                <p:cNvSpPr/>
                <p:nvPr/>
              </p:nvSpPr>
              <p:spPr>
                <a:xfrm rot="2700000">
                  <a:off x="137431"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3"/>
                <p:cNvSpPr/>
                <p:nvPr/>
              </p:nvSpPr>
              <p:spPr>
                <a:xfrm rot="2700000">
                  <a:off x="-315569" y="-53821"/>
                  <a:ext cx="930891" cy="891412"/>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22" name="Google Shape;1022;p23"/>
            <p:cNvGrpSpPr/>
            <p:nvPr/>
          </p:nvGrpSpPr>
          <p:grpSpPr>
            <a:xfrm>
              <a:off x="5643425" y="4968525"/>
              <a:ext cx="439200" cy="439100"/>
              <a:chOff x="1101075" y="2142375"/>
              <a:chExt cx="439200" cy="439100"/>
            </a:xfrm>
          </p:grpSpPr>
          <p:sp>
            <p:nvSpPr>
              <p:cNvPr id="1023" name="Google Shape;1023;p23"/>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3"/>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025" name="Google Shape;1025;p23"/>
          <p:cNvPicPr preferRelativeResize="0"/>
          <p:nvPr/>
        </p:nvPicPr>
        <p:blipFill rotWithShape="1">
          <a:blip r:embed="rId2">
            <a:alphaModFix/>
          </a:blip>
          <a:srcRect l="16960" t="24718" r="7121" b="26177"/>
          <a:stretch/>
        </p:blipFill>
        <p:spPr>
          <a:xfrm rot="5400000">
            <a:off x="-1432850" y="882950"/>
            <a:ext cx="2441950" cy="1863749"/>
          </a:xfrm>
          <a:prstGeom prst="rect">
            <a:avLst/>
          </a:prstGeom>
          <a:noFill/>
          <a:ln>
            <a:noFill/>
          </a:ln>
        </p:spPr>
      </p:pic>
      <p:grpSp>
        <p:nvGrpSpPr>
          <p:cNvPr id="1026" name="Google Shape;1026;p23"/>
          <p:cNvGrpSpPr/>
          <p:nvPr/>
        </p:nvGrpSpPr>
        <p:grpSpPr>
          <a:xfrm rot="10800000">
            <a:off x="6045700" y="237976"/>
            <a:ext cx="4558967" cy="134100"/>
            <a:chOff x="796100" y="3019701"/>
            <a:chExt cx="4558967" cy="134100"/>
          </a:xfrm>
        </p:grpSpPr>
        <p:sp>
          <p:nvSpPr>
            <p:cNvPr id="1027" name="Google Shape;1027;p23"/>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28" name="Google Shape;1028;p23"/>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1029" name="Google Shape;1029;p23"/>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0" name="Google Shape;1030;p23"/>
          <p:cNvGrpSpPr/>
          <p:nvPr/>
        </p:nvGrpSpPr>
        <p:grpSpPr>
          <a:xfrm>
            <a:off x="-1143750" y="3925887"/>
            <a:ext cx="4558967" cy="1517787"/>
            <a:chOff x="-1143750" y="3849687"/>
            <a:chExt cx="4558967" cy="1517787"/>
          </a:xfrm>
        </p:grpSpPr>
        <p:grpSp>
          <p:nvGrpSpPr>
            <p:cNvPr id="1031" name="Google Shape;1031;p23"/>
            <p:cNvGrpSpPr/>
            <p:nvPr/>
          </p:nvGrpSpPr>
          <p:grpSpPr>
            <a:xfrm rot="5400000">
              <a:off x="-805838" y="4155104"/>
              <a:ext cx="1517787" cy="906953"/>
              <a:chOff x="-55500" y="4835979"/>
              <a:chExt cx="1517787" cy="906953"/>
            </a:xfrm>
          </p:grpSpPr>
          <p:sp>
            <p:nvSpPr>
              <p:cNvPr id="1032" name="Google Shape;1032;p23"/>
              <p:cNvSpPr/>
              <p:nvPr/>
            </p:nvSpPr>
            <p:spPr>
              <a:xfrm>
                <a:off x="-55500" y="489515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3"/>
              <p:cNvSpPr/>
              <p:nvPr/>
            </p:nvSpPr>
            <p:spPr>
              <a:xfrm>
                <a:off x="522674" y="4951702"/>
                <a:ext cx="340329" cy="325895"/>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3"/>
              <p:cNvSpPr/>
              <p:nvPr/>
            </p:nvSpPr>
            <p:spPr>
              <a:xfrm>
                <a:off x="401812" y="51855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3"/>
              <p:cNvSpPr/>
              <p:nvPr/>
            </p:nvSpPr>
            <p:spPr>
              <a:xfrm>
                <a:off x="880250" y="48359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6" name="Google Shape;1036;p23"/>
            <p:cNvGrpSpPr/>
            <p:nvPr/>
          </p:nvGrpSpPr>
          <p:grpSpPr>
            <a:xfrm>
              <a:off x="-549966" y="3946426"/>
              <a:ext cx="2833357" cy="1421047"/>
              <a:chOff x="-677366" y="4067276"/>
              <a:chExt cx="2833357" cy="1421047"/>
            </a:xfrm>
          </p:grpSpPr>
          <p:sp>
            <p:nvSpPr>
              <p:cNvPr id="1037" name="Google Shape;1037;p23"/>
              <p:cNvSpPr/>
              <p:nvPr/>
            </p:nvSpPr>
            <p:spPr>
              <a:xfrm rot="5400000">
                <a:off x="28789" y="3361120"/>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8" name="Google Shape;1038;p23"/>
              <p:cNvGrpSpPr/>
              <p:nvPr/>
            </p:nvGrpSpPr>
            <p:grpSpPr>
              <a:xfrm>
                <a:off x="317735" y="4614472"/>
                <a:ext cx="161977" cy="161940"/>
                <a:chOff x="1101075" y="2142375"/>
                <a:chExt cx="439200" cy="439100"/>
              </a:xfrm>
            </p:grpSpPr>
            <p:sp>
              <p:nvSpPr>
                <p:cNvPr id="1039" name="Google Shape;1039;p23"/>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3"/>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1" name="Google Shape;1041;p23"/>
              <p:cNvGrpSpPr/>
              <p:nvPr/>
            </p:nvGrpSpPr>
            <p:grpSpPr>
              <a:xfrm rot="10800000">
                <a:off x="1700151" y="5032693"/>
                <a:ext cx="161977" cy="161940"/>
                <a:chOff x="1101075" y="2142375"/>
                <a:chExt cx="439200" cy="439100"/>
              </a:xfrm>
            </p:grpSpPr>
            <p:sp>
              <p:nvSpPr>
                <p:cNvPr id="1042" name="Google Shape;1042;p23"/>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3"/>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44" name="Google Shape;1044;p23"/>
            <p:cNvSpPr/>
            <p:nvPr/>
          </p:nvSpPr>
          <p:spPr>
            <a:xfrm rot="-5400000">
              <a:off x="362395" y="3696219"/>
              <a:ext cx="503090" cy="2327806"/>
            </a:xfrm>
            <a:custGeom>
              <a:avLst/>
              <a:gdLst/>
              <a:ahLst/>
              <a:cxnLst/>
              <a:rect l="l" t="t" r="r" b="b"/>
              <a:pathLst>
                <a:path w="12266" h="56755" extrusionOk="0">
                  <a:moveTo>
                    <a:pt x="6811" y="1"/>
                  </a:moveTo>
                  <a:lnTo>
                    <a:pt x="2133" y="4663"/>
                  </a:lnTo>
                  <a:lnTo>
                    <a:pt x="2133" y="16836"/>
                  </a:lnTo>
                  <a:lnTo>
                    <a:pt x="2438" y="16836"/>
                  </a:lnTo>
                  <a:lnTo>
                    <a:pt x="2438" y="4800"/>
                  </a:lnTo>
                  <a:lnTo>
                    <a:pt x="6475" y="747"/>
                  </a:lnTo>
                  <a:lnTo>
                    <a:pt x="6475" y="11793"/>
                  </a:lnTo>
                  <a:lnTo>
                    <a:pt x="11534" y="11793"/>
                  </a:lnTo>
                  <a:lnTo>
                    <a:pt x="8197" y="15130"/>
                  </a:lnTo>
                  <a:lnTo>
                    <a:pt x="11640" y="18573"/>
                  </a:lnTo>
                  <a:lnTo>
                    <a:pt x="5668" y="24546"/>
                  </a:lnTo>
                  <a:lnTo>
                    <a:pt x="5668" y="41686"/>
                  </a:lnTo>
                  <a:lnTo>
                    <a:pt x="0" y="47369"/>
                  </a:lnTo>
                  <a:lnTo>
                    <a:pt x="0" y="56754"/>
                  </a:lnTo>
                  <a:lnTo>
                    <a:pt x="305" y="56754"/>
                  </a:lnTo>
                  <a:lnTo>
                    <a:pt x="305" y="47476"/>
                  </a:lnTo>
                  <a:lnTo>
                    <a:pt x="5973" y="41823"/>
                  </a:lnTo>
                  <a:lnTo>
                    <a:pt x="5973" y="24683"/>
                  </a:lnTo>
                  <a:lnTo>
                    <a:pt x="12082" y="18573"/>
                  </a:lnTo>
                  <a:lnTo>
                    <a:pt x="8639" y="15130"/>
                  </a:lnTo>
                  <a:lnTo>
                    <a:pt x="12265" y="11488"/>
                  </a:lnTo>
                  <a:lnTo>
                    <a:pt x="6811" y="11488"/>
                  </a:lnTo>
                  <a:lnTo>
                    <a:pt x="6811" y="1"/>
                  </a:ln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45" name="Google Shape;1045;p23"/>
            <p:cNvGrpSpPr/>
            <p:nvPr/>
          </p:nvGrpSpPr>
          <p:grpSpPr>
            <a:xfrm>
              <a:off x="-1143750" y="4741576"/>
              <a:ext cx="4558967" cy="134100"/>
              <a:chOff x="796100" y="3019701"/>
              <a:chExt cx="4558967" cy="134100"/>
            </a:xfrm>
          </p:grpSpPr>
          <p:sp>
            <p:nvSpPr>
              <p:cNvPr id="1046" name="Google Shape;1046;p23"/>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47" name="Google Shape;1047;p23"/>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1048" name="Google Shape;1048;p23"/>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049"/>
        <p:cNvGrpSpPr/>
        <p:nvPr/>
      </p:nvGrpSpPr>
      <p:grpSpPr>
        <a:xfrm>
          <a:off x="0" y="0"/>
          <a:ext cx="0" cy="0"/>
          <a:chOff x="0" y="0"/>
          <a:chExt cx="0" cy="0"/>
        </a:xfrm>
      </p:grpSpPr>
      <p:grpSp>
        <p:nvGrpSpPr>
          <p:cNvPr id="1050" name="Google Shape;1050;p24"/>
          <p:cNvGrpSpPr/>
          <p:nvPr/>
        </p:nvGrpSpPr>
        <p:grpSpPr>
          <a:xfrm>
            <a:off x="7059553" y="-2136808"/>
            <a:ext cx="4192757" cy="4558967"/>
            <a:chOff x="6983353" y="-2136808"/>
            <a:chExt cx="4192757" cy="4558967"/>
          </a:xfrm>
        </p:grpSpPr>
        <p:grpSp>
          <p:nvGrpSpPr>
            <p:cNvPr id="1051" name="Google Shape;1051;p24"/>
            <p:cNvGrpSpPr/>
            <p:nvPr/>
          </p:nvGrpSpPr>
          <p:grpSpPr>
            <a:xfrm rot="-509296">
              <a:off x="7187207" y="-982000"/>
              <a:ext cx="3785049" cy="3043008"/>
              <a:chOff x="7103825" y="-713112"/>
              <a:chExt cx="3785226" cy="3043150"/>
            </a:xfrm>
          </p:grpSpPr>
          <p:sp>
            <p:nvSpPr>
              <p:cNvPr id="1052" name="Google Shape;1052;p24"/>
              <p:cNvSpPr/>
              <p:nvPr/>
            </p:nvSpPr>
            <p:spPr>
              <a:xfrm rot="-3600017">
                <a:off x="7761095" y="-21"/>
                <a:ext cx="2152450" cy="1864030"/>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53" name="Google Shape;1053;p24"/>
              <p:cNvPicPr preferRelativeResize="0"/>
              <p:nvPr/>
            </p:nvPicPr>
            <p:blipFill rotWithShape="1">
              <a:blip r:embed="rId2">
                <a:alphaModFix/>
              </a:blip>
              <a:srcRect t="17657" b="17663"/>
              <a:stretch/>
            </p:blipFill>
            <p:spPr>
              <a:xfrm>
                <a:off x="7103825" y="-713112"/>
                <a:ext cx="3785226" cy="2888974"/>
              </a:xfrm>
              <a:prstGeom prst="rect">
                <a:avLst/>
              </a:prstGeom>
              <a:noFill/>
              <a:ln>
                <a:noFill/>
              </a:ln>
            </p:spPr>
          </p:pic>
        </p:grpSp>
        <p:grpSp>
          <p:nvGrpSpPr>
            <p:cNvPr id="1054" name="Google Shape;1054;p24"/>
            <p:cNvGrpSpPr/>
            <p:nvPr/>
          </p:nvGrpSpPr>
          <p:grpSpPr>
            <a:xfrm rot="5400000">
              <a:off x="6489450" y="75626"/>
              <a:ext cx="4558967" cy="134100"/>
              <a:chOff x="796100" y="3019701"/>
              <a:chExt cx="4558967" cy="134100"/>
            </a:xfrm>
          </p:grpSpPr>
          <p:sp>
            <p:nvSpPr>
              <p:cNvPr id="1055" name="Google Shape;1055;p24"/>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56" name="Google Shape;1056;p24"/>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1057" name="Google Shape;1057;p24"/>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58" name="Google Shape;1058;p24"/>
          <p:cNvSpPr txBox="1">
            <a:spLocks noGrp="1"/>
          </p:cNvSpPr>
          <p:nvPr>
            <p:ph type="subTitle" idx="1"/>
          </p:nvPr>
        </p:nvSpPr>
        <p:spPr>
          <a:xfrm>
            <a:off x="720000" y="2649975"/>
            <a:ext cx="1981800" cy="1088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59" name="Google Shape;1059;p24"/>
          <p:cNvSpPr txBox="1">
            <a:spLocks noGrp="1"/>
          </p:cNvSpPr>
          <p:nvPr>
            <p:ph type="subTitle" idx="2"/>
          </p:nvPr>
        </p:nvSpPr>
        <p:spPr>
          <a:xfrm>
            <a:off x="3584484" y="2649975"/>
            <a:ext cx="1981800" cy="1088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60" name="Google Shape;1060;p24"/>
          <p:cNvSpPr txBox="1">
            <a:spLocks noGrp="1"/>
          </p:cNvSpPr>
          <p:nvPr>
            <p:ph type="subTitle" idx="3"/>
          </p:nvPr>
        </p:nvSpPr>
        <p:spPr>
          <a:xfrm>
            <a:off x="6448975" y="2649975"/>
            <a:ext cx="1981800" cy="1088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61" name="Google Shape;1061;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62" name="Google Shape;1062;p24"/>
          <p:cNvSpPr txBox="1">
            <a:spLocks noGrp="1"/>
          </p:cNvSpPr>
          <p:nvPr>
            <p:ph type="subTitle" idx="4"/>
          </p:nvPr>
        </p:nvSpPr>
        <p:spPr>
          <a:xfrm>
            <a:off x="720000" y="2323875"/>
            <a:ext cx="19818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063" name="Google Shape;1063;p24"/>
          <p:cNvSpPr txBox="1">
            <a:spLocks noGrp="1"/>
          </p:cNvSpPr>
          <p:nvPr>
            <p:ph type="subTitle" idx="5"/>
          </p:nvPr>
        </p:nvSpPr>
        <p:spPr>
          <a:xfrm>
            <a:off x="3584483" y="2323875"/>
            <a:ext cx="19818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064" name="Google Shape;1064;p24"/>
          <p:cNvSpPr txBox="1">
            <a:spLocks noGrp="1"/>
          </p:cNvSpPr>
          <p:nvPr>
            <p:ph type="subTitle" idx="6"/>
          </p:nvPr>
        </p:nvSpPr>
        <p:spPr>
          <a:xfrm>
            <a:off x="6448972" y="2323875"/>
            <a:ext cx="19818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grpSp>
        <p:nvGrpSpPr>
          <p:cNvPr id="1065" name="Google Shape;1065;p24"/>
          <p:cNvGrpSpPr/>
          <p:nvPr/>
        </p:nvGrpSpPr>
        <p:grpSpPr>
          <a:xfrm>
            <a:off x="6067575" y="2796625"/>
            <a:ext cx="4006263" cy="4771152"/>
            <a:chOff x="5915175" y="2339425"/>
            <a:chExt cx="4006263" cy="4771152"/>
          </a:xfrm>
        </p:grpSpPr>
        <p:sp>
          <p:nvSpPr>
            <p:cNvPr id="1066" name="Google Shape;1066;p24"/>
            <p:cNvSpPr/>
            <p:nvPr/>
          </p:nvSpPr>
          <p:spPr>
            <a:xfrm>
              <a:off x="5915175" y="236128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4"/>
            <p:cNvSpPr/>
            <p:nvPr/>
          </p:nvSpPr>
          <p:spPr>
            <a:xfrm>
              <a:off x="6873793" y="233942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8" name="Google Shape;1068;p24"/>
            <p:cNvGrpSpPr/>
            <p:nvPr/>
          </p:nvGrpSpPr>
          <p:grpSpPr>
            <a:xfrm>
              <a:off x="7520550" y="4608575"/>
              <a:ext cx="582050" cy="582425"/>
              <a:chOff x="959750" y="3039275"/>
              <a:chExt cx="582050" cy="582425"/>
            </a:xfrm>
          </p:grpSpPr>
          <p:sp>
            <p:nvSpPr>
              <p:cNvPr id="1069" name="Google Shape;1069;p24"/>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4"/>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4"/>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4"/>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4"/>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4"/>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4"/>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24"/>
            <p:cNvGrpSpPr/>
            <p:nvPr/>
          </p:nvGrpSpPr>
          <p:grpSpPr>
            <a:xfrm>
              <a:off x="8484675" y="3658275"/>
              <a:ext cx="582050" cy="582425"/>
              <a:chOff x="959750" y="3039275"/>
              <a:chExt cx="582050" cy="582425"/>
            </a:xfrm>
          </p:grpSpPr>
          <p:sp>
            <p:nvSpPr>
              <p:cNvPr id="1077" name="Google Shape;1077;p24"/>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4"/>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4"/>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4"/>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4"/>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4"/>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4"/>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0C0A9E">
                      <a:alpha val="20000"/>
                      <a:alpha val="37270"/>
                    </a:srgbClr>
                  </a:gs>
                  <a:gs pos="100000">
                    <a:srgbClr val="FFFFFF">
                      <a:alpha val="0"/>
                      <a:alpha val="3727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84" name="Google Shape;1084;p24"/>
          <p:cNvGrpSpPr/>
          <p:nvPr/>
        </p:nvGrpSpPr>
        <p:grpSpPr>
          <a:xfrm>
            <a:off x="-235366" y="3828554"/>
            <a:ext cx="5249359" cy="2992224"/>
            <a:chOff x="-258616" y="3430829"/>
            <a:chExt cx="5249359" cy="2992224"/>
          </a:xfrm>
        </p:grpSpPr>
        <p:pic>
          <p:nvPicPr>
            <p:cNvPr id="1085" name="Google Shape;1085;p24"/>
            <p:cNvPicPr preferRelativeResize="0"/>
            <p:nvPr/>
          </p:nvPicPr>
          <p:blipFill rotWithShape="1">
            <a:blip r:embed="rId3">
              <a:alphaModFix/>
            </a:blip>
            <a:srcRect l="16960" t="24718" r="7121" b="26177"/>
            <a:stretch/>
          </p:blipFill>
          <p:spPr>
            <a:xfrm>
              <a:off x="1070243" y="3430829"/>
              <a:ext cx="3920501" cy="2992224"/>
            </a:xfrm>
            <a:prstGeom prst="rect">
              <a:avLst/>
            </a:prstGeom>
            <a:noFill/>
            <a:ln>
              <a:noFill/>
            </a:ln>
          </p:spPr>
        </p:pic>
        <p:sp>
          <p:nvSpPr>
            <p:cNvPr id="1086" name="Google Shape;1086;p24"/>
            <p:cNvSpPr/>
            <p:nvPr/>
          </p:nvSpPr>
          <p:spPr>
            <a:xfrm>
              <a:off x="363250" y="466775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4"/>
            <p:cNvSpPr/>
            <p:nvPr/>
          </p:nvSpPr>
          <p:spPr>
            <a:xfrm>
              <a:off x="941424" y="4724302"/>
              <a:ext cx="340329" cy="325895"/>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4"/>
            <p:cNvSpPr/>
            <p:nvPr/>
          </p:nvSpPr>
          <p:spPr>
            <a:xfrm>
              <a:off x="820562" y="49581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4"/>
            <p:cNvSpPr/>
            <p:nvPr/>
          </p:nvSpPr>
          <p:spPr>
            <a:xfrm>
              <a:off x="1299000" y="46085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4"/>
            <p:cNvSpPr/>
            <p:nvPr/>
          </p:nvSpPr>
          <p:spPr>
            <a:xfrm rot="5400000">
              <a:off x="447539" y="3133720"/>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1" name="Google Shape;1091;p24"/>
            <p:cNvGrpSpPr/>
            <p:nvPr/>
          </p:nvGrpSpPr>
          <p:grpSpPr>
            <a:xfrm>
              <a:off x="736485" y="4387072"/>
              <a:ext cx="161977" cy="161940"/>
              <a:chOff x="1101075" y="2142375"/>
              <a:chExt cx="439200" cy="439100"/>
            </a:xfrm>
          </p:grpSpPr>
          <p:sp>
            <p:nvSpPr>
              <p:cNvPr id="1092" name="Google Shape;1092;p24"/>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4"/>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4" name="Google Shape;1094;p24"/>
            <p:cNvGrpSpPr/>
            <p:nvPr/>
          </p:nvGrpSpPr>
          <p:grpSpPr>
            <a:xfrm rot="10800000">
              <a:off x="2118901" y="4805293"/>
              <a:ext cx="161977" cy="161940"/>
              <a:chOff x="1101075" y="2142375"/>
              <a:chExt cx="439200" cy="439100"/>
            </a:xfrm>
          </p:grpSpPr>
          <p:sp>
            <p:nvSpPr>
              <p:cNvPr id="1095" name="Google Shape;1095;p24"/>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4"/>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97" name="Google Shape;1097;p24"/>
          <p:cNvGrpSpPr/>
          <p:nvPr/>
        </p:nvGrpSpPr>
        <p:grpSpPr>
          <a:xfrm>
            <a:off x="-515563" y="-797996"/>
            <a:ext cx="1433417" cy="2584783"/>
            <a:chOff x="-363163" y="-645596"/>
            <a:chExt cx="1433417" cy="2584783"/>
          </a:xfrm>
        </p:grpSpPr>
        <p:grpSp>
          <p:nvGrpSpPr>
            <p:cNvPr id="1098" name="Google Shape;1098;p24"/>
            <p:cNvGrpSpPr/>
            <p:nvPr/>
          </p:nvGrpSpPr>
          <p:grpSpPr>
            <a:xfrm rot="10800000">
              <a:off x="-64595" y="-645596"/>
              <a:ext cx="1134849" cy="2370191"/>
              <a:chOff x="-575575" y="3685599"/>
              <a:chExt cx="1421048" cy="2967932"/>
            </a:xfrm>
          </p:grpSpPr>
          <p:sp>
            <p:nvSpPr>
              <p:cNvPr id="1099" name="Google Shape;1099;p24"/>
              <p:cNvSpPr/>
              <p:nvPr/>
            </p:nvSpPr>
            <p:spPr>
              <a:xfrm>
                <a:off x="-575575" y="3685599"/>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4"/>
              <p:cNvSpPr/>
              <p:nvPr/>
            </p:nvSpPr>
            <p:spPr>
              <a:xfrm rot="10800000">
                <a:off x="-575573" y="3820175"/>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1" name="Google Shape;1101;p24"/>
            <p:cNvSpPr/>
            <p:nvPr/>
          </p:nvSpPr>
          <p:spPr>
            <a:xfrm>
              <a:off x="0" y="361650"/>
              <a:ext cx="581991" cy="575861"/>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4"/>
            <p:cNvSpPr/>
            <p:nvPr/>
          </p:nvSpPr>
          <p:spPr>
            <a:xfrm>
              <a:off x="131225" y="0"/>
              <a:ext cx="581991" cy="575861"/>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3" name="Google Shape;1103;p24"/>
            <p:cNvGrpSpPr/>
            <p:nvPr/>
          </p:nvGrpSpPr>
          <p:grpSpPr>
            <a:xfrm rot="-2700000" flipH="1">
              <a:off x="-216370" y="1084101"/>
              <a:ext cx="708093" cy="708493"/>
              <a:chOff x="3678700" y="407275"/>
              <a:chExt cx="708100" cy="708500"/>
            </a:xfrm>
          </p:grpSpPr>
          <p:sp>
            <p:nvSpPr>
              <p:cNvPr id="1104" name="Google Shape;1104;p24"/>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4"/>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4"/>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4"/>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4"/>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4"/>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4"/>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1">
  <p:cSld name="CUSTOM_6_1">
    <p:spTree>
      <p:nvGrpSpPr>
        <p:cNvPr id="1" name="Shape 1111"/>
        <p:cNvGrpSpPr/>
        <p:nvPr/>
      </p:nvGrpSpPr>
      <p:grpSpPr>
        <a:xfrm>
          <a:off x="0" y="0"/>
          <a:ext cx="0" cy="0"/>
          <a:chOff x="0" y="0"/>
          <a:chExt cx="0" cy="0"/>
        </a:xfrm>
      </p:grpSpPr>
      <p:sp>
        <p:nvSpPr>
          <p:cNvPr id="1112" name="Google Shape;1112;p25"/>
          <p:cNvSpPr txBox="1">
            <a:spLocks noGrp="1"/>
          </p:cNvSpPr>
          <p:nvPr>
            <p:ph type="subTitle" idx="1"/>
          </p:nvPr>
        </p:nvSpPr>
        <p:spPr>
          <a:xfrm>
            <a:off x="720000" y="3520475"/>
            <a:ext cx="1981800" cy="1088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3" name="Google Shape;1113;p25"/>
          <p:cNvSpPr txBox="1">
            <a:spLocks noGrp="1"/>
          </p:cNvSpPr>
          <p:nvPr>
            <p:ph type="subTitle" idx="2"/>
          </p:nvPr>
        </p:nvSpPr>
        <p:spPr>
          <a:xfrm>
            <a:off x="3584484" y="3520475"/>
            <a:ext cx="1981800" cy="1088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4" name="Google Shape;1114;p25"/>
          <p:cNvSpPr txBox="1">
            <a:spLocks noGrp="1"/>
          </p:cNvSpPr>
          <p:nvPr>
            <p:ph type="subTitle" idx="3"/>
          </p:nvPr>
        </p:nvSpPr>
        <p:spPr>
          <a:xfrm>
            <a:off x="6448975" y="3520475"/>
            <a:ext cx="1981800" cy="1088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5" name="Google Shape;1115;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16" name="Google Shape;1116;p25"/>
          <p:cNvSpPr txBox="1">
            <a:spLocks noGrp="1"/>
          </p:cNvSpPr>
          <p:nvPr>
            <p:ph type="subTitle" idx="4"/>
          </p:nvPr>
        </p:nvSpPr>
        <p:spPr>
          <a:xfrm>
            <a:off x="720000" y="3194375"/>
            <a:ext cx="19818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117" name="Google Shape;1117;p25"/>
          <p:cNvSpPr txBox="1">
            <a:spLocks noGrp="1"/>
          </p:cNvSpPr>
          <p:nvPr>
            <p:ph type="subTitle" idx="5"/>
          </p:nvPr>
        </p:nvSpPr>
        <p:spPr>
          <a:xfrm>
            <a:off x="3584483" y="3194375"/>
            <a:ext cx="19818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118" name="Google Shape;1118;p25"/>
          <p:cNvSpPr txBox="1">
            <a:spLocks noGrp="1"/>
          </p:cNvSpPr>
          <p:nvPr>
            <p:ph type="subTitle" idx="6"/>
          </p:nvPr>
        </p:nvSpPr>
        <p:spPr>
          <a:xfrm>
            <a:off x="6448972" y="3194375"/>
            <a:ext cx="19818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119" name="Google Shape;1119;p25"/>
          <p:cNvSpPr>
            <a:spLocks noGrp="1"/>
          </p:cNvSpPr>
          <p:nvPr>
            <p:ph type="pic" idx="7"/>
          </p:nvPr>
        </p:nvSpPr>
        <p:spPr>
          <a:xfrm>
            <a:off x="720000" y="1236800"/>
            <a:ext cx="1981800" cy="1662300"/>
          </a:xfrm>
          <a:prstGeom prst="snip1Rect">
            <a:avLst>
              <a:gd name="adj" fmla="val 16667"/>
            </a:avLst>
          </a:prstGeom>
          <a:noFill/>
          <a:ln>
            <a:noFill/>
          </a:ln>
        </p:spPr>
      </p:sp>
      <p:sp>
        <p:nvSpPr>
          <p:cNvPr id="1120" name="Google Shape;1120;p25"/>
          <p:cNvSpPr>
            <a:spLocks noGrp="1"/>
          </p:cNvSpPr>
          <p:nvPr>
            <p:ph type="pic" idx="8"/>
          </p:nvPr>
        </p:nvSpPr>
        <p:spPr>
          <a:xfrm>
            <a:off x="3584475" y="1236800"/>
            <a:ext cx="1981800" cy="1662300"/>
          </a:xfrm>
          <a:prstGeom prst="snip1Rect">
            <a:avLst>
              <a:gd name="adj" fmla="val 16667"/>
            </a:avLst>
          </a:prstGeom>
          <a:noFill/>
          <a:ln>
            <a:noFill/>
          </a:ln>
        </p:spPr>
      </p:sp>
      <p:sp>
        <p:nvSpPr>
          <p:cNvPr id="1121" name="Google Shape;1121;p25"/>
          <p:cNvSpPr>
            <a:spLocks noGrp="1"/>
          </p:cNvSpPr>
          <p:nvPr>
            <p:ph type="pic" idx="9"/>
          </p:nvPr>
        </p:nvSpPr>
        <p:spPr>
          <a:xfrm>
            <a:off x="6448950" y="1236800"/>
            <a:ext cx="1981800" cy="1662300"/>
          </a:xfrm>
          <a:prstGeom prst="snip1Rect">
            <a:avLst>
              <a:gd name="adj" fmla="val 16667"/>
            </a:avLst>
          </a:prstGeom>
          <a:noFill/>
          <a:ln>
            <a:noFill/>
          </a:ln>
        </p:spPr>
      </p:sp>
      <p:grpSp>
        <p:nvGrpSpPr>
          <p:cNvPr id="1122" name="Google Shape;1122;p25"/>
          <p:cNvGrpSpPr/>
          <p:nvPr/>
        </p:nvGrpSpPr>
        <p:grpSpPr>
          <a:xfrm>
            <a:off x="-928041" y="3925887"/>
            <a:ext cx="2833357" cy="1517787"/>
            <a:chOff x="-623241" y="3849687"/>
            <a:chExt cx="2833357" cy="1517787"/>
          </a:xfrm>
        </p:grpSpPr>
        <p:grpSp>
          <p:nvGrpSpPr>
            <p:cNvPr id="1123" name="Google Shape;1123;p25"/>
            <p:cNvGrpSpPr/>
            <p:nvPr/>
          </p:nvGrpSpPr>
          <p:grpSpPr>
            <a:xfrm rot="5400000">
              <a:off x="-879113" y="4155104"/>
              <a:ext cx="1517787" cy="906953"/>
              <a:chOff x="-55500" y="4835979"/>
              <a:chExt cx="1517787" cy="906953"/>
            </a:xfrm>
          </p:grpSpPr>
          <p:sp>
            <p:nvSpPr>
              <p:cNvPr id="1124" name="Google Shape;1124;p25"/>
              <p:cNvSpPr/>
              <p:nvPr/>
            </p:nvSpPr>
            <p:spPr>
              <a:xfrm>
                <a:off x="-55500" y="489515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5"/>
              <p:cNvSpPr/>
              <p:nvPr/>
            </p:nvSpPr>
            <p:spPr>
              <a:xfrm>
                <a:off x="522674" y="4951702"/>
                <a:ext cx="340329" cy="325895"/>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5"/>
              <p:cNvSpPr/>
              <p:nvPr/>
            </p:nvSpPr>
            <p:spPr>
              <a:xfrm>
                <a:off x="401812" y="51855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5"/>
              <p:cNvSpPr/>
              <p:nvPr/>
            </p:nvSpPr>
            <p:spPr>
              <a:xfrm>
                <a:off x="880250" y="48359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8" name="Google Shape;1128;p25"/>
            <p:cNvGrpSpPr/>
            <p:nvPr/>
          </p:nvGrpSpPr>
          <p:grpSpPr>
            <a:xfrm>
              <a:off x="-623241" y="3946426"/>
              <a:ext cx="2833357" cy="1421047"/>
              <a:chOff x="-677366" y="4067276"/>
              <a:chExt cx="2833357" cy="1421047"/>
            </a:xfrm>
          </p:grpSpPr>
          <p:sp>
            <p:nvSpPr>
              <p:cNvPr id="1129" name="Google Shape;1129;p25"/>
              <p:cNvSpPr/>
              <p:nvPr/>
            </p:nvSpPr>
            <p:spPr>
              <a:xfrm rot="5400000">
                <a:off x="28789" y="3361120"/>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0" name="Google Shape;1130;p25"/>
              <p:cNvGrpSpPr/>
              <p:nvPr/>
            </p:nvGrpSpPr>
            <p:grpSpPr>
              <a:xfrm>
                <a:off x="317735" y="4614472"/>
                <a:ext cx="161977" cy="161940"/>
                <a:chOff x="1101075" y="2142375"/>
                <a:chExt cx="439200" cy="439100"/>
              </a:xfrm>
            </p:grpSpPr>
            <p:sp>
              <p:nvSpPr>
                <p:cNvPr id="1131" name="Google Shape;1131;p25"/>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5"/>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3" name="Google Shape;1133;p25"/>
              <p:cNvGrpSpPr/>
              <p:nvPr/>
            </p:nvGrpSpPr>
            <p:grpSpPr>
              <a:xfrm rot="10800000">
                <a:off x="1700151" y="5032693"/>
                <a:ext cx="161977" cy="161940"/>
                <a:chOff x="1101075" y="2142375"/>
                <a:chExt cx="439200" cy="439100"/>
              </a:xfrm>
            </p:grpSpPr>
            <p:sp>
              <p:nvSpPr>
                <p:cNvPr id="1134" name="Google Shape;1134;p25"/>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5"/>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36" name="Google Shape;1136;p25"/>
            <p:cNvSpPr/>
            <p:nvPr/>
          </p:nvSpPr>
          <p:spPr>
            <a:xfrm rot="-5400000">
              <a:off x="289120" y="3696219"/>
              <a:ext cx="503090" cy="2327806"/>
            </a:xfrm>
            <a:custGeom>
              <a:avLst/>
              <a:gdLst/>
              <a:ahLst/>
              <a:cxnLst/>
              <a:rect l="l" t="t" r="r" b="b"/>
              <a:pathLst>
                <a:path w="12266" h="56755" extrusionOk="0">
                  <a:moveTo>
                    <a:pt x="6811" y="1"/>
                  </a:moveTo>
                  <a:lnTo>
                    <a:pt x="2133" y="4663"/>
                  </a:lnTo>
                  <a:lnTo>
                    <a:pt x="2133" y="16836"/>
                  </a:lnTo>
                  <a:lnTo>
                    <a:pt x="2438" y="16836"/>
                  </a:lnTo>
                  <a:lnTo>
                    <a:pt x="2438" y="4800"/>
                  </a:lnTo>
                  <a:lnTo>
                    <a:pt x="6475" y="747"/>
                  </a:lnTo>
                  <a:lnTo>
                    <a:pt x="6475" y="11793"/>
                  </a:lnTo>
                  <a:lnTo>
                    <a:pt x="11534" y="11793"/>
                  </a:lnTo>
                  <a:lnTo>
                    <a:pt x="8197" y="15130"/>
                  </a:lnTo>
                  <a:lnTo>
                    <a:pt x="11640" y="18573"/>
                  </a:lnTo>
                  <a:lnTo>
                    <a:pt x="5668" y="24546"/>
                  </a:lnTo>
                  <a:lnTo>
                    <a:pt x="5668" y="41686"/>
                  </a:lnTo>
                  <a:lnTo>
                    <a:pt x="0" y="47369"/>
                  </a:lnTo>
                  <a:lnTo>
                    <a:pt x="0" y="56754"/>
                  </a:lnTo>
                  <a:lnTo>
                    <a:pt x="305" y="56754"/>
                  </a:lnTo>
                  <a:lnTo>
                    <a:pt x="305" y="47476"/>
                  </a:lnTo>
                  <a:lnTo>
                    <a:pt x="5973" y="41823"/>
                  </a:lnTo>
                  <a:lnTo>
                    <a:pt x="5973" y="24683"/>
                  </a:lnTo>
                  <a:lnTo>
                    <a:pt x="12082" y="18573"/>
                  </a:lnTo>
                  <a:lnTo>
                    <a:pt x="8639" y="15130"/>
                  </a:lnTo>
                  <a:lnTo>
                    <a:pt x="12265" y="11488"/>
                  </a:lnTo>
                  <a:lnTo>
                    <a:pt x="6811" y="11488"/>
                  </a:lnTo>
                  <a:lnTo>
                    <a:pt x="6811"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7" name="Google Shape;1137;p25"/>
          <p:cNvGrpSpPr/>
          <p:nvPr/>
        </p:nvGrpSpPr>
        <p:grpSpPr>
          <a:xfrm>
            <a:off x="6400125" y="-1754449"/>
            <a:ext cx="4189199" cy="3065874"/>
            <a:chOff x="6171525" y="-1678249"/>
            <a:chExt cx="4189199" cy="3065874"/>
          </a:xfrm>
        </p:grpSpPr>
        <p:sp>
          <p:nvSpPr>
            <p:cNvPr id="1138" name="Google Shape;1138;p25"/>
            <p:cNvSpPr/>
            <p:nvPr/>
          </p:nvSpPr>
          <p:spPr>
            <a:xfrm rot="-5400000">
              <a:off x="6808863" y="-808395"/>
              <a:ext cx="1558682"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9" name="Google Shape;1139;p25"/>
            <p:cNvPicPr preferRelativeResize="0"/>
            <p:nvPr/>
          </p:nvPicPr>
          <p:blipFill rotWithShape="1">
            <a:blip r:embed="rId2">
              <a:alphaModFix/>
            </a:blip>
            <a:srcRect l="16960" t="24718" r="7121" b="26177"/>
            <a:stretch/>
          </p:blipFill>
          <p:spPr>
            <a:xfrm>
              <a:off x="6587425" y="-1678249"/>
              <a:ext cx="3773299" cy="2879876"/>
            </a:xfrm>
            <a:prstGeom prst="rect">
              <a:avLst/>
            </a:prstGeom>
            <a:noFill/>
            <a:ln>
              <a:noFill/>
            </a:ln>
          </p:spPr>
        </p:pic>
        <p:sp>
          <p:nvSpPr>
            <p:cNvPr id="1140" name="Google Shape;1140;p25"/>
            <p:cNvSpPr/>
            <p:nvPr/>
          </p:nvSpPr>
          <p:spPr>
            <a:xfrm>
              <a:off x="8292929" y="-80469"/>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1" name="Google Shape;1141;p25"/>
            <p:cNvGrpSpPr/>
            <p:nvPr/>
          </p:nvGrpSpPr>
          <p:grpSpPr>
            <a:xfrm rot="-2700000">
              <a:off x="8302147" y="61289"/>
              <a:ext cx="582044" cy="582419"/>
              <a:chOff x="959750" y="3039275"/>
              <a:chExt cx="582050" cy="582425"/>
            </a:xfrm>
          </p:grpSpPr>
          <p:sp>
            <p:nvSpPr>
              <p:cNvPr id="1142" name="Google Shape;1142;p25"/>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5"/>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5"/>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5"/>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5"/>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5"/>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5"/>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5"/>
            <p:cNvGrpSpPr/>
            <p:nvPr/>
          </p:nvGrpSpPr>
          <p:grpSpPr>
            <a:xfrm rot="-2700000">
              <a:off x="8551447" y="61289"/>
              <a:ext cx="582044" cy="582419"/>
              <a:chOff x="959750" y="3039275"/>
              <a:chExt cx="582050" cy="582425"/>
            </a:xfrm>
          </p:grpSpPr>
          <p:sp>
            <p:nvSpPr>
              <p:cNvPr id="1150" name="Google Shape;1150;p25"/>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5"/>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5"/>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5"/>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5"/>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5"/>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5"/>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7" name="Google Shape;1157;p25"/>
          <p:cNvGrpSpPr/>
          <p:nvPr/>
        </p:nvGrpSpPr>
        <p:grpSpPr>
          <a:xfrm rot="2700000">
            <a:off x="8945322" y="2352177"/>
            <a:ext cx="439196" cy="439096"/>
            <a:chOff x="1101075" y="2142375"/>
            <a:chExt cx="439200" cy="439100"/>
          </a:xfrm>
        </p:grpSpPr>
        <p:sp>
          <p:nvSpPr>
            <p:cNvPr id="1158" name="Google Shape;1158;p25"/>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5"/>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0" name="Google Shape;1160;p25"/>
          <p:cNvGrpSpPr/>
          <p:nvPr/>
        </p:nvGrpSpPr>
        <p:grpSpPr>
          <a:xfrm rot="10800000">
            <a:off x="4995775" y="180626"/>
            <a:ext cx="4558967" cy="134100"/>
            <a:chOff x="796100" y="3019701"/>
            <a:chExt cx="4558967" cy="134100"/>
          </a:xfrm>
        </p:grpSpPr>
        <p:sp>
          <p:nvSpPr>
            <p:cNvPr id="1161" name="Google Shape;1161;p25"/>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62" name="Google Shape;1162;p25"/>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1163" name="Google Shape;1163;p25"/>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164"/>
        <p:cNvGrpSpPr/>
        <p:nvPr/>
      </p:nvGrpSpPr>
      <p:grpSpPr>
        <a:xfrm>
          <a:off x="0" y="0"/>
          <a:ext cx="0" cy="0"/>
          <a:chOff x="0" y="0"/>
          <a:chExt cx="0" cy="0"/>
        </a:xfrm>
      </p:grpSpPr>
      <p:sp>
        <p:nvSpPr>
          <p:cNvPr id="1165" name="Google Shape;1165;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66" name="Google Shape;1166;p26"/>
          <p:cNvSpPr txBox="1">
            <a:spLocks noGrp="1"/>
          </p:cNvSpPr>
          <p:nvPr>
            <p:ph type="subTitle" idx="1"/>
          </p:nvPr>
        </p:nvSpPr>
        <p:spPr>
          <a:xfrm>
            <a:off x="1804750" y="1935218"/>
            <a:ext cx="21021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67" name="Google Shape;1167;p26"/>
          <p:cNvSpPr txBox="1">
            <a:spLocks noGrp="1"/>
          </p:cNvSpPr>
          <p:nvPr>
            <p:ph type="subTitle" idx="2"/>
          </p:nvPr>
        </p:nvSpPr>
        <p:spPr>
          <a:xfrm>
            <a:off x="5237152" y="1935218"/>
            <a:ext cx="21021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68" name="Google Shape;1168;p26"/>
          <p:cNvSpPr txBox="1">
            <a:spLocks noGrp="1"/>
          </p:cNvSpPr>
          <p:nvPr>
            <p:ph type="subTitle" idx="3"/>
          </p:nvPr>
        </p:nvSpPr>
        <p:spPr>
          <a:xfrm>
            <a:off x="1804750" y="3561374"/>
            <a:ext cx="21021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69" name="Google Shape;1169;p26"/>
          <p:cNvSpPr txBox="1">
            <a:spLocks noGrp="1"/>
          </p:cNvSpPr>
          <p:nvPr>
            <p:ph type="subTitle" idx="4"/>
          </p:nvPr>
        </p:nvSpPr>
        <p:spPr>
          <a:xfrm>
            <a:off x="5237152" y="3561374"/>
            <a:ext cx="21021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0" name="Google Shape;1170;p26"/>
          <p:cNvSpPr txBox="1">
            <a:spLocks noGrp="1"/>
          </p:cNvSpPr>
          <p:nvPr>
            <p:ph type="subTitle" idx="5"/>
          </p:nvPr>
        </p:nvSpPr>
        <p:spPr>
          <a:xfrm>
            <a:off x="1804750" y="1605775"/>
            <a:ext cx="2102100" cy="405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171" name="Google Shape;1171;p26"/>
          <p:cNvSpPr txBox="1">
            <a:spLocks noGrp="1"/>
          </p:cNvSpPr>
          <p:nvPr>
            <p:ph type="subTitle" idx="6"/>
          </p:nvPr>
        </p:nvSpPr>
        <p:spPr>
          <a:xfrm>
            <a:off x="5237150" y="1605775"/>
            <a:ext cx="2102100" cy="405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172" name="Google Shape;1172;p26"/>
          <p:cNvSpPr txBox="1">
            <a:spLocks noGrp="1"/>
          </p:cNvSpPr>
          <p:nvPr>
            <p:ph type="subTitle" idx="7"/>
          </p:nvPr>
        </p:nvSpPr>
        <p:spPr>
          <a:xfrm>
            <a:off x="1804750" y="3231981"/>
            <a:ext cx="2102100" cy="405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173" name="Google Shape;1173;p26"/>
          <p:cNvSpPr txBox="1">
            <a:spLocks noGrp="1"/>
          </p:cNvSpPr>
          <p:nvPr>
            <p:ph type="subTitle" idx="8"/>
          </p:nvPr>
        </p:nvSpPr>
        <p:spPr>
          <a:xfrm>
            <a:off x="5237150" y="3231981"/>
            <a:ext cx="2102100" cy="405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grpSp>
        <p:nvGrpSpPr>
          <p:cNvPr id="1174" name="Google Shape;1174;p26"/>
          <p:cNvGrpSpPr/>
          <p:nvPr/>
        </p:nvGrpSpPr>
        <p:grpSpPr>
          <a:xfrm>
            <a:off x="-2902027" y="1271890"/>
            <a:ext cx="6191222" cy="6191222"/>
            <a:chOff x="-2825827" y="1271890"/>
            <a:chExt cx="6191222" cy="6191222"/>
          </a:xfrm>
        </p:grpSpPr>
        <p:pic>
          <p:nvPicPr>
            <p:cNvPr id="1175" name="Google Shape;1175;p26"/>
            <p:cNvPicPr preferRelativeResize="0"/>
            <p:nvPr/>
          </p:nvPicPr>
          <p:blipFill rotWithShape="1">
            <a:blip r:embed="rId2">
              <a:alphaModFix/>
            </a:blip>
            <a:srcRect l="16960" t="24718" r="7121" b="26177"/>
            <a:stretch/>
          </p:blipFill>
          <p:spPr>
            <a:xfrm>
              <a:off x="-680950" y="3866725"/>
              <a:ext cx="2441950" cy="1863749"/>
            </a:xfrm>
            <a:prstGeom prst="rect">
              <a:avLst/>
            </a:prstGeom>
            <a:noFill/>
            <a:ln>
              <a:noFill/>
            </a:ln>
          </p:spPr>
        </p:pic>
        <p:grpSp>
          <p:nvGrpSpPr>
            <p:cNvPr id="1176" name="Google Shape;1176;p26"/>
            <p:cNvGrpSpPr/>
            <p:nvPr/>
          </p:nvGrpSpPr>
          <p:grpSpPr>
            <a:xfrm>
              <a:off x="-2825827" y="1271890"/>
              <a:ext cx="6191222" cy="6191222"/>
              <a:chOff x="-2825827" y="1271890"/>
              <a:chExt cx="6191222" cy="6191222"/>
            </a:xfrm>
          </p:grpSpPr>
          <p:sp>
            <p:nvSpPr>
              <p:cNvPr id="1177" name="Google Shape;1177;p26"/>
              <p:cNvSpPr/>
              <p:nvPr/>
            </p:nvSpPr>
            <p:spPr>
              <a:xfrm rot="2700000" flipH="1">
                <a:off x="-1733384" y="1992813"/>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6"/>
              <p:cNvSpPr/>
              <p:nvPr/>
            </p:nvSpPr>
            <p:spPr>
              <a:xfrm rot="2700000" flipH="1">
                <a:off x="-1192832" y="2500186"/>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9" name="Google Shape;1179;p26"/>
              <p:cNvGrpSpPr/>
              <p:nvPr/>
            </p:nvGrpSpPr>
            <p:grpSpPr>
              <a:xfrm rot="10800000">
                <a:off x="384881" y="3042905"/>
                <a:ext cx="134100" cy="134100"/>
                <a:chOff x="-1999139" y="3143772"/>
                <a:chExt cx="134100" cy="134100"/>
              </a:xfrm>
            </p:grpSpPr>
            <p:sp>
              <p:nvSpPr>
                <p:cNvPr id="1180" name="Google Shape;1180;p26"/>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6"/>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2" name="Google Shape;1182;p26"/>
              <p:cNvGrpSpPr/>
              <p:nvPr/>
            </p:nvGrpSpPr>
            <p:grpSpPr>
              <a:xfrm rot="10800000">
                <a:off x="146106" y="3710980"/>
                <a:ext cx="134100" cy="134100"/>
                <a:chOff x="-1999139" y="3143772"/>
                <a:chExt cx="134100" cy="134100"/>
              </a:xfrm>
            </p:grpSpPr>
            <p:sp>
              <p:nvSpPr>
                <p:cNvPr id="1183" name="Google Shape;1183;p26"/>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6"/>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5" name="Google Shape;1185;p26"/>
              <p:cNvGrpSpPr/>
              <p:nvPr/>
            </p:nvGrpSpPr>
            <p:grpSpPr>
              <a:xfrm>
                <a:off x="-102297" y="3780153"/>
                <a:ext cx="939901" cy="2449421"/>
                <a:chOff x="-102297" y="3780153"/>
                <a:chExt cx="939901" cy="2449421"/>
              </a:xfrm>
            </p:grpSpPr>
            <p:sp>
              <p:nvSpPr>
                <p:cNvPr id="1186" name="Google Shape;1186;p26"/>
                <p:cNvSpPr/>
                <p:nvPr/>
              </p:nvSpPr>
              <p:spPr>
                <a:xfrm rot="10800000">
                  <a:off x="260154" y="4254866"/>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6"/>
                <p:cNvSpPr/>
                <p:nvPr/>
              </p:nvSpPr>
              <p:spPr>
                <a:xfrm rot="10800000">
                  <a:off x="-102297" y="3780153"/>
                  <a:ext cx="687411" cy="2086997"/>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8" name="Google Shape;1188;p26"/>
                <p:cNvGrpSpPr/>
                <p:nvPr/>
              </p:nvGrpSpPr>
              <p:grpSpPr>
                <a:xfrm rot="10800000">
                  <a:off x="532825" y="5492502"/>
                  <a:ext cx="134004" cy="134004"/>
                  <a:chOff x="8356813" y="1074288"/>
                  <a:chExt cx="351900" cy="351900"/>
                </a:xfrm>
              </p:grpSpPr>
              <p:sp>
                <p:nvSpPr>
                  <p:cNvPr id="1189" name="Google Shape;1189;p26"/>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6"/>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nvGrpSpPr>
          <p:cNvPr id="1191" name="Google Shape;1191;p26"/>
          <p:cNvGrpSpPr/>
          <p:nvPr/>
        </p:nvGrpSpPr>
        <p:grpSpPr>
          <a:xfrm>
            <a:off x="5650173" y="-1036475"/>
            <a:ext cx="6191222" cy="6865137"/>
            <a:chOff x="5497773" y="-1036475"/>
            <a:chExt cx="6191222" cy="6865137"/>
          </a:xfrm>
        </p:grpSpPr>
        <p:grpSp>
          <p:nvGrpSpPr>
            <p:cNvPr id="1192" name="Google Shape;1192;p26"/>
            <p:cNvGrpSpPr/>
            <p:nvPr/>
          </p:nvGrpSpPr>
          <p:grpSpPr>
            <a:xfrm>
              <a:off x="5497773" y="-362560"/>
              <a:ext cx="6191222" cy="6191222"/>
              <a:chOff x="5584373" y="-362560"/>
              <a:chExt cx="6191222" cy="6191222"/>
            </a:xfrm>
          </p:grpSpPr>
          <p:grpSp>
            <p:nvGrpSpPr>
              <p:cNvPr id="1193" name="Google Shape;1193;p26"/>
              <p:cNvGrpSpPr/>
              <p:nvPr/>
            </p:nvGrpSpPr>
            <p:grpSpPr>
              <a:xfrm>
                <a:off x="5584373" y="-362560"/>
                <a:ext cx="6191222" cy="6191222"/>
                <a:chOff x="5443673" y="-405860"/>
                <a:chExt cx="6191222" cy="6191222"/>
              </a:xfrm>
            </p:grpSpPr>
            <p:sp>
              <p:nvSpPr>
                <p:cNvPr id="1194" name="Google Shape;1194;p26"/>
                <p:cNvSpPr/>
                <p:nvPr/>
              </p:nvSpPr>
              <p:spPr>
                <a:xfrm rot="-8100000" flipH="1">
                  <a:off x="6536116" y="315063"/>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6"/>
                <p:cNvSpPr/>
                <p:nvPr/>
              </p:nvSpPr>
              <p:spPr>
                <a:xfrm rot="-8100000" flipH="1">
                  <a:off x="7076657" y="1499343"/>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6"/>
                <p:cNvSpPr/>
                <p:nvPr/>
              </p:nvSpPr>
              <p:spPr>
                <a:xfrm>
                  <a:off x="8301511" y="-335348"/>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6"/>
                <p:cNvSpPr/>
                <p:nvPr/>
              </p:nvSpPr>
              <p:spPr>
                <a:xfrm>
                  <a:off x="8554000" y="27076"/>
                  <a:ext cx="687411" cy="2086997"/>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8" name="Google Shape;1198;p26"/>
              <p:cNvGrpSpPr/>
              <p:nvPr/>
            </p:nvGrpSpPr>
            <p:grpSpPr>
              <a:xfrm>
                <a:off x="8430786" y="3923547"/>
                <a:ext cx="134100" cy="134100"/>
                <a:chOff x="-1999139" y="3143772"/>
                <a:chExt cx="134100" cy="134100"/>
              </a:xfrm>
            </p:grpSpPr>
            <p:sp>
              <p:nvSpPr>
                <p:cNvPr id="1199" name="Google Shape;1199;p26"/>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6"/>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1" name="Google Shape;1201;p26"/>
              <p:cNvGrpSpPr/>
              <p:nvPr/>
            </p:nvGrpSpPr>
            <p:grpSpPr>
              <a:xfrm>
                <a:off x="8669561" y="3255472"/>
                <a:ext cx="134100" cy="134100"/>
                <a:chOff x="-1999139" y="3143772"/>
                <a:chExt cx="134100" cy="134100"/>
              </a:xfrm>
            </p:grpSpPr>
            <p:sp>
              <p:nvSpPr>
                <p:cNvPr id="1202" name="Google Shape;1202;p26"/>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6"/>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4" name="Google Shape;1204;p26"/>
              <p:cNvGrpSpPr/>
              <p:nvPr/>
            </p:nvGrpSpPr>
            <p:grpSpPr>
              <a:xfrm>
                <a:off x="8612986" y="311022"/>
                <a:ext cx="134004" cy="134004"/>
                <a:chOff x="8356813" y="1074288"/>
                <a:chExt cx="351900" cy="351900"/>
              </a:xfrm>
            </p:grpSpPr>
            <p:sp>
              <p:nvSpPr>
                <p:cNvPr id="1205" name="Google Shape;1205;p26"/>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6"/>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207" name="Google Shape;1207;p26"/>
            <p:cNvPicPr preferRelativeResize="0"/>
            <p:nvPr/>
          </p:nvPicPr>
          <p:blipFill rotWithShape="1">
            <a:blip r:embed="rId2">
              <a:alphaModFix/>
            </a:blip>
            <a:srcRect l="16960" t="24718" r="7121" b="26177"/>
            <a:stretch/>
          </p:blipFill>
          <p:spPr>
            <a:xfrm>
              <a:off x="6929350" y="-1036475"/>
              <a:ext cx="2441950" cy="1863749"/>
            </a:xfrm>
            <a:prstGeom prst="rect">
              <a:avLst/>
            </a:prstGeom>
            <a:noFill/>
            <a:ln>
              <a:noFill/>
            </a:ln>
          </p:spPr>
        </p:pic>
      </p:grpSp>
      <p:grpSp>
        <p:nvGrpSpPr>
          <p:cNvPr id="1208" name="Google Shape;1208;p26"/>
          <p:cNvGrpSpPr/>
          <p:nvPr/>
        </p:nvGrpSpPr>
        <p:grpSpPr>
          <a:xfrm>
            <a:off x="3983988" y="4933175"/>
            <a:ext cx="667916" cy="439200"/>
            <a:chOff x="3983988" y="4933175"/>
            <a:chExt cx="667916" cy="439200"/>
          </a:xfrm>
        </p:grpSpPr>
        <p:grpSp>
          <p:nvGrpSpPr>
            <p:cNvPr id="1209" name="Google Shape;1209;p26"/>
            <p:cNvGrpSpPr/>
            <p:nvPr/>
          </p:nvGrpSpPr>
          <p:grpSpPr>
            <a:xfrm rot="5400000">
              <a:off x="3983938" y="4933225"/>
              <a:ext cx="439200" cy="439100"/>
              <a:chOff x="1101075" y="2142375"/>
              <a:chExt cx="439200" cy="439100"/>
            </a:xfrm>
          </p:grpSpPr>
          <p:sp>
            <p:nvSpPr>
              <p:cNvPr id="1210" name="Google Shape;1210;p26"/>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6"/>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26"/>
            <p:cNvGrpSpPr/>
            <p:nvPr/>
          </p:nvGrpSpPr>
          <p:grpSpPr>
            <a:xfrm rot="5400000">
              <a:off x="4423062" y="5038369"/>
              <a:ext cx="228867" cy="228815"/>
              <a:chOff x="1101075" y="2142375"/>
              <a:chExt cx="439200" cy="439100"/>
            </a:xfrm>
          </p:grpSpPr>
          <p:sp>
            <p:nvSpPr>
              <p:cNvPr id="1213" name="Google Shape;1213;p26"/>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6"/>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1215"/>
        <p:cNvGrpSpPr/>
        <p:nvPr/>
      </p:nvGrpSpPr>
      <p:grpSpPr>
        <a:xfrm>
          <a:off x="0" y="0"/>
          <a:ext cx="0" cy="0"/>
          <a:chOff x="0" y="0"/>
          <a:chExt cx="0" cy="0"/>
        </a:xfrm>
      </p:grpSpPr>
      <p:sp>
        <p:nvSpPr>
          <p:cNvPr id="1216" name="Google Shape;1216;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7" name="Google Shape;1217;p27"/>
          <p:cNvSpPr txBox="1">
            <a:spLocks noGrp="1"/>
          </p:cNvSpPr>
          <p:nvPr>
            <p:ph type="subTitle" idx="1"/>
          </p:nvPr>
        </p:nvSpPr>
        <p:spPr>
          <a:xfrm>
            <a:off x="720000" y="2113784"/>
            <a:ext cx="22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8" name="Google Shape;1218;p27"/>
          <p:cNvSpPr txBox="1">
            <a:spLocks noGrp="1"/>
          </p:cNvSpPr>
          <p:nvPr>
            <p:ph type="subTitle" idx="2"/>
          </p:nvPr>
        </p:nvSpPr>
        <p:spPr>
          <a:xfrm>
            <a:off x="3469872" y="2113784"/>
            <a:ext cx="22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19" name="Google Shape;1219;p27"/>
          <p:cNvSpPr txBox="1">
            <a:spLocks noGrp="1"/>
          </p:cNvSpPr>
          <p:nvPr>
            <p:ph type="subTitle" idx="3"/>
          </p:nvPr>
        </p:nvSpPr>
        <p:spPr>
          <a:xfrm>
            <a:off x="720000" y="3859222"/>
            <a:ext cx="22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0" name="Google Shape;1220;p27"/>
          <p:cNvSpPr txBox="1">
            <a:spLocks noGrp="1"/>
          </p:cNvSpPr>
          <p:nvPr>
            <p:ph type="subTitle" idx="4"/>
          </p:nvPr>
        </p:nvSpPr>
        <p:spPr>
          <a:xfrm>
            <a:off x="3469872" y="3859222"/>
            <a:ext cx="22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1" name="Google Shape;1221;p27"/>
          <p:cNvSpPr txBox="1">
            <a:spLocks noGrp="1"/>
          </p:cNvSpPr>
          <p:nvPr>
            <p:ph type="subTitle" idx="5"/>
          </p:nvPr>
        </p:nvSpPr>
        <p:spPr>
          <a:xfrm>
            <a:off x="6219751" y="2113784"/>
            <a:ext cx="22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2" name="Google Shape;1222;p27"/>
          <p:cNvSpPr txBox="1">
            <a:spLocks noGrp="1"/>
          </p:cNvSpPr>
          <p:nvPr>
            <p:ph type="subTitle" idx="6"/>
          </p:nvPr>
        </p:nvSpPr>
        <p:spPr>
          <a:xfrm>
            <a:off x="6219751" y="3859222"/>
            <a:ext cx="2204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23" name="Google Shape;1223;p27"/>
          <p:cNvSpPr txBox="1">
            <a:spLocks noGrp="1"/>
          </p:cNvSpPr>
          <p:nvPr>
            <p:ph type="subTitle" idx="7"/>
          </p:nvPr>
        </p:nvSpPr>
        <p:spPr>
          <a:xfrm>
            <a:off x="720000" y="1787675"/>
            <a:ext cx="22041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224" name="Google Shape;1224;p27"/>
          <p:cNvSpPr txBox="1">
            <a:spLocks noGrp="1"/>
          </p:cNvSpPr>
          <p:nvPr>
            <p:ph type="subTitle" idx="8"/>
          </p:nvPr>
        </p:nvSpPr>
        <p:spPr>
          <a:xfrm>
            <a:off x="3469873" y="1787675"/>
            <a:ext cx="22041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225" name="Google Shape;1225;p27"/>
          <p:cNvSpPr txBox="1">
            <a:spLocks noGrp="1"/>
          </p:cNvSpPr>
          <p:nvPr>
            <p:ph type="subTitle" idx="9"/>
          </p:nvPr>
        </p:nvSpPr>
        <p:spPr>
          <a:xfrm>
            <a:off x="720000" y="3533123"/>
            <a:ext cx="22041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226" name="Google Shape;1226;p27"/>
          <p:cNvSpPr txBox="1">
            <a:spLocks noGrp="1"/>
          </p:cNvSpPr>
          <p:nvPr>
            <p:ph type="subTitle" idx="13"/>
          </p:nvPr>
        </p:nvSpPr>
        <p:spPr>
          <a:xfrm>
            <a:off x="3469873" y="3533123"/>
            <a:ext cx="22041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227" name="Google Shape;1227;p27"/>
          <p:cNvSpPr txBox="1">
            <a:spLocks noGrp="1"/>
          </p:cNvSpPr>
          <p:nvPr>
            <p:ph type="subTitle" idx="14"/>
          </p:nvPr>
        </p:nvSpPr>
        <p:spPr>
          <a:xfrm>
            <a:off x="6219752" y="1787675"/>
            <a:ext cx="22041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sp>
        <p:nvSpPr>
          <p:cNvPr id="1228" name="Google Shape;1228;p27"/>
          <p:cNvSpPr txBox="1">
            <a:spLocks noGrp="1"/>
          </p:cNvSpPr>
          <p:nvPr>
            <p:ph type="subTitle" idx="15"/>
          </p:nvPr>
        </p:nvSpPr>
        <p:spPr>
          <a:xfrm>
            <a:off x="6219752" y="3533123"/>
            <a:ext cx="2204100" cy="402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IBM Plex Mono"/>
              <a:buNone/>
              <a:defRPr sz="2000" b="1">
                <a:latin typeface="IBM Plex Mono"/>
                <a:ea typeface="IBM Plex Mono"/>
                <a:cs typeface="IBM Plex Mono"/>
                <a:sym typeface="IBM Plex Mono"/>
              </a:defRPr>
            </a:lvl1pPr>
            <a:lvl2pPr lvl="1"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2pPr>
            <a:lvl3pPr lvl="2"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3pPr>
            <a:lvl4pPr lvl="3"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4pPr>
            <a:lvl5pPr lvl="4"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5pPr>
            <a:lvl6pPr lvl="5"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6pPr>
            <a:lvl7pPr lvl="6"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7pPr>
            <a:lvl8pPr lvl="7"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8pPr>
            <a:lvl9pPr lvl="8" algn="ctr" rtl="0">
              <a:lnSpc>
                <a:spcPct val="100000"/>
              </a:lnSpc>
              <a:spcBef>
                <a:spcPts val="0"/>
              </a:spcBef>
              <a:spcAft>
                <a:spcPts val="0"/>
              </a:spcAft>
              <a:buSzPts val="2400"/>
              <a:buFont typeface="IBM Plex Mono"/>
              <a:buNone/>
              <a:defRPr sz="2400" b="1">
                <a:latin typeface="IBM Plex Mono"/>
                <a:ea typeface="IBM Plex Mono"/>
                <a:cs typeface="IBM Plex Mono"/>
                <a:sym typeface="IBM Plex Mono"/>
              </a:defRPr>
            </a:lvl9pPr>
          </a:lstStyle>
          <a:p>
            <a:endParaRPr/>
          </a:p>
        </p:txBody>
      </p:sp>
      <p:grpSp>
        <p:nvGrpSpPr>
          <p:cNvPr id="1229" name="Google Shape;1229;p27"/>
          <p:cNvGrpSpPr/>
          <p:nvPr/>
        </p:nvGrpSpPr>
        <p:grpSpPr>
          <a:xfrm>
            <a:off x="6102850" y="-1735180"/>
            <a:ext cx="4625025" cy="4171657"/>
            <a:chOff x="6026650" y="-1658980"/>
            <a:chExt cx="4625025" cy="4171657"/>
          </a:xfrm>
        </p:grpSpPr>
        <p:pic>
          <p:nvPicPr>
            <p:cNvPr id="1230" name="Google Shape;1230;p27"/>
            <p:cNvPicPr preferRelativeResize="0"/>
            <p:nvPr/>
          </p:nvPicPr>
          <p:blipFill rotWithShape="1">
            <a:blip r:embed="rId2">
              <a:alphaModFix/>
            </a:blip>
            <a:srcRect l="16960" t="24718" r="7121" b="26177"/>
            <a:stretch/>
          </p:blipFill>
          <p:spPr>
            <a:xfrm>
              <a:off x="7361325" y="-596625"/>
              <a:ext cx="2441950" cy="1863749"/>
            </a:xfrm>
            <a:prstGeom prst="rect">
              <a:avLst/>
            </a:prstGeom>
            <a:noFill/>
            <a:ln>
              <a:noFill/>
            </a:ln>
          </p:spPr>
        </p:pic>
        <p:grpSp>
          <p:nvGrpSpPr>
            <p:cNvPr id="1231" name="Google Shape;1231;p27"/>
            <p:cNvGrpSpPr/>
            <p:nvPr/>
          </p:nvGrpSpPr>
          <p:grpSpPr>
            <a:xfrm rot="-2700000" flipH="1">
              <a:off x="7289785" y="-1246897"/>
              <a:ext cx="2552124" cy="3347490"/>
              <a:chOff x="2976325" y="908175"/>
              <a:chExt cx="4028179" cy="5283555"/>
            </a:xfrm>
          </p:grpSpPr>
          <p:sp>
            <p:nvSpPr>
              <p:cNvPr id="1232" name="Google Shape;1232;p27"/>
              <p:cNvSpPr/>
              <p:nvPr/>
            </p:nvSpPr>
            <p:spPr>
              <a:xfrm>
                <a:off x="2976325" y="930036"/>
                <a:ext cx="4006263" cy="4749291"/>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7"/>
              <p:cNvSpPr/>
              <p:nvPr/>
            </p:nvSpPr>
            <p:spPr>
              <a:xfrm>
                <a:off x="3934943" y="908175"/>
                <a:ext cx="2925190" cy="3057668"/>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7"/>
              <p:cNvSpPr/>
              <p:nvPr/>
            </p:nvSpPr>
            <p:spPr>
              <a:xfrm>
                <a:off x="3851189" y="1072525"/>
                <a:ext cx="3153315" cy="5119205"/>
              </a:xfrm>
              <a:custGeom>
                <a:avLst/>
                <a:gdLst/>
                <a:ahLst/>
                <a:cxnLst/>
                <a:rect l="l" t="t" r="r" b="b"/>
                <a:pathLst>
                  <a:path w="76882" h="124813" extrusionOk="0">
                    <a:moveTo>
                      <a:pt x="76668" y="0"/>
                    </a:moveTo>
                    <a:lnTo>
                      <a:pt x="63260" y="13408"/>
                    </a:lnTo>
                    <a:cubicBezTo>
                      <a:pt x="62879" y="13789"/>
                      <a:pt x="62879" y="14398"/>
                      <a:pt x="63260" y="14779"/>
                    </a:cubicBezTo>
                    <a:lnTo>
                      <a:pt x="69857" y="21376"/>
                    </a:lnTo>
                    <a:cubicBezTo>
                      <a:pt x="70116" y="21620"/>
                      <a:pt x="70116" y="22046"/>
                      <a:pt x="69857" y="22305"/>
                    </a:cubicBezTo>
                    <a:lnTo>
                      <a:pt x="46546" y="45616"/>
                    </a:lnTo>
                    <a:cubicBezTo>
                      <a:pt x="46417" y="45738"/>
                      <a:pt x="46245" y="45799"/>
                      <a:pt x="46074" y="45799"/>
                    </a:cubicBezTo>
                    <a:cubicBezTo>
                      <a:pt x="45903" y="45799"/>
                      <a:pt x="45731" y="45738"/>
                      <a:pt x="45602" y="45616"/>
                    </a:cubicBezTo>
                    <a:lnTo>
                      <a:pt x="39020" y="39019"/>
                    </a:lnTo>
                    <a:cubicBezTo>
                      <a:pt x="38822" y="38836"/>
                      <a:pt x="38593" y="38745"/>
                      <a:pt x="38334" y="38745"/>
                    </a:cubicBezTo>
                    <a:cubicBezTo>
                      <a:pt x="38060" y="38745"/>
                      <a:pt x="37831" y="38836"/>
                      <a:pt x="37649" y="39019"/>
                    </a:cubicBezTo>
                    <a:lnTo>
                      <a:pt x="23357" y="53311"/>
                    </a:lnTo>
                    <a:cubicBezTo>
                      <a:pt x="22976" y="53691"/>
                      <a:pt x="22976" y="54301"/>
                      <a:pt x="23357" y="54682"/>
                    </a:cubicBezTo>
                    <a:lnTo>
                      <a:pt x="40833" y="72142"/>
                    </a:lnTo>
                    <a:cubicBezTo>
                      <a:pt x="40939" y="72279"/>
                      <a:pt x="41016" y="72432"/>
                      <a:pt x="41016" y="72614"/>
                    </a:cubicBezTo>
                    <a:cubicBezTo>
                      <a:pt x="41016" y="72812"/>
                      <a:pt x="40955" y="72965"/>
                      <a:pt x="40833" y="73102"/>
                    </a:cubicBezTo>
                    <a:lnTo>
                      <a:pt x="27090" y="86830"/>
                    </a:lnTo>
                    <a:cubicBezTo>
                      <a:pt x="26907" y="87028"/>
                      <a:pt x="26816" y="87256"/>
                      <a:pt x="26816" y="87515"/>
                    </a:cubicBezTo>
                    <a:lnTo>
                      <a:pt x="26816" y="96276"/>
                    </a:lnTo>
                    <a:cubicBezTo>
                      <a:pt x="26816" y="96459"/>
                      <a:pt x="26755" y="96611"/>
                      <a:pt x="26618" y="96748"/>
                    </a:cubicBezTo>
                    <a:lnTo>
                      <a:pt x="13225" y="110140"/>
                    </a:lnTo>
                    <a:cubicBezTo>
                      <a:pt x="13103" y="110270"/>
                      <a:pt x="12940" y="110335"/>
                      <a:pt x="12772" y="110335"/>
                    </a:cubicBezTo>
                    <a:cubicBezTo>
                      <a:pt x="12604" y="110335"/>
                      <a:pt x="12433" y="110270"/>
                      <a:pt x="12296" y="110140"/>
                    </a:cubicBezTo>
                    <a:lnTo>
                      <a:pt x="7618" y="105448"/>
                    </a:lnTo>
                    <a:cubicBezTo>
                      <a:pt x="7428" y="105257"/>
                      <a:pt x="7180" y="105162"/>
                      <a:pt x="6933" y="105162"/>
                    </a:cubicBezTo>
                    <a:cubicBezTo>
                      <a:pt x="6685" y="105162"/>
                      <a:pt x="6438" y="105257"/>
                      <a:pt x="6247" y="105448"/>
                    </a:cubicBezTo>
                    <a:lnTo>
                      <a:pt x="381" y="111314"/>
                    </a:lnTo>
                    <a:cubicBezTo>
                      <a:pt x="1" y="111695"/>
                      <a:pt x="1" y="112304"/>
                      <a:pt x="381" y="112685"/>
                    </a:cubicBezTo>
                    <a:lnTo>
                      <a:pt x="5059" y="117378"/>
                    </a:lnTo>
                    <a:cubicBezTo>
                      <a:pt x="5181" y="117515"/>
                      <a:pt x="5257" y="117667"/>
                      <a:pt x="5257" y="117850"/>
                    </a:cubicBezTo>
                    <a:cubicBezTo>
                      <a:pt x="5257" y="118048"/>
                      <a:pt x="5196" y="118200"/>
                      <a:pt x="5059" y="118322"/>
                    </a:cubicBezTo>
                    <a:lnTo>
                      <a:pt x="3231" y="120150"/>
                    </a:lnTo>
                    <a:cubicBezTo>
                      <a:pt x="2850" y="120531"/>
                      <a:pt x="2850" y="121141"/>
                      <a:pt x="3231" y="121522"/>
                    </a:cubicBezTo>
                    <a:lnTo>
                      <a:pt x="5059" y="123365"/>
                    </a:lnTo>
                    <a:cubicBezTo>
                      <a:pt x="5333" y="123609"/>
                      <a:pt x="5333" y="124020"/>
                      <a:pt x="5059" y="124295"/>
                    </a:cubicBezTo>
                    <a:cubicBezTo>
                      <a:pt x="4914" y="124432"/>
                      <a:pt x="4754" y="124489"/>
                      <a:pt x="4602" y="124489"/>
                    </a:cubicBezTo>
                    <a:cubicBezTo>
                      <a:pt x="4449" y="124489"/>
                      <a:pt x="4305" y="124432"/>
                      <a:pt x="4190" y="124340"/>
                    </a:cubicBezTo>
                    <a:cubicBezTo>
                      <a:pt x="3962" y="124173"/>
                      <a:pt x="3825" y="123838"/>
                      <a:pt x="4038" y="123487"/>
                    </a:cubicBezTo>
                    <a:lnTo>
                      <a:pt x="3764" y="123335"/>
                    </a:lnTo>
                    <a:lnTo>
                      <a:pt x="3764" y="123335"/>
                    </a:lnTo>
                    <a:cubicBezTo>
                      <a:pt x="3459" y="123838"/>
                      <a:pt x="3672" y="124356"/>
                      <a:pt x="3992" y="124599"/>
                    </a:cubicBezTo>
                    <a:cubicBezTo>
                      <a:pt x="4175" y="124736"/>
                      <a:pt x="4373" y="124813"/>
                      <a:pt x="4602" y="124813"/>
                    </a:cubicBezTo>
                    <a:cubicBezTo>
                      <a:pt x="4830" y="124813"/>
                      <a:pt x="5059" y="124736"/>
                      <a:pt x="5272" y="124477"/>
                    </a:cubicBezTo>
                    <a:cubicBezTo>
                      <a:pt x="5455" y="124295"/>
                      <a:pt x="5562" y="124066"/>
                      <a:pt x="5562" y="123792"/>
                    </a:cubicBezTo>
                    <a:cubicBezTo>
                      <a:pt x="5562" y="123533"/>
                      <a:pt x="5455" y="123304"/>
                      <a:pt x="5272" y="123106"/>
                    </a:cubicBezTo>
                    <a:lnTo>
                      <a:pt x="3444" y="121278"/>
                    </a:lnTo>
                    <a:cubicBezTo>
                      <a:pt x="3170" y="121034"/>
                      <a:pt x="3170" y="120623"/>
                      <a:pt x="3444" y="120349"/>
                    </a:cubicBezTo>
                    <a:lnTo>
                      <a:pt x="5272" y="118520"/>
                    </a:lnTo>
                    <a:cubicBezTo>
                      <a:pt x="5455" y="118337"/>
                      <a:pt x="5562" y="118094"/>
                      <a:pt x="5562" y="117835"/>
                    </a:cubicBezTo>
                    <a:cubicBezTo>
                      <a:pt x="5562" y="117576"/>
                      <a:pt x="5455" y="117332"/>
                      <a:pt x="5272" y="117149"/>
                    </a:cubicBezTo>
                    <a:lnTo>
                      <a:pt x="579" y="112456"/>
                    </a:lnTo>
                    <a:cubicBezTo>
                      <a:pt x="320" y="112213"/>
                      <a:pt x="320" y="111801"/>
                      <a:pt x="579" y="111527"/>
                    </a:cubicBezTo>
                    <a:lnTo>
                      <a:pt x="6445" y="105661"/>
                    </a:lnTo>
                    <a:cubicBezTo>
                      <a:pt x="6575" y="105532"/>
                      <a:pt x="6742" y="105467"/>
                      <a:pt x="6912" y="105467"/>
                    </a:cubicBezTo>
                    <a:cubicBezTo>
                      <a:pt x="7081" y="105467"/>
                      <a:pt x="7253" y="105532"/>
                      <a:pt x="7390" y="105661"/>
                    </a:cubicBezTo>
                    <a:lnTo>
                      <a:pt x="12067" y="110354"/>
                    </a:lnTo>
                    <a:cubicBezTo>
                      <a:pt x="12265" y="110537"/>
                      <a:pt x="12494" y="110643"/>
                      <a:pt x="12753" y="110643"/>
                    </a:cubicBezTo>
                    <a:cubicBezTo>
                      <a:pt x="13027" y="110643"/>
                      <a:pt x="13256" y="110537"/>
                      <a:pt x="13439" y="110354"/>
                    </a:cubicBezTo>
                    <a:lnTo>
                      <a:pt x="26831" y="96961"/>
                    </a:lnTo>
                    <a:cubicBezTo>
                      <a:pt x="27014" y="96779"/>
                      <a:pt x="27120" y="96550"/>
                      <a:pt x="27120" y="96276"/>
                    </a:cubicBezTo>
                    <a:lnTo>
                      <a:pt x="27120" y="87469"/>
                    </a:lnTo>
                    <a:cubicBezTo>
                      <a:pt x="27120" y="87287"/>
                      <a:pt x="27166" y="87134"/>
                      <a:pt x="27303" y="86997"/>
                    </a:cubicBezTo>
                    <a:lnTo>
                      <a:pt x="41031" y="73270"/>
                    </a:lnTo>
                    <a:cubicBezTo>
                      <a:pt x="41412" y="72889"/>
                      <a:pt x="41412" y="72279"/>
                      <a:pt x="41031" y="71898"/>
                    </a:cubicBezTo>
                    <a:lnTo>
                      <a:pt x="23571" y="54438"/>
                    </a:lnTo>
                    <a:cubicBezTo>
                      <a:pt x="23312" y="54194"/>
                      <a:pt x="23312" y="53768"/>
                      <a:pt x="23571" y="53509"/>
                    </a:cubicBezTo>
                    <a:lnTo>
                      <a:pt x="37862" y="39217"/>
                    </a:lnTo>
                    <a:cubicBezTo>
                      <a:pt x="37984" y="39095"/>
                      <a:pt x="38155" y="39035"/>
                      <a:pt x="38327" y="39035"/>
                    </a:cubicBezTo>
                    <a:cubicBezTo>
                      <a:pt x="38498" y="39035"/>
                      <a:pt x="38669" y="39095"/>
                      <a:pt x="38791" y="39217"/>
                    </a:cubicBezTo>
                    <a:lnTo>
                      <a:pt x="45373" y="45830"/>
                    </a:lnTo>
                    <a:cubicBezTo>
                      <a:pt x="45571" y="46013"/>
                      <a:pt x="45800" y="46119"/>
                      <a:pt x="46059" y="46119"/>
                    </a:cubicBezTo>
                    <a:cubicBezTo>
                      <a:pt x="46333" y="46119"/>
                      <a:pt x="46562" y="46013"/>
                      <a:pt x="46744" y="45830"/>
                    </a:cubicBezTo>
                    <a:lnTo>
                      <a:pt x="70055" y="22519"/>
                    </a:lnTo>
                    <a:cubicBezTo>
                      <a:pt x="70436" y="22138"/>
                      <a:pt x="70436" y="21528"/>
                      <a:pt x="70055" y="21148"/>
                    </a:cubicBezTo>
                    <a:lnTo>
                      <a:pt x="63473" y="14550"/>
                    </a:lnTo>
                    <a:cubicBezTo>
                      <a:pt x="63199" y="14307"/>
                      <a:pt x="63199" y="13895"/>
                      <a:pt x="63473" y="13621"/>
                    </a:cubicBezTo>
                    <a:lnTo>
                      <a:pt x="76881" y="213"/>
                    </a:lnTo>
                    <a:lnTo>
                      <a:pt x="76668" y="0"/>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5" name="Google Shape;1235;p27"/>
            <p:cNvGrpSpPr/>
            <p:nvPr/>
          </p:nvGrpSpPr>
          <p:grpSpPr>
            <a:xfrm>
              <a:off x="6026650" y="-49075"/>
              <a:ext cx="803471" cy="494095"/>
              <a:chOff x="6394675" y="-49075"/>
              <a:chExt cx="803471" cy="494095"/>
            </a:xfrm>
          </p:grpSpPr>
          <p:sp>
            <p:nvSpPr>
              <p:cNvPr id="1236" name="Google Shape;1236;p27"/>
              <p:cNvSpPr/>
              <p:nvPr/>
            </p:nvSpPr>
            <p:spPr>
              <a:xfrm>
                <a:off x="6394675" y="0"/>
                <a:ext cx="284119" cy="246048"/>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7"/>
              <p:cNvSpPr/>
              <p:nvPr/>
            </p:nvSpPr>
            <p:spPr>
              <a:xfrm>
                <a:off x="6627600" y="-49075"/>
                <a:ext cx="570546" cy="494095"/>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38" name="Google Shape;1238;p27"/>
          <p:cNvGrpSpPr/>
          <p:nvPr/>
        </p:nvGrpSpPr>
        <p:grpSpPr>
          <a:xfrm>
            <a:off x="-1089100" y="4200325"/>
            <a:ext cx="5368850" cy="1863749"/>
            <a:chOff x="-1089100" y="4200325"/>
            <a:chExt cx="5368850" cy="1863749"/>
          </a:xfrm>
        </p:grpSpPr>
        <p:grpSp>
          <p:nvGrpSpPr>
            <p:cNvPr id="1239" name="Google Shape;1239;p27"/>
            <p:cNvGrpSpPr/>
            <p:nvPr/>
          </p:nvGrpSpPr>
          <p:grpSpPr>
            <a:xfrm>
              <a:off x="-185037" y="4598363"/>
              <a:ext cx="904666" cy="726121"/>
              <a:chOff x="7945225" y="4302000"/>
              <a:chExt cx="904666" cy="726121"/>
            </a:xfrm>
          </p:grpSpPr>
          <p:sp>
            <p:nvSpPr>
              <p:cNvPr id="1240" name="Google Shape;1240;p27"/>
              <p:cNvSpPr/>
              <p:nvPr/>
            </p:nvSpPr>
            <p:spPr>
              <a:xfrm>
                <a:off x="8176775" y="4445200"/>
                <a:ext cx="673116" cy="582921"/>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7"/>
              <p:cNvSpPr/>
              <p:nvPr/>
            </p:nvSpPr>
            <p:spPr>
              <a:xfrm>
                <a:off x="8164350" y="43020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7"/>
              <p:cNvSpPr/>
              <p:nvPr/>
            </p:nvSpPr>
            <p:spPr>
              <a:xfrm>
                <a:off x="7945225" y="4445200"/>
                <a:ext cx="480925" cy="416483"/>
              </a:xfrm>
              <a:custGeom>
                <a:avLst/>
                <a:gdLst/>
                <a:ahLst/>
                <a:cxnLst/>
                <a:rect l="l" t="t" r="r" b="b"/>
                <a:pathLst>
                  <a:path w="51285" h="44413" extrusionOk="0">
                    <a:moveTo>
                      <a:pt x="12814" y="0"/>
                    </a:moveTo>
                    <a:lnTo>
                      <a:pt x="0" y="22199"/>
                    </a:lnTo>
                    <a:lnTo>
                      <a:pt x="12814" y="44413"/>
                    </a:lnTo>
                    <a:lnTo>
                      <a:pt x="38471" y="44413"/>
                    </a:lnTo>
                    <a:lnTo>
                      <a:pt x="51285" y="22199"/>
                    </a:lnTo>
                    <a:lnTo>
                      <a:pt x="38471" y="0"/>
                    </a:lnTo>
                    <a:close/>
                  </a:path>
                </a:pathLst>
              </a:custGeom>
              <a:gradFill>
                <a:gsLst>
                  <a:gs pos="0">
                    <a:schemeClr val="lt1"/>
                  </a:gs>
                  <a:gs pos="22000">
                    <a:schemeClr val="lt1"/>
                  </a:gs>
                  <a:gs pos="45000">
                    <a:srgbClr val="FFFFFF">
                      <a:alpha val="0"/>
                    </a:srgbClr>
                  </a:gs>
                  <a:gs pos="100000">
                    <a:srgbClr val="0C0A9E">
                      <a:alpha val="50196"/>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43" name="Google Shape;1243;p27"/>
            <p:cNvPicPr preferRelativeResize="0"/>
            <p:nvPr/>
          </p:nvPicPr>
          <p:blipFill rotWithShape="1">
            <a:blip r:embed="rId2">
              <a:alphaModFix/>
            </a:blip>
            <a:srcRect l="16960" t="24718" r="7121" b="26177"/>
            <a:stretch/>
          </p:blipFill>
          <p:spPr>
            <a:xfrm>
              <a:off x="1837800" y="4200325"/>
              <a:ext cx="2441950" cy="1863749"/>
            </a:xfrm>
            <a:prstGeom prst="rect">
              <a:avLst/>
            </a:prstGeom>
            <a:noFill/>
            <a:ln>
              <a:noFill/>
            </a:ln>
          </p:spPr>
        </p:pic>
        <p:grpSp>
          <p:nvGrpSpPr>
            <p:cNvPr id="1244" name="Google Shape;1244;p27"/>
            <p:cNvGrpSpPr/>
            <p:nvPr/>
          </p:nvGrpSpPr>
          <p:grpSpPr>
            <a:xfrm rot="-2700000">
              <a:off x="390377" y="4688868"/>
              <a:ext cx="299453" cy="545119"/>
              <a:chOff x="-66426" y="1151064"/>
              <a:chExt cx="299455" cy="545125"/>
            </a:xfrm>
          </p:grpSpPr>
          <p:grpSp>
            <p:nvGrpSpPr>
              <p:cNvPr id="1245" name="Google Shape;1245;p27"/>
              <p:cNvGrpSpPr/>
              <p:nvPr/>
            </p:nvGrpSpPr>
            <p:grpSpPr>
              <a:xfrm>
                <a:off x="-66426" y="1396564"/>
                <a:ext cx="299455" cy="299625"/>
                <a:chOff x="3678700" y="407275"/>
                <a:chExt cx="708100" cy="708500"/>
              </a:xfrm>
            </p:grpSpPr>
            <p:sp>
              <p:nvSpPr>
                <p:cNvPr id="1246" name="Google Shape;1246;p27"/>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7"/>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7"/>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7"/>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7"/>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7"/>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7"/>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3" name="Google Shape;1253;p27"/>
              <p:cNvGrpSpPr/>
              <p:nvPr/>
            </p:nvGrpSpPr>
            <p:grpSpPr>
              <a:xfrm>
                <a:off x="-66426" y="1151064"/>
                <a:ext cx="299455" cy="299625"/>
                <a:chOff x="3678700" y="407275"/>
                <a:chExt cx="708100" cy="708500"/>
              </a:xfrm>
            </p:grpSpPr>
            <p:sp>
              <p:nvSpPr>
                <p:cNvPr id="1254" name="Google Shape;1254;p27"/>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7"/>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7"/>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7"/>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7"/>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7"/>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7"/>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61" name="Google Shape;1261;p27"/>
            <p:cNvGrpSpPr/>
            <p:nvPr/>
          </p:nvGrpSpPr>
          <p:grpSpPr>
            <a:xfrm>
              <a:off x="-1089100" y="4894376"/>
              <a:ext cx="4558967" cy="134100"/>
              <a:chOff x="796100" y="3019701"/>
              <a:chExt cx="4558967" cy="134100"/>
            </a:xfrm>
          </p:grpSpPr>
          <p:sp>
            <p:nvSpPr>
              <p:cNvPr id="1262" name="Google Shape;1262;p27"/>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63" name="Google Shape;1263;p27"/>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1264" name="Google Shape;1264;p27"/>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265"/>
        <p:cNvGrpSpPr/>
        <p:nvPr/>
      </p:nvGrpSpPr>
      <p:grpSpPr>
        <a:xfrm>
          <a:off x="0" y="0"/>
          <a:ext cx="0" cy="0"/>
          <a:chOff x="0" y="0"/>
          <a:chExt cx="0" cy="0"/>
        </a:xfrm>
      </p:grpSpPr>
      <p:sp>
        <p:nvSpPr>
          <p:cNvPr id="1266" name="Google Shape;1266;p28"/>
          <p:cNvSpPr txBox="1">
            <a:spLocks noGrp="1"/>
          </p:cNvSpPr>
          <p:nvPr>
            <p:ph type="title" hasCustomPrompt="1"/>
          </p:nvPr>
        </p:nvSpPr>
        <p:spPr>
          <a:xfrm>
            <a:off x="2358450" y="664988"/>
            <a:ext cx="46968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200">
                <a:latin typeface="Poppins"/>
                <a:ea typeface="Poppins"/>
                <a:cs typeface="Poppins"/>
                <a:sym typeface="Poppins"/>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267" name="Google Shape;1267;p28"/>
          <p:cNvSpPr txBox="1">
            <a:spLocks noGrp="1"/>
          </p:cNvSpPr>
          <p:nvPr>
            <p:ph type="subTitle" idx="1"/>
          </p:nvPr>
        </p:nvSpPr>
        <p:spPr>
          <a:xfrm>
            <a:off x="2358450" y="1282313"/>
            <a:ext cx="4696800" cy="59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268" name="Google Shape;1268;p28"/>
          <p:cNvSpPr txBox="1">
            <a:spLocks noGrp="1"/>
          </p:cNvSpPr>
          <p:nvPr>
            <p:ph type="title" idx="2" hasCustomPrompt="1"/>
          </p:nvPr>
        </p:nvSpPr>
        <p:spPr>
          <a:xfrm>
            <a:off x="2358450" y="2027244"/>
            <a:ext cx="46968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200">
                <a:latin typeface="Poppins"/>
                <a:ea typeface="Poppins"/>
                <a:cs typeface="Poppins"/>
                <a:sym typeface="Poppins"/>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269" name="Google Shape;1269;p28"/>
          <p:cNvSpPr txBox="1">
            <a:spLocks noGrp="1"/>
          </p:cNvSpPr>
          <p:nvPr>
            <p:ph type="subTitle" idx="3"/>
          </p:nvPr>
        </p:nvSpPr>
        <p:spPr>
          <a:xfrm>
            <a:off x="2358450" y="2645558"/>
            <a:ext cx="4696800" cy="59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270" name="Google Shape;1270;p28"/>
          <p:cNvSpPr txBox="1">
            <a:spLocks noGrp="1"/>
          </p:cNvSpPr>
          <p:nvPr>
            <p:ph type="title" idx="4" hasCustomPrompt="1"/>
          </p:nvPr>
        </p:nvSpPr>
        <p:spPr>
          <a:xfrm>
            <a:off x="2358450" y="3390475"/>
            <a:ext cx="46968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200">
                <a:latin typeface="Poppins"/>
                <a:ea typeface="Poppins"/>
                <a:cs typeface="Poppins"/>
                <a:sym typeface="Poppins"/>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271" name="Google Shape;1271;p28"/>
          <p:cNvSpPr txBox="1">
            <a:spLocks noGrp="1"/>
          </p:cNvSpPr>
          <p:nvPr>
            <p:ph type="subTitle" idx="5"/>
          </p:nvPr>
        </p:nvSpPr>
        <p:spPr>
          <a:xfrm>
            <a:off x="2358450" y="4009779"/>
            <a:ext cx="4696800" cy="59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272" name="Google Shape;1272;p28"/>
          <p:cNvSpPr/>
          <p:nvPr/>
        </p:nvSpPr>
        <p:spPr>
          <a:xfrm>
            <a:off x="6751200" y="2645550"/>
            <a:ext cx="2925000" cy="2945400"/>
          </a:xfrm>
          <a:prstGeom prst="ellipse">
            <a:avLst/>
          </a:pr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73" name="Google Shape;1273;p28"/>
          <p:cNvGrpSpPr/>
          <p:nvPr/>
        </p:nvGrpSpPr>
        <p:grpSpPr>
          <a:xfrm rot="5400000">
            <a:off x="8359950" y="-226050"/>
            <a:ext cx="439200" cy="439100"/>
            <a:chOff x="1101075" y="2142375"/>
            <a:chExt cx="439200" cy="439100"/>
          </a:xfrm>
        </p:grpSpPr>
        <p:sp>
          <p:nvSpPr>
            <p:cNvPr id="1274" name="Google Shape;1274;p28"/>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8"/>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6" name="Google Shape;1276;p28"/>
          <p:cNvGrpSpPr/>
          <p:nvPr/>
        </p:nvGrpSpPr>
        <p:grpSpPr>
          <a:xfrm>
            <a:off x="-903250" y="4838101"/>
            <a:ext cx="4558967" cy="134100"/>
            <a:chOff x="796100" y="3019701"/>
            <a:chExt cx="4558967" cy="134100"/>
          </a:xfrm>
        </p:grpSpPr>
        <p:sp>
          <p:nvSpPr>
            <p:cNvPr id="1277" name="Google Shape;1277;p28"/>
            <p:cNvSpPr/>
            <p:nvPr/>
          </p:nvSpPr>
          <p:spPr>
            <a:xfrm>
              <a:off x="5220967" y="3019701"/>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78" name="Google Shape;1278;p28"/>
            <p:cNvCxnSpPr/>
            <p:nvPr/>
          </p:nvCxnSpPr>
          <p:spPr>
            <a:xfrm>
              <a:off x="796100" y="3086750"/>
              <a:ext cx="4462800" cy="0"/>
            </a:xfrm>
            <a:prstGeom prst="straightConnector1">
              <a:avLst/>
            </a:prstGeom>
            <a:noFill/>
            <a:ln w="9525" cap="flat" cmpd="sng">
              <a:solidFill>
                <a:schemeClr val="dk2"/>
              </a:solidFill>
              <a:prstDash val="solid"/>
              <a:round/>
              <a:headEnd type="none" w="med" len="med"/>
              <a:tailEnd type="none" w="med" len="med"/>
            </a:ln>
          </p:spPr>
        </p:cxnSp>
        <p:sp>
          <p:nvSpPr>
            <p:cNvPr id="1279" name="Google Shape;1279;p28"/>
            <p:cNvSpPr/>
            <p:nvPr/>
          </p:nvSpPr>
          <p:spPr>
            <a:xfrm>
              <a:off x="5251079" y="3049843"/>
              <a:ext cx="73800" cy="738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1280"/>
        <p:cNvGrpSpPr/>
        <p:nvPr/>
      </p:nvGrpSpPr>
      <p:grpSpPr>
        <a:xfrm>
          <a:off x="0" y="0"/>
          <a:ext cx="0" cy="0"/>
          <a:chOff x="0" y="0"/>
          <a:chExt cx="0" cy="0"/>
        </a:xfrm>
      </p:grpSpPr>
      <p:sp>
        <p:nvSpPr>
          <p:cNvPr id="1281" name="Google Shape;1281;p29"/>
          <p:cNvSpPr txBox="1">
            <a:spLocks noGrp="1"/>
          </p:cNvSpPr>
          <p:nvPr>
            <p:ph type="title"/>
          </p:nvPr>
        </p:nvSpPr>
        <p:spPr>
          <a:xfrm>
            <a:off x="1157288" y="685275"/>
            <a:ext cx="4448100" cy="1058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7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82" name="Google Shape;1282;p29"/>
          <p:cNvSpPr txBox="1">
            <a:spLocks noGrp="1"/>
          </p:cNvSpPr>
          <p:nvPr>
            <p:ph type="subTitle" idx="1"/>
          </p:nvPr>
        </p:nvSpPr>
        <p:spPr>
          <a:xfrm>
            <a:off x="1157250" y="2203275"/>
            <a:ext cx="4448100" cy="10071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83" name="Google Shape;1283;p29"/>
          <p:cNvSpPr txBox="1">
            <a:spLocks noGrp="1"/>
          </p:cNvSpPr>
          <p:nvPr>
            <p:ph type="subTitle" idx="2"/>
          </p:nvPr>
        </p:nvSpPr>
        <p:spPr>
          <a:xfrm>
            <a:off x="1157250" y="1800075"/>
            <a:ext cx="4448100" cy="385800"/>
          </a:xfrm>
          <a:prstGeom prst="rect">
            <a:avLst/>
          </a:prstGeom>
        </p:spPr>
        <p:txBody>
          <a:bodyPr spcFirstLastPara="1" wrap="square" lIns="91425" tIns="91425" rIns="91425" bIns="91425" anchor="t" anchorCtr="0">
            <a:noAutofit/>
          </a:bodyPr>
          <a:lstStyle>
            <a:lvl1pPr lvl="0">
              <a:spcBef>
                <a:spcPts val="0"/>
              </a:spcBef>
              <a:spcAft>
                <a:spcPts val="0"/>
              </a:spcAft>
              <a:buSzPts val="2500"/>
              <a:buFont typeface="IBM Plex Mono"/>
              <a:buNone/>
              <a:defRPr sz="2000" b="1">
                <a:latin typeface="IBM Plex Mono"/>
                <a:ea typeface="IBM Plex Mono"/>
                <a:cs typeface="IBM Plex Mono"/>
                <a:sym typeface="IBM Plex Mon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4" name="Google Shape;1284;p29"/>
          <p:cNvSpPr txBox="1"/>
          <p:nvPr/>
        </p:nvSpPr>
        <p:spPr>
          <a:xfrm>
            <a:off x="1157300" y="3286450"/>
            <a:ext cx="5320200" cy="60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300"/>
              </a:spcBef>
              <a:spcAft>
                <a:spcPts val="0"/>
              </a:spcAft>
              <a:buNone/>
            </a:pPr>
            <a:r>
              <a:rPr lang="en" sz="1200" b="1">
                <a:solidFill>
                  <a:schemeClr val="dk1"/>
                </a:solidFill>
                <a:latin typeface="Poppins"/>
                <a:ea typeface="Poppins"/>
                <a:cs typeface="Poppins"/>
                <a:sym typeface="Poppins"/>
              </a:rPr>
              <a:t>CREDITS: </a:t>
            </a:r>
            <a:r>
              <a:rPr lang="en" sz="1200">
                <a:solidFill>
                  <a:schemeClr val="dk1"/>
                </a:solidFill>
                <a:latin typeface="Poppins"/>
                <a:ea typeface="Poppins"/>
                <a:cs typeface="Poppins"/>
                <a:sym typeface="Poppins"/>
              </a:rPr>
              <a:t>This presentation template was created by </a:t>
            </a:r>
            <a:r>
              <a:rPr lang="en" sz="1200" b="1" u="sng">
                <a:solidFill>
                  <a:schemeClr val="dk1"/>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Slidesgo</a:t>
            </a:r>
            <a:r>
              <a:rPr lang="en" sz="1200">
                <a:solidFill>
                  <a:schemeClr val="dk1"/>
                </a:solidFill>
                <a:latin typeface="Poppins"/>
                <a:ea typeface="Poppins"/>
                <a:cs typeface="Poppins"/>
                <a:sym typeface="Poppins"/>
              </a:rPr>
              <a:t>, and includes icons by </a:t>
            </a:r>
            <a:r>
              <a:rPr lang="en" sz="1200" b="1" u="sng">
                <a:solidFill>
                  <a:schemeClr val="dk1"/>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Flaticon</a:t>
            </a:r>
            <a:r>
              <a:rPr lang="en" sz="1200">
                <a:solidFill>
                  <a:schemeClr val="dk1"/>
                </a:solidFill>
                <a:latin typeface="Poppins"/>
                <a:ea typeface="Poppins"/>
                <a:cs typeface="Poppins"/>
                <a:sym typeface="Poppins"/>
              </a:rPr>
              <a:t>, and infographics &amp; images by</a:t>
            </a:r>
            <a:r>
              <a:rPr lang="en" sz="1200" b="1">
                <a:solidFill>
                  <a:schemeClr val="dk1"/>
                </a:solidFill>
                <a:latin typeface="Poppins"/>
                <a:ea typeface="Poppins"/>
                <a:cs typeface="Poppins"/>
                <a:sym typeface="Poppins"/>
              </a:rPr>
              <a:t> </a:t>
            </a:r>
            <a:r>
              <a:rPr lang="en" sz="1200" b="1" u="sng">
                <a:solidFill>
                  <a:schemeClr val="dk1"/>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Freepik</a:t>
            </a:r>
            <a:r>
              <a:rPr lang="en" sz="1200" b="1" u="sng">
                <a:solidFill>
                  <a:schemeClr val="dk1"/>
                </a:solidFill>
                <a:latin typeface="Poppins"/>
                <a:ea typeface="Poppins"/>
                <a:cs typeface="Poppins"/>
                <a:sym typeface="Poppins"/>
              </a:rPr>
              <a:t> </a:t>
            </a:r>
            <a:endParaRPr sz="1200" b="1" u="sng">
              <a:solidFill>
                <a:schemeClr val="dk1"/>
              </a:solidFill>
              <a:latin typeface="Poppins"/>
              <a:ea typeface="Poppins"/>
              <a:cs typeface="Poppins"/>
              <a:sym typeface="Poppins"/>
            </a:endParaRPr>
          </a:p>
        </p:txBody>
      </p:sp>
      <p:grpSp>
        <p:nvGrpSpPr>
          <p:cNvPr id="1285" name="Google Shape;1285;p29"/>
          <p:cNvGrpSpPr/>
          <p:nvPr/>
        </p:nvGrpSpPr>
        <p:grpSpPr>
          <a:xfrm>
            <a:off x="-291585" y="-494819"/>
            <a:ext cx="1448824" cy="2238804"/>
            <a:chOff x="-308635" y="-494819"/>
            <a:chExt cx="1448824" cy="2238804"/>
          </a:xfrm>
        </p:grpSpPr>
        <p:grpSp>
          <p:nvGrpSpPr>
            <p:cNvPr id="1286" name="Google Shape;1286;p29"/>
            <p:cNvGrpSpPr/>
            <p:nvPr/>
          </p:nvGrpSpPr>
          <p:grpSpPr>
            <a:xfrm>
              <a:off x="-275757" y="-242066"/>
              <a:ext cx="981772" cy="1986051"/>
              <a:chOff x="-293545" y="3454371"/>
              <a:chExt cx="981772" cy="1986051"/>
            </a:xfrm>
          </p:grpSpPr>
          <p:sp>
            <p:nvSpPr>
              <p:cNvPr id="1287" name="Google Shape;1287;p29"/>
              <p:cNvSpPr/>
              <p:nvPr/>
            </p:nvSpPr>
            <p:spPr>
              <a:xfrm rot="10800000">
                <a:off x="-293545" y="3454371"/>
                <a:ext cx="844677" cy="1985522"/>
              </a:xfrm>
              <a:custGeom>
                <a:avLst/>
                <a:gdLst/>
                <a:ahLst/>
                <a:cxnLst/>
                <a:rect l="l" t="t" r="r" b="b"/>
                <a:pathLst>
                  <a:path w="23937" h="56267" extrusionOk="0">
                    <a:moveTo>
                      <a:pt x="12997" y="1"/>
                    </a:moveTo>
                    <a:lnTo>
                      <a:pt x="12784" y="214"/>
                    </a:lnTo>
                    <a:lnTo>
                      <a:pt x="23098" y="10513"/>
                    </a:lnTo>
                    <a:cubicBezTo>
                      <a:pt x="23434" y="10864"/>
                      <a:pt x="23632" y="11321"/>
                      <a:pt x="23632" y="11808"/>
                    </a:cubicBezTo>
                    <a:cubicBezTo>
                      <a:pt x="23632" y="12311"/>
                      <a:pt x="23434" y="12768"/>
                      <a:pt x="23098" y="13104"/>
                    </a:cubicBezTo>
                    <a:lnTo>
                      <a:pt x="21925" y="14261"/>
                    </a:lnTo>
                    <a:cubicBezTo>
                      <a:pt x="21575" y="14627"/>
                      <a:pt x="21110" y="14810"/>
                      <a:pt x="20642" y="14810"/>
                    </a:cubicBezTo>
                    <a:cubicBezTo>
                      <a:pt x="20173" y="14810"/>
                      <a:pt x="19701" y="14627"/>
                      <a:pt x="19335" y="14261"/>
                    </a:cubicBezTo>
                    <a:lnTo>
                      <a:pt x="16958" y="11885"/>
                    </a:lnTo>
                    <a:cubicBezTo>
                      <a:pt x="16547" y="11489"/>
                      <a:pt x="16029" y="11260"/>
                      <a:pt x="15435" y="11260"/>
                    </a:cubicBezTo>
                    <a:cubicBezTo>
                      <a:pt x="14841" y="11260"/>
                      <a:pt x="14307" y="11489"/>
                      <a:pt x="13911" y="11885"/>
                    </a:cubicBezTo>
                    <a:lnTo>
                      <a:pt x="12525" y="13271"/>
                    </a:lnTo>
                    <a:cubicBezTo>
                      <a:pt x="12129" y="13698"/>
                      <a:pt x="11900" y="14231"/>
                      <a:pt x="11900" y="14795"/>
                    </a:cubicBezTo>
                    <a:cubicBezTo>
                      <a:pt x="11900" y="15374"/>
                      <a:pt x="12129" y="15922"/>
                      <a:pt x="12525" y="16318"/>
                    </a:cubicBezTo>
                    <a:cubicBezTo>
                      <a:pt x="12860" y="16669"/>
                      <a:pt x="13058" y="17126"/>
                      <a:pt x="13058" y="17629"/>
                    </a:cubicBezTo>
                    <a:cubicBezTo>
                      <a:pt x="13058" y="18116"/>
                      <a:pt x="12860" y="18573"/>
                      <a:pt x="12525" y="18924"/>
                    </a:cubicBezTo>
                    <a:lnTo>
                      <a:pt x="11489" y="19944"/>
                    </a:lnTo>
                    <a:cubicBezTo>
                      <a:pt x="11154" y="20295"/>
                      <a:pt x="10696" y="20478"/>
                      <a:pt x="10209" y="20478"/>
                    </a:cubicBezTo>
                    <a:lnTo>
                      <a:pt x="9569" y="20478"/>
                    </a:lnTo>
                    <a:cubicBezTo>
                      <a:pt x="8990" y="20478"/>
                      <a:pt x="8457" y="20706"/>
                      <a:pt x="8045" y="21102"/>
                    </a:cubicBezTo>
                    <a:lnTo>
                      <a:pt x="3353" y="25810"/>
                    </a:lnTo>
                    <a:cubicBezTo>
                      <a:pt x="2515" y="26648"/>
                      <a:pt x="2515" y="28004"/>
                      <a:pt x="3353" y="28842"/>
                    </a:cubicBezTo>
                    <a:lnTo>
                      <a:pt x="10529" y="36018"/>
                    </a:lnTo>
                    <a:cubicBezTo>
                      <a:pt x="10864" y="36369"/>
                      <a:pt x="11062" y="36826"/>
                      <a:pt x="11062" y="37313"/>
                    </a:cubicBezTo>
                    <a:cubicBezTo>
                      <a:pt x="11062" y="37801"/>
                      <a:pt x="10864" y="38273"/>
                      <a:pt x="10529" y="38608"/>
                    </a:cubicBezTo>
                    <a:lnTo>
                      <a:pt x="8198" y="40940"/>
                    </a:lnTo>
                    <a:cubicBezTo>
                      <a:pt x="7802" y="41351"/>
                      <a:pt x="7573" y="41884"/>
                      <a:pt x="7573" y="42463"/>
                    </a:cubicBezTo>
                    <a:lnTo>
                      <a:pt x="7573" y="47720"/>
                    </a:lnTo>
                    <a:cubicBezTo>
                      <a:pt x="7573" y="48207"/>
                      <a:pt x="7390" y="48664"/>
                      <a:pt x="7040" y="49015"/>
                    </a:cubicBezTo>
                    <a:lnTo>
                      <a:pt x="1" y="56054"/>
                    </a:lnTo>
                    <a:lnTo>
                      <a:pt x="199" y="56267"/>
                    </a:lnTo>
                    <a:lnTo>
                      <a:pt x="7268" y="49274"/>
                    </a:lnTo>
                    <a:cubicBezTo>
                      <a:pt x="7664" y="48862"/>
                      <a:pt x="7893" y="48329"/>
                      <a:pt x="7893" y="47750"/>
                    </a:cubicBezTo>
                    <a:lnTo>
                      <a:pt x="7893" y="42494"/>
                    </a:lnTo>
                    <a:cubicBezTo>
                      <a:pt x="7893" y="42006"/>
                      <a:pt x="8091" y="41549"/>
                      <a:pt x="8426" y="41199"/>
                    </a:cubicBezTo>
                    <a:lnTo>
                      <a:pt x="10757" y="38883"/>
                    </a:lnTo>
                    <a:cubicBezTo>
                      <a:pt x="11154" y="38456"/>
                      <a:pt x="11382" y="37923"/>
                      <a:pt x="11382" y="37359"/>
                    </a:cubicBezTo>
                    <a:cubicBezTo>
                      <a:pt x="11382" y="36765"/>
                      <a:pt x="11154" y="36232"/>
                      <a:pt x="10757" y="35835"/>
                    </a:cubicBezTo>
                    <a:lnTo>
                      <a:pt x="3581" y="28644"/>
                    </a:lnTo>
                    <a:cubicBezTo>
                      <a:pt x="2850" y="27943"/>
                      <a:pt x="2850" y="26785"/>
                      <a:pt x="3581" y="26054"/>
                    </a:cubicBezTo>
                    <a:lnTo>
                      <a:pt x="8274" y="21346"/>
                    </a:lnTo>
                    <a:cubicBezTo>
                      <a:pt x="8624" y="21011"/>
                      <a:pt x="9081" y="20813"/>
                      <a:pt x="9569" y="20813"/>
                    </a:cubicBezTo>
                    <a:lnTo>
                      <a:pt x="10209" y="20813"/>
                    </a:lnTo>
                    <a:cubicBezTo>
                      <a:pt x="10788" y="20813"/>
                      <a:pt x="11321" y="20584"/>
                      <a:pt x="11732" y="20188"/>
                    </a:cubicBezTo>
                    <a:lnTo>
                      <a:pt x="12753" y="19167"/>
                    </a:lnTo>
                    <a:cubicBezTo>
                      <a:pt x="13149" y="18741"/>
                      <a:pt x="13378" y="18208"/>
                      <a:pt x="13378" y="17644"/>
                    </a:cubicBezTo>
                    <a:cubicBezTo>
                      <a:pt x="13378" y="17050"/>
                      <a:pt x="13149" y="16516"/>
                      <a:pt x="12753" y="16120"/>
                    </a:cubicBezTo>
                    <a:cubicBezTo>
                      <a:pt x="12418" y="15770"/>
                      <a:pt x="12220" y="15313"/>
                      <a:pt x="12220" y="14825"/>
                    </a:cubicBezTo>
                    <a:cubicBezTo>
                      <a:pt x="12220" y="14322"/>
                      <a:pt x="12418" y="13865"/>
                      <a:pt x="12753" y="13530"/>
                    </a:cubicBezTo>
                    <a:lnTo>
                      <a:pt x="14140" y="12128"/>
                    </a:lnTo>
                    <a:cubicBezTo>
                      <a:pt x="14490" y="11793"/>
                      <a:pt x="14947" y="11595"/>
                      <a:pt x="15435" y="11595"/>
                    </a:cubicBezTo>
                    <a:cubicBezTo>
                      <a:pt x="15938" y="11595"/>
                      <a:pt x="16395" y="11793"/>
                      <a:pt x="16730" y="12128"/>
                    </a:cubicBezTo>
                    <a:lnTo>
                      <a:pt x="19107" y="14520"/>
                    </a:lnTo>
                    <a:cubicBezTo>
                      <a:pt x="19526" y="14939"/>
                      <a:pt x="20074" y="15149"/>
                      <a:pt x="20623" y="15149"/>
                    </a:cubicBezTo>
                    <a:cubicBezTo>
                      <a:pt x="21171" y="15149"/>
                      <a:pt x="21720" y="14939"/>
                      <a:pt x="22139" y="14520"/>
                    </a:cubicBezTo>
                    <a:lnTo>
                      <a:pt x="23297" y="13347"/>
                    </a:lnTo>
                    <a:cubicBezTo>
                      <a:pt x="23708" y="12936"/>
                      <a:pt x="23936" y="12403"/>
                      <a:pt x="23936" y="11824"/>
                    </a:cubicBezTo>
                    <a:cubicBezTo>
                      <a:pt x="23936" y="11260"/>
                      <a:pt x="23708" y="10711"/>
                      <a:pt x="23297" y="10300"/>
                    </a:cubicBezTo>
                    <a:lnTo>
                      <a:pt x="12997" y="1"/>
                    </a:lnTo>
                    <a:close/>
                  </a:path>
                </a:pathLst>
              </a:cu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9"/>
              <p:cNvSpPr/>
              <p:nvPr/>
            </p:nvSpPr>
            <p:spPr>
              <a:xfrm rot="10800000">
                <a:off x="-156450" y="3454901"/>
                <a:ext cx="844677" cy="1985522"/>
              </a:xfrm>
              <a:custGeom>
                <a:avLst/>
                <a:gdLst/>
                <a:ahLst/>
                <a:cxnLst/>
                <a:rect l="l" t="t" r="r" b="b"/>
                <a:pathLst>
                  <a:path w="23937" h="56267" extrusionOk="0">
                    <a:moveTo>
                      <a:pt x="12997" y="0"/>
                    </a:moveTo>
                    <a:lnTo>
                      <a:pt x="12784" y="214"/>
                    </a:lnTo>
                    <a:lnTo>
                      <a:pt x="23098" y="10513"/>
                    </a:lnTo>
                    <a:cubicBezTo>
                      <a:pt x="23434" y="10848"/>
                      <a:pt x="23632" y="11305"/>
                      <a:pt x="23632" y="11808"/>
                    </a:cubicBezTo>
                    <a:cubicBezTo>
                      <a:pt x="23632" y="12296"/>
                      <a:pt x="23434" y="12753"/>
                      <a:pt x="23098" y="13103"/>
                    </a:cubicBezTo>
                    <a:lnTo>
                      <a:pt x="21925" y="14261"/>
                    </a:lnTo>
                    <a:cubicBezTo>
                      <a:pt x="21575" y="14627"/>
                      <a:pt x="21110" y="14810"/>
                      <a:pt x="20642" y="14810"/>
                    </a:cubicBezTo>
                    <a:cubicBezTo>
                      <a:pt x="20173" y="14810"/>
                      <a:pt x="19701" y="14627"/>
                      <a:pt x="19335" y="14261"/>
                    </a:cubicBezTo>
                    <a:lnTo>
                      <a:pt x="16958" y="11884"/>
                    </a:lnTo>
                    <a:cubicBezTo>
                      <a:pt x="16547" y="11488"/>
                      <a:pt x="16029" y="11260"/>
                      <a:pt x="15435" y="11260"/>
                    </a:cubicBezTo>
                    <a:cubicBezTo>
                      <a:pt x="14840" y="11260"/>
                      <a:pt x="14307" y="11488"/>
                      <a:pt x="13911" y="11884"/>
                    </a:cubicBezTo>
                    <a:lnTo>
                      <a:pt x="12525" y="13271"/>
                    </a:lnTo>
                    <a:cubicBezTo>
                      <a:pt x="11687" y="14109"/>
                      <a:pt x="11687" y="15465"/>
                      <a:pt x="12525" y="16303"/>
                    </a:cubicBezTo>
                    <a:cubicBezTo>
                      <a:pt x="12860" y="16638"/>
                      <a:pt x="13058" y="17095"/>
                      <a:pt x="13058" y="17598"/>
                    </a:cubicBezTo>
                    <a:cubicBezTo>
                      <a:pt x="13058" y="18085"/>
                      <a:pt x="12860" y="18543"/>
                      <a:pt x="12525" y="18893"/>
                    </a:cubicBezTo>
                    <a:lnTo>
                      <a:pt x="11489" y="19914"/>
                    </a:lnTo>
                    <a:cubicBezTo>
                      <a:pt x="11153" y="20264"/>
                      <a:pt x="10696" y="20447"/>
                      <a:pt x="10193" y="20447"/>
                    </a:cubicBezTo>
                    <a:lnTo>
                      <a:pt x="9569" y="20447"/>
                    </a:lnTo>
                    <a:cubicBezTo>
                      <a:pt x="8975" y="20447"/>
                      <a:pt x="8441" y="20676"/>
                      <a:pt x="8045" y="21087"/>
                    </a:cubicBezTo>
                    <a:lnTo>
                      <a:pt x="3337" y="25780"/>
                    </a:lnTo>
                    <a:cubicBezTo>
                      <a:pt x="2941" y="26206"/>
                      <a:pt x="2713" y="26739"/>
                      <a:pt x="2713" y="27303"/>
                    </a:cubicBezTo>
                    <a:cubicBezTo>
                      <a:pt x="2713" y="27897"/>
                      <a:pt x="2941" y="28431"/>
                      <a:pt x="3337" y="28827"/>
                    </a:cubicBezTo>
                    <a:lnTo>
                      <a:pt x="10529" y="36018"/>
                    </a:lnTo>
                    <a:cubicBezTo>
                      <a:pt x="11245" y="36719"/>
                      <a:pt x="11245" y="37877"/>
                      <a:pt x="10529" y="38608"/>
                    </a:cubicBezTo>
                    <a:lnTo>
                      <a:pt x="8198" y="40924"/>
                    </a:lnTo>
                    <a:cubicBezTo>
                      <a:pt x="7801" y="41351"/>
                      <a:pt x="7573" y="41884"/>
                      <a:pt x="7573" y="42448"/>
                    </a:cubicBezTo>
                    <a:lnTo>
                      <a:pt x="7573" y="47704"/>
                    </a:lnTo>
                    <a:cubicBezTo>
                      <a:pt x="7573" y="48207"/>
                      <a:pt x="7375" y="48664"/>
                      <a:pt x="7040" y="48999"/>
                    </a:cubicBezTo>
                    <a:lnTo>
                      <a:pt x="1" y="56053"/>
                    </a:lnTo>
                    <a:lnTo>
                      <a:pt x="199" y="56267"/>
                    </a:lnTo>
                    <a:lnTo>
                      <a:pt x="7268" y="49212"/>
                    </a:lnTo>
                    <a:cubicBezTo>
                      <a:pt x="7664" y="48801"/>
                      <a:pt x="7893" y="48268"/>
                      <a:pt x="7893" y="47689"/>
                    </a:cubicBezTo>
                    <a:lnTo>
                      <a:pt x="7893" y="42432"/>
                    </a:lnTo>
                    <a:cubicBezTo>
                      <a:pt x="7893" y="41945"/>
                      <a:pt x="8091" y="41473"/>
                      <a:pt x="8426" y="41137"/>
                    </a:cubicBezTo>
                    <a:lnTo>
                      <a:pt x="10757" y="38806"/>
                    </a:lnTo>
                    <a:cubicBezTo>
                      <a:pt x="11595" y="37984"/>
                      <a:pt x="11595" y="36628"/>
                      <a:pt x="10757" y="35790"/>
                    </a:cubicBezTo>
                    <a:lnTo>
                      <a:pt x="3581" y="28598"/>
                    </a:lnTo>
                    <a:cubicBezTo>
                      <a:pt x="3231" y="28263"/>
                      <a:pt x="3048" y="27806"/>
                      <a:pt x="3048" y="27318"/>
                    </a:cubicBezTo>
                    <a:cubicBezTo>
                      <a:pt x="3048" y="26816"/>
                      <a:pt x="3231" y="26359"/>
                      <a:pt x="3581" y="26023"/>
                    </a:cubicBezTo>
                    <a:lnTo>
                      <a:pt x="8274" y="21346"/>
                    </a:lnTo>
                    <a:cubicBezTo>
                      <a:pt x="8624" y="21011"/>
                      <a:pt x="9081" y="20813"/>
                      <a:pt x="9569" y="20813"/>
                    </a:cubicBezTo>
                    <a:lnTo>
                      <a:pt x="10209" y="20813"/>
                    </a:lnTo>
                    <a:cubicBezTo>
                      <a:pt x="10788" y="20813"/>
                      <a:pt x="11321" y="20584"/>
                      <a:pt x="11732" y="20188"/>
                    </a:cubicBezTo>
                    <a:lnTo>
                      <a:pt x="12753" y="19152"/>
                    </a:lnTo>
                    <a:cubicBezTo>
                      <a:pt x="13149" y="18741"/>
                      <a:pt x="13378" y="18207"/>
                      <a:pt x="13378" y="17628"/>
                    </a:cubicBezTo>
                    <a:cubicBezTo>
                      <a:pt x="13378" y="17049"/>
                      <a:pt x="13149" y="16516"/>
                      <a:pt x="12753" y="16105"/>
                    </a:cubicBezTo>
                    <a:cubicBezTo>
                      <a:pt x="12037" y="15404"/>
                      <a:pt x="12037" y="14246"/>
                      <a:pt x="12753" y="13515"/>
                    </a:cubicBezTo>
                    <a:lnTo>
                      <a:pt x="14140" y="12128"/>
                    </a:lnTo>
                    <a:cubicBezTo>
                      <a:pt x="14490" y="11793"/>
                      <a:pt x="14947" y="11595"/>
                      <a:pt x="15435" y="11595"/>
                    </a:cubicBezTo>
                    <a:cubicBezTo>
                      <a:pt x="15937" y="11595"/>
                      <a:pt x="16395" y="11793"/>
                      <a:pt x="16730" y="12128"/>
                    </a:cubicBezTo>
                    <a:lnTo>
                      <a:pt x="19106" y="14505"/>
                    </a:lnTo>
                    <a:cubicBezTo>
                      <a:pt x="19525" y="14924"/>
                      <a:pt x="20074" y="15133"/>
                      <a:pt x="20622" y="15133"/>
                    </a:cubicBezTo>
                    <a:cubicBezTo>
                      <a:pt x="21171" y="15133"/>
                      <a:pt x="21719" y="14924"/>
                      <a:pt x="22138" y="14505"/>
                    </a:cubicBezTo>
                    <a:lnTo>
                      <a:pt x="23296" y="13347"/>
                    </a:lnTo>
                    <a:cubicBezTo>
                      <a:pt x="23708" y="12936"/>
                      <a:pt x="23936" y="12402"/>
                      <a:pt x="23936" y="11823"/>
                    </a:cubicBezTo>
                    <a:cubicBezTo>
                      <a:pt x="23936" y="11229"/>
                      <a:pt x="23708" y="10696"/>
                      <a:pt x="23296" y="10300"/>
                    </a:cubicBezTo>
                    <a:lnTo>
                      <a:pt x="12997" y="0"/>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9" name="Google Shape;1289;p29"/>
            <p:cNvGrpSpPr/>
            <p:nvPr/>
          </p:nvGrpSpPr>
          <p:grpSpPr>
            <a:xfrm>
              <a:off x="364499" y="794648"/>
              <a:ext cx="699940" cy="478601"/>
              <a:chOff x="39722" y="4349021"/>
              <a:chExt cx="1061964" cy="726143"/>
            </a:xfrm>
          </p:grpSpPr>
          <p:grpSp>
            <p:nvGrpSpPr>
              <p:cNvPr id="1290" name="Google Shape;1290;p29"/>
              <p:cNvGrpSpPr/>
              <p:nvPr/>
            </p:nvGrpSpPr>
            <p:grpSpPr>
              <a:xfrm rot="2700000">
                <a:off x="140502" y="4460924"/>
                <a:ext cx="524584" cy="502337"/>
                <a:chOff x="1189791" y="-1767331"/>
                <a:chExt cx="904284" cy="865933"/>
              </a:xfrm>
            </p:grpSpPr>
            <p:sp>
              <p:nvSpPr>
                <p:cNvPr id="1291" name="Google Shape;1291;p29"/>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2" name="Google Shape;1292;p29"/>
                <p:cNvGrpSpPr/>
                <p:nvPr/>
              </p:nvGrpSpPr>
              <p:grpSpPr>
                <a:xfrm>
                  <a:off x="1232795" y="-1740829"/>
                  <a:ext cx="717621" cy="717392"/>
                  <a:chOff x="1483457" y="3953671"/>
                  <a:chExt cx="717621" cy="717392"/>
                </a:xfrm>
              </p:grpSpPr>
              <p:sp>
                <p:nvSpPr>
                  <p:cNvPr id="1293" name="Google Shape;1293;p29"/>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9"/>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9"/>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9"/>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9"/>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98" name="Google Shape;1298;p29"/>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9" name="Google Shape;1299;p29"/>
            <p:cNvGrpSpPr/>
            <p:nvPr/>
          </p:nvGrpSpPr>
          <p:grpSpPr>
            <a:xfrm rot="-5400000">
              <a:off x="-460623" y="-342832"/>
              <a:ext cx="1351491" cy="1047516"/>
              <a:chOff x="-2460210" y="2758493"/>
              <a:chExt cx="1351491" cy="1047516"/>
            </a:xfrm>
          </p:grpSpPr>
          <p:sp>
            <p:nvSpPr>
              <p:cNvPr id="1300" name="Google Shape;1300;p29"/>
              <p:cNvSpPr/>
              <p:nvPr/>
            </p:nvSpPr>
            <p:spPr>
              <a:xfrm rot="-2700000">
                <a:off x="-2341816" y="31085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9"/>
              <p:cNvSpPr/>
              <p:nvPr/>
            </p:nvSpPr>
            <p:spPr>
              <a:xfrm rot="-2700000">
                <a:off x="-2157466" y="30323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9"/>
              <p:cNvSpPr/>
              <p:nvPr/>
            </p:nvSpPr>
            <p:spPr>
              <a:xfrm rot="-2700000">
                <a:off x="-1993591" y="29561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9"/>
              <p:cNvSpPr/>
              <p:nvPr/>
            </p:nvSpPr>
            <p:spPr>
              <a:xfrm rot="-2700000">
                <a:off x="-1809241" y="2879954"/>
                <a:ext cx="582127" cy="575995"/>
              </a:xfrm>
              <a:custGeom>
                <a:avLst/>
                <a:gdLst/>
                <a:ahLst/>
                <a:cxnLst/>
                <a:rect l="l" t="t" r="r" b="b"/>
                <a:pathLst>
                  <a:path w="36171" h="35790" extrusionOk="0">
                    <a:moveTo>
                      <a:pt x="34030" y="1"/>
                    </a:moveTo>
                    <a:cubicBezTo>
                      <a:pt x="33531" y="1"/>
                      <a:pt x="33032" y="191"/>
                      <a:pt x="32651" y="572"/>
                    </a:cubicBezTo>
                    <a:cubicBezTo>
                      <a:pt x="31890" y="1334"/>
                      <a:pt x="31890" y="2568"/>
                      <a:pt x="32651" y="3330"/>
                    </a:cubicBezTo>
                    <a:cubicBezTo>
                      <a:pt x="33032" y="3711"/>
                      <a:pt x="33531" y="3901"/>
                      <a:pt x="34030" y="3901"/>
                    </a:cubicBezTo>
                    <a:cubicBezTo>
                      <a:pt x="34529" y="3901"/>
                      <a:pt x="35028" y="3711"/>
                      <a:pt x="35409" y="3330"/>
                    </a:cubicBezTo>
                    <a:cubicBezTo>
                      <a:pt x="36171" y="2568"/>
                      <a:pt x="36171" y="1334"/>
                      <a:pt x="35409" y="572"/>
                    </a:cubicBezTo>
                    <a:cubicBezTo>
                      <a:pt x="35028" y="191"/>
                      <a:pt x="34529" y="1"/>
                      <a:pt x="34030" y="1"/>
                    </a:cubicBezTo>
                    <a:close/>
                    <a:moveTo>
                      <a:pt x="27662" y="6385"/>
                    </a:moveTo>
                    <a:cubicBezTo>
                      <a:pt x="27163" y="6385"/>
                      <a:pt x="26664" y="6575"/>
                      <a:pt x="26283" y="6956"/>
                    </a:cubicBezTo>
                    <a:cubicBezTo>
                      <a:pt x="25521" y="7718"/>
                      <a:pt x="25521" y="8952"/>
                      <a:pt x="26283" y="9714"/>
                    </a:cubicBezTo>
                    <a:cubicBezTo>
                      <a:pt x="26664" y="10095"/>
                      <a:pt x="27163" y="10285"/>
                      <a:pt x="27662" y="10285"/>
                    </a:cubicBezTo>
                    <a:cubicBezTo>
                      <a:pt x="28161" y="10285"/>
                      <a:pt x="28660" y="10095"/>
                      <a:pt x="29040" y="9714"/>
                    </a:cubicBezTo>
                    <a:cubicBezTo>
                      <a:pt x="29802" y="8952"/>
                      <a:pt x="29802" y="7718"/>
                      <a:pt x="29040" y="6956"/>
                    </a:cubicBezTo>
                    <a:cubicBezTo>
                      <a:pt x="28660" y="6575"/>
                      <a:pt x="28161" y="6385"/>
                      <a:pt x="27662" y="6385"/>
                    </a:cubicBezTo>
                    <a:close/>
                    <a:moveTo>
                      <a:pt x="21285" y="12753"/>
                    </a:moveTo>
                    <a:cubicBezTo>
                      <a:pt x="20783" y="12753"/>
                      <a:pt x="20280" y="12944"/>
                      <a:pt x="19899" y="13325"/>
                    </a:cubicBezTo>
                    <a:cubicBezTo>
                      <a:pt x="19137" y="14086"/>
                      <a:pt x="19137" y="15336"/>
                      <a:pt x="19899" y="16097"/>
                    </a:cubicBezTo>
                    <a:cubicBezTo>
                      <a:pt x="20280" y="16478"/>
                      <a:pt x="20783" y="16669"/>
                      <a:pt x="21285" y="16669"/>
                    </a:cubicBezTo>
                    <a:cubicBezTo>
                      <a:pt x="21788" y="16669"/>
                      <a:pt x="22291" y="16478"/>
                      <a:pt x="22672" y="16097"/>
                    </a:cubicBezTo>
                    <a:cubicBezTo>
                      <a:pt x="23434" y="15336"/>
                      <a:pt x="23434" y="14086"/>
                      <a:pt x="22672" y="13325"/>
                    </a:cubicBezTo>
                    <a:cubicBezTo>
                      <a:pt x="22291" y="12944"/>
                      <a:pt x="21788" y="12753"/>
                      <a:pt x="21285" y="12753"/>
                    </a:cubicBezTo>
                    <a:close/>
                    <a:moveTo>
                      <a:pt x="14917" y="19128"/>
                    </a:moveTo>
                    <a:cubicBezTo>
                      <a:pt x="14415" y="19128"/>
                      <a:pt x="13913" y="19318"/>
                      <a:pt x="13530" y="19693"/>
                    </a:cubicBezTo>
                    <a:cubicBezTo>
                      <a:pt x="12768" y="20455"/>
                      <a:pt x="12768" y="21689"/>
                      <a:pt x="13530" y="22451"/>
                    </a:cubicBezTo>
                    <a:cubicBezTo>
                      <a:pt x="13911" y="22832"/>
                      <a:pt x="14410" y="23022"/>
                      <a:pt x="14909" y="23022"/>
                    </a:cubicBezTo>
                    <a:cubicBezTo>
                      <a:pt x="15408" y="23022"/>
                      <a:pt x="15907" y="22832"/>
                      <a:pt x="16288" y="22451"/>
                    </a:cubicBezTo>
                    <a:cubicBezTo>
                      <a:pt x="17050" y="21689"/>
                      <a:pt x="17050" y="20455"/>
                      <a:pt x="16288" y="19693"/>
                    </a:cubicBezTo>
                    <a:cubicBezTo>
                      <a:pt x="15909" y="19314"/>
                      <a:pt x="15413" y="19128"/>
                      <a:pt x="14917" y="19128"/>
                    </a:cubicBezTo>
                    <a:close/>
                    <a:moveTo>
                      <a:pt x="8525" y="25506"/>
                    </a:moveTo>
                    <a:cubicBezTo>
                      <a:pt x="8026" y="25506"/>
                      <a:pt x="7527" y="25696"/>
                      <a:pt x="7146" y="26077"/>
                    </a:cubicBezTo>
                    <a:cubicBezTo>
                      <a:pt x="6385" y="26839"/>
                      <a:pt x="6385" y="28073"/>
                      <a:pt x="7146" y="28835"/>
                    </a:cubicBezTo>
                    <a:cubicBezTo>
                      <a:pt x="7527" y="29216"/>
                      <a:pt x="8026" y="29406"/>
                      <a:pt x="8525" y="29406"/>
                    </a:cubicBezTo>
                    <a:cubicBezTo>
                      <a:pt x="9024" y="29406"/>
                      <a:pt x="9523" y="29216"/>
                      <a:pt x="9904" y="28835"/>
                    </a:cubicBezTo>
                    <a:cubicBezTo>
                      <a:pt x="10666" y="28073"/>
                      <a:pt x="10666" y="26839"/>
                      <a:pt x="9904" y="26077"/>
                    </a:cubicBezTo>
                    <a:cubicBezTo>
                      <a:pt x="9523" y="25696"/>
                      <a:pt x="9024" y="25506"/>
                      <a:pt x="8525" y="25506"/>
                    </a:cubicBezTo>
                    <a:close/>
                    <a:moveTo>
                      <a:pt x="2141" y="31874"/>
                    </a:moveTo>
                    <a:cubicBezTo>
                      <a:pt x="1642" y="31874"/>
                      <a:pt x="1143" y="32065"/>
                      <a:pt x="763" y="32446"/>
                    </a:cubicBezTo>
                    <a:cubicBezTo>
                      <a:pt x="1" y="33207"/>
                      <a:pt x="1" y="34457"/>
                      <a:pt x="763" y="35219"/>
                    </a:cubicBezTo>
                    <a:cubicBezTo>
                      <a:pt x="1143" y="35599"/>
                      <a:pt x="1642" y="35790"/>
                      <a:pt x="2141" y="35790"/>
                    </a:cubicBezTo>
                    <a:cubicBezTo>
                      <a:pt x="2640" y="35790"/>
                      <a:pt x="3139" y="35599"/>
                      <a:pt x="3520" y="35219"/>
                    </a:cubicBezTo>
                    <a:cubicBezTo>
                      <a:pt x="4282" y="34457"/>
                      <a:pt x="4282" y="33207"/>
                      <a:pt x="3520" y="32446"/>
                    </a:cubicBezTo>
                    <a:cubicBezTo>
                      <a:pt x="3139" y="32065"/>
                      <a:pt x="2640" y="31874"/>
                      <a:pt x="2141" y="31874"/>
                    </a:cubicBez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4" name="Google Shape;1304;p29"/>
            <p:cNvGrpSpPr/>
            <p:nvPr/>
          </p:nvGrpSpPr>
          <p:grpSpPr>
            <a:xfrm>
              <a:off x="440249" y="455173"/>
              <a:ext cx="699940" cy="478601"/>
              <a:chOff x="39722" y="4349021"/>
              <a:chExt cx="1061964" cy="726143"/>
            </a:xfrm>
          </p:grpSpPr>
          <p:grpSp>
            <p:nvGrpSpPr>
              <p:cNvPr id="1305" name="Google Shape;1305;p29"/>
              <p:cNvGrpSpPr/>
              <p:nvPr/>
            </p:nvGrpSpPr>
            <p:grpSpPr>
              <a:xfrm rot="2700000">
                <a:off x="140502" y="4460924"/>
                <a:ext cx="524584" cy="502337"/>
                <a:chOff x="1189791" y="-1767331"/>
                <a:chExt cx="904284" cy="865933"/>
              </a:xfrm>
            </p:grpSpPr>
            <p:sp>
              <p:nvSpPr>
                <p:cNvPr id="1306" name="Google Shape;1306;p29"/>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7" name="Google Shape;1307;p29"/>
                <p:cNvGrpSpPr/>
                <p:nvPr/>
              </p:nvGrpSpPr>
              <p:grpSpPr>
                <a:xfrm>
                  <a:off x="1232795" y="-1740829"/>
                  <a:ext cx="717621" cy="717392"/>
                  <a:chOff x="1483457" y="3953671"/>
                  <a:chExt cx="717621" cy="717392"/>
                </a:xfrm>
              </p:grpSpPr>
              <p:sp>
                <p:nvSpPr>
                  <p:cNvPr id="1308" name="Google Shape;1308;p29"/>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9"/>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9"/>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9"/>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9"/>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13" name="Google Shape;1313;p29"/>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4" name="Google Shape;1314;p29"/>
            <p:cNvGrpSpPr/>
            <p:nvPr/>
          </p:nvGrpSpPr>
          <p:grpSpPr>
            <a:xfrm>
              <a:off x="-63826" y="511661"/>
              <a:ext cx="699940" cy="478601"/>
              <a:chOff x="39722" y="4349021"/>
              <a:chExt cx="1061964" cy="726143"/>
            </a:xfrm>
          </p:grpSpPr>
          <p:grpSp>
            <p:nvGrpSpPr>
              <p:cNvPr id="1315" name="Google Shape;1315;p29"/>
              <p:cNvGrpSpPr/>
              <p:nvPr/>
            </p:nvGrpSpPr>
            <p:grpSpPr>
              <a:xfrm rot="2700000">
                <a:off x="140502" y="4460924"/>
                <a:ext cx="524584" cy="502337"/>
                <a:chOff x="1189791" y="-1767331"/>
                <a:chExt cx="904284" cy="865933"/>
              </a:xfrm>
            </p:grpSpPr>
            <p:sp>
              <p:nvSpPr>
                <p:cNvPr id="1316" name="Google Shape;1316;p29"/>
                <p:cNvSpPr/>
                <p:nvPr/>
              </p:nvSpPr>
              <p:spPr>
                <a:xfrm>
                  <a:off x="1189791" y="-1767331"/>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7" name="Google Shape;1317;p29"/>
                <p:cNvGrpSpPr/>
                <p:nvPr/>
              </p:nvGrpSpPr>
              <p:grpSpPr>
                <a:xfrm>
                  <a:off x="1232795" y="-1740829"/>
                  <a:ext cx="717621" cy="717392"/>
                  <a:chOff x="1483457" y="3953671"/>
                  <a:chExt cx="717621" cy="717392"/>
                </a:xfrm>
              </p:grpSpPr>
              <p:sp>
                <p:nvSpPr>
                  <p:cNvPr id="1318" name="Google Shape;1318;p29"/>
                  <p:cNvSpPr/>
                  <p:nvPr/>
                </p:nvSpPr>
                <p:spPr>
                  <a:xfrm>
                    <a:off x="1483457" y="4257265"/>
                    <a:ext cx="413799" cy="413799"/>
                  </a:xfrm>
                  <a:custGeom>
                    <a:avLst/>
                    <a:gdLst/>
                    <a:ahLst/>
                    <a:cxnLst/>
                    <a:rect l="l" t="t" r="r" b="b"/>
                    <a:pathLst>
                      <a:path w="27121" h="27121" extrusionOk="0">
                        <a:moveTo>
                          <a:pt x="381" y="1"/>
                        </a:moveTo>
                        <a:lnTo>
                          <a:pt x="0" y="382"/>
                        </a:lnTo>
                        <a:lnTo>
                          <a:pt x="26739" y="27121"/>
                        </a:lnTo>
                        <a:lnTo>
                          <a:pt x="27120" y="26740"/>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9"/>
                  <p:cNvSpPr/>
                  <p:nvPr/>
                </p:nvSpPr>
                <p:spPr>
                  <a:xfrm>
                    <a:off x="1559470" y="4181481"/>
                    <a:ext cx="413799" cy="413799"/>
                  </a:xfrm>
                  <a:custGeom>
                    <a:avLst/>
                    <a:gdLst/>
                    <a:ahLst/>
                    <a:cxnLst/>
                    <a:rect l="l" t="t" r="r" b="b"/>
                    <a:pathLst>
                      <a:path w="27121" h="27121" extrusionOk="0">
                        <a:moveTo>
                          <a:pt x="366" y="1"/>
                        </a:moveTo>
                        <a:lnTo>
                          <a:pt x="0" y="382"/>
                        </a:lnTo>
                        <a:lnTo>
                          <a:pt x="26739" y="27121"/>
                        </a:lnTo>
                        <a:lnTo>
                          <a:pt x="27120" y="26740"/>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9"/>
                  <p:cNvSpPr/>
                  <p:nvPr/>
                </p:nvSpPr>
                <p:spPr>
                  <a:xfrm>
                    <a:off x="1635483" y="4105239"/>
                    <a:ext cx="413799" cy="413799"/>
                  </a:xfrm>
                  <a:custGeom>
                    <a:avLst/>
                    <a:gdLst/>
                    <a:ahLst/>
                    <a:cxnLst/>
                    <a:rect l="l" t="t" r="r" b="b"/>
                    <a:pathLst>
                      <a:path w="27121" h="27121" extrusionOk="0">
                        <a:moveTo>
                          <a:pt x="366" y="1"/>
                        </a:moveTo>
                        <a:lnTo>
                          <a:pt x="1" y="381"/>
                        </a:lnTo>
                        <a:lnTo>
                          <a:pt x="26740" y="27120"/>
                        </a:lnTo>
                        <a:lnTo>
                          <a:pt x="27121" y="26755"/>
                        </a:lnTo>
                        <a:lnTo>
                          <a:pt x="366"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9"/>
                  <p:cNvSpPr/>
                  <p:nvPr/>
                </p:nvSpPr>
                <p:spPr>
                  <a:xfrm>
                    <a:off x="1711267" y="4029455"/>
                    <a:ext cx="413799" cy="413799"/>
                  </a:xfrm>
                  <a:custGeom>
                    <a:avLst/>
                    <a:gdLst/>
                    <a:ahLst/>
                    <a:cxnLst/>
                    <a:rect l="l" t="t" r="r" b="b"/>
                    <a:pathLst>
                      <a:path w="27121" h="27121" extrusionOk="0">
                        <a:moveTo>
                          <a:pt x="381" y="1"/>
                        </a:moveTo>
                        <a:lnTo>
                          <a:pt x="0" y="382"/>
                        </a:lnTo>
                        <a:lnTo>
                          <a:pt x="26755" y="27121"/>
                        </a:lnTo>
                        <a:lnTo>
                          <a:pt x="27120" y="26755"/>
                        </a:lnTo>
                        <a:lnTo>
                          <a:pt x="381"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9"/>
                  <p:cNvSpPr/>
                  <p:nvPr/>
                </p:nvSpPr>
                <p:spPr>
                  <a:xfrm>
                    <a:off x="1787280" y="3953671"/>
                    <a:ext cx="413799" cy="413799"/>
                  </a:xfrm>
                  <a:custGeom>
                    <a:avLst/>
                    <a:gdLst/>
                    <a:ahLst/>
                    <a:cxnLst/>
                    <a:rect l="l" t="t" r="r" b="b"/>
                    <a:pathLst>
                      <a:path w="27121" h="27121" extrusionOk="0">
                        <a:moveTo>
                          <a:pt x="382" y="1"/>
                        </a:moveTo>
                        <a:lnTo>
                          <a:pt x="1" y="382"/>
                        </a:lnTo>
                        <a:lnTo>
                          <a:pt x="26740" y="27121"/>
                        </a:lnTo>
                        <a:lnTo>
                          <a:pt x="27121" y="26740"/>
                        </a:lnTo>
                        <a:lnTo>
                          <a:pt x="382" y="1"/>
                        </a:lnTo>
                        <a:close/>
                      </a:path>
                    </a:pathLst>
                  </a:custGeom>
                  <a:gradFill>
                    <a:gsLst>
                      <a:gs pos="0">
                        <a:srgbClr val="9900FF">
                          <a:alpha val="46666"/>
                          <a:alpha val="46820"/>
                        </a:srgbClr>
                      </a:gs>
                      <a:gs pos="100000">
                        <a:srgbClr val="FFFFFF">
                          <a:alpha val="0"/>
                          <a:alpha val="4682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23" name="Google Shape;1323;p29"/>
              <p:cNvSpPr/>
              <p:nvPr/>
            </p:nvSpPr>
            <p:spPr>
              <a:xfrm rot="-2700000">
                <a:off x="542534" y="4469276"/>
                <a:ext cx="492898" cy="391560"/>
              </a:xfrm>
              <a:custGeom>
                <a:avLst/>
                <a:gdLst/>
                <a:ahLst/>
                <a:cxnLst/>
                <a:rect l="l" t="t" r="r" b="b"/>
                <a:pathLst>
                  <a:path w="44612" h="35440" extrusionOk="0">
                    <a:moveTo>
                      <a:pt x="40817" y="1"/>
                    </a:moveTo>
                    <a:lnTo>
                      <a:pt x="37420" y="3383"/>
                    </a:lnTo>
                    <a:lnTo>
                      <a:pt x="41213" y="7177"/>
                    </a:lnTo>
                    <a:lnTo>
                      <a:pt x="44611" y="3779"/>
                    </a:lnTo>
                    <a:lnTo>
                      <a:pt x="40817" y="1"/>
                    </a:lnTo>
                    <a:close/>
                    <a:moveTo>
                      <a:pt x="22184" y="4099"/>
                    </a:moveTo>
                    <a:lnTo>
                      <a:pt x="18801" y="7482"/>
                    </a:lnTo>
                    <a:lnTo>
                      <a:pt x="22595" y="11275"/>
                    </a:lnTo>
                    <a:lnTo>
                      <a:pt x="25978" y="7878"/>
                    </a:lnTo>
                    <a:lnTo>
                      <a:pt x="22184" y="4099"/>
                    </a:lnTo>
                    <a:close/>
                    <a:moveTo>
                      <a:pt x="15983" y="10300"/>
                    </a:moveTo>
                    <a:lnTo>
                      <a:pt x="12585" y="13698"/>
                    </a:lnTo>
                    <a:lnTo>
                      <a:pt x="16379" y="17476"/>
                    </a:lnTo>
                    <a:lnTo>
                      <a:pt x="19776" y="14094"/>
                    </a:lnTo>
                    <a:lnTo>
                      <a:pt x="15983" y="10300"/>
                    </a:lnTo>
                    <a:close/>
                    <a:moveTo>
                      <a:pt x="9431" y="16852"/>
                    </a:moveTo>
                    <a:lnTo>
                      <a:pt x="6034" y="20249"/>
                    </a:lnTo>
                    <a:lnTo>
                      <a:pt x="15190" y="29406"/>
                    </a:lnTo>
                    <a:lnTo>
                      <a:pt x="18588" y="26008"/>
                    </a:lnTo>
                    <a:lnTo>
                      <a:pt x="9431" y="16852"/>
                    </a:lnTo>
                    <a:close/>
                    <a:moveTo>
                      <a:pt x="3383" y="22885"/>
                    </a:moveTo>
                    <a:lnTo>
                      <a:pt x="0" y="26283"/>
                    </a:lnTo>
                    <a:lnTo>
                      <a:pt x="9157" y="35440"/>
                    </a:lnTo>
                    <a:lnTo>
                      <a:pt x="12555" y="32057"/>
                    </a:lnTo>
                    <a:lnTo>
                      <a:pt x="3383" y="22885"/>
                    </a:lnTo>
                    <a:close/>
                  </a:path>
                </a:pathLst>
              </a:cu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24" name="Google Shape;1324;p29"/>
          <p:cNvGrpSpPr/>
          <p:nvPr/>
        </p:nvGrpSpPr>
        <p:grpSpPr>
          <a:xfrm>
            <a:off x="2659712" y="4275400"/>
            <a:ext cx="4952059" cy="2992224"/>
            <a:chOff x="2659712" y="4275400"/>
            <a:chExt cx="4952059" cy="2992224"/>
          </a:xfrm>
        </p:grpSpPr>
        <p:pic>
          <p:nvPicPr>
            <p:cNvPr id="1325" name="Google Shape;1325;p29"/>
            <p:cNvPicPr preferRelativeResize="0"/>
            <p:nvPr/>
          </p:nvPicPr>
          <p:blipFill rotWithShape="1">
            <a:blip r:embed="rId5">
              <a:alphaModFix/>
            </a:blip>
            <a:srcRect l="16960" t="24718" r="7121" b="26177"/>
            <a:stretch/>
          </p:blipFill>
          <p:spPr>
            <a:xfrm rot="10800000">
              <a:off x="2659712" y="4275400"/>
              <a:ext cx="3549051" cy="2992224"/>
            </a:xfrm>
            <a:prstGeom prst="rect">
              <a:avLst/>
            </a:prstGeom>
            <a:noFill/>
            <a:ln>
              <a:noFill/>
            </a:ln>
          </p:spPr>
        </p:pic>
        <p:grpSp>
          <p:nvGrpSpPr>
            <p:cNvPr id="1326" name="Google Shape;1326;p29"/>
            <p:cNvGrpSpPr/>
            <p:nvPr/>
          </p:nvGrpSpPr>
          <p:grpSpPr>
            <a:xfrm rot="-5400000">
              <a:off x="3258038" y="4413859"/>
              <a:ext cx="906953" cy="1517787"/>
              <a:chOff x="79748" y="2808602"/>
              <a:chExt cx="906953" cy="1517787"/>
            </a:xfrm>
          </p:grpSpPr>
          <p:sp>
            <p:nvSpPr>
              <p:cNvPr id="1327" name="Google Shape;1327;p29"/>
              <p:cNvSpPr/>
              <p:nvPr/>
            </p:nvSpPr>
            <p:spPr>
              <a:xfrm rot="5400000">
                <a:off x="357831" y="282094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9"/>
              <p:cNvSpPr/>
              <p:nvPr/>
            </p:nvSpPr>
            <p:spPr>
              <a:xfrm rot="5400000">
                <a:off x="537866" y="3393994"/>
                <a:ext cx="340329" cy="325895"/>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9"/>
              <p:cNvSpPr/>
              <p:nvPr/>
            </p:nvSpPr>
            <p:spPr>
              <a:xfrm rot="5400000">
                <a:off x="67406" y="3278257"/>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9"/>
              <p:cNvSpPr/>
              <p:nvPr/>
            </p:nvSpPr>
            <p:spPr>
              <a:xfrm rot="5400000">
                <a:off x="417006" y="375669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1" name="Google Shape;1331;p29"/>
            <p:cNvGrpSpPr/>
            <p:nvPr/>
          </p:nvGrpSpPr>
          <p:grpSpPr>
            <a:xfrm rot="5400000">
              <a:off x="5484569" y="3756062"/>
              <a:ext cx="1421047" cy="2833357"/>
              <a:chOff x="334358" y="2186737"/>
              <a:chExt cx="1421047" cy="2833357"/>
            </a:xfrm>
          </p:grpSpPr>
          <p:sp>
            <p:nvSpPr>
              <p:cNvPr id="1332" name="Google Shape;1332;p29"/>
              <p:cNvSpPr/>
              <p:nvPr/>
            </p:nvSpPr>
            <p:spPr>
              <a:xfrm rot="10800000">
                <a:off x="334358" y="2186737"/>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3" name="Google Shape;1333;p29"/>
              <p:cNvGrpSpPr/>
              <p:nvPr/>
            </p:nvGrpSpPr>
            <p:grpSpPr>
              <a:xfrm rot="5400000">
                <a:off x="1046250" y="3181856"/>
                <a:ext cx="161977" cy="161940"/>
                <a:chOff x="1101075" y="2142375"/>
                <a:chExt cx="439200" cy="439100"/>
              </a:xfrm>
            </p:grpSpPr>
            <p:sp>
              <p:nvSpPr>
                <p:cNvPr id="1334" name="Google Shape;1334;p29"/>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9"/>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6" name="Google Shape;1336;p29"/>
              <p:cNvGrpSpPr/>
              <p:nvPr/>
            </p:nvGrpSpPr>
            <p:grpSpPr>
              <a:xfrm rot="-5400000">
                <a:off x="628029" y="4564272"/>
                <a:ext cx="161977" cy="161940"/>
                <a:chOff x="1101075" y="2142375"/>
                <a:chExt cx="439200" cy="439100"/>
              </a:xfrm>
            </p:grpSpPr>
            <p:sp>
              <p:nvSpPr>
                <p:cNvPr id="1337" name="Google Shape;1337;p29"/>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9"/>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339"/>
        <p:cNvGrpSpPr/>
        <p:nvPr/>
      </p:nvGrpSpPr>
      <p:grpSpPr>
        <a:xfrm>
          <a:off x="0" y="0"/>
          <a:ext cx="0" cy="0"/>
          <a:chOff x="0" y="0"/>
          <a:chExt cx="0" cy="0"/>
        </a:xfrm>
      </p:grpSpPr>
      <p:grpSp>
        <p:nvGrpSpPr>
          <p:cNvPr id="1340" name="Google Shape;1340;p30"/>
          <p:cNvGrpSpPr/>
          <p:nvPr/>
        </p:nvGrpSpPr>
        <p:grpSpPr>
          <a:xfrm>
            <a:off x="-623241" y="3925887"/>
            <a:ext cx="2833357" cy="1517787"/>
            <a:chOff x="-623241" y="3849687"/>
            <a:chExt cx="2833357" cy="1517787"/>
          </a:xfrm>
        </p:grpSpPr>
        <p:grpSp>
          <p:nvGrpSpPr>
            <p:cNvPr id="1341" name="Google Shape;1341;p30"/>
            <p:cNvGrpSpPr/>
            <p:nvPr/>
          </p:nvGrpSpPr>
          <p:grpSpPr>
            <a:xfrm rot="5400000">
              <a:off x="-879113" y="4155104"/>
              <a:ext cx="1517787" cy="906953"/>
              <a:chOff x="-55500" y="4835979"/>
              <a:chExt cx="1517787" cy="906953"/>
            </a:xfrm>
          </p:grpSpPr>
          <p:sp>
            <p:nvSpPr>
              <p:cNvPr id="1342" name="Google Shape;1342;p30"/>
              <p:cNvSpPr/>
              <p:nvPr/>
            </p:nvSpPr>
            <p:spPr>
              <a:xfrm>
                <a:off x="-55500" y="4895154"/>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0"/>
              <p:cNvSpPr/>
              <p:nvPr/>
            </p:nvSpPr>
            <p:spPr>
              <a:xfrm>
                <a:off x="522674" y="4951702"/>
                <a:ext cx="340329" cy="325895"/>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0"/>
              <p:cNvSpPr/>
              <p:nvPr/>
            </p:nvSpPr>
            <p:spPr>
              <a:xfrm>
                <a:off x="401812" y="51855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alpha val="31360"/>
                    </a:schemeClr>
                  </a:gs>
                  <a:gs pos="22000">
                    <a:schemeClr val="lt1">
                      <a:alpha val="31360"/>
                    </a:schemeClr>
                  </a:gs>
                  <a:gs pos="45000">
                    <a:srgbClr val="FFFFFF">
                      <a:alpha val="0"/>
                      <a:alpha val="31360"/>
                    </a:srgbClr>
                  </a:gs>
                  <a:gs pos="100000">
                    <a:srgbClr val="0C0A9E">
                      <a:alpha val="50196"/>
                      <a:alpha val="3136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0"/>
              <p:cNvSpPr/>
              <p:nvPr/>
            </p:nvSpPr>
            <p:spPr>
              <a:xfrm>
                <a:off x="880250" y="4835979"/>
                <a:ext cx="582037" cy="55735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22000">
                    <a:schemeClr val="lt1"/>
                  </a:gs>
                  <a:gs pos="45000">
                    <a:srgbClr val="FFFFFF">
                      <a:alpha val="0"/>
                    </a:srgbClr>
                  </a:gs>
                  <a:gs pos="100000">
                    <a:srgbClr val="0C0A9E">
                      <a:alpha val="50196"/>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6" name="Google Shape;1346;p30"/>
            <p:cNvGrpSpPr/>
            <p:nvPr/>
          </p:nvGrpSpPr>
          <p:grpSpPr>
            <a:xfrm>
              <a:off x="-623241" y="3946426"/>
              <a:ext cx="2833357" cy="1421047"/>
              <a:chOff x="-677366" y="4067276"/>
              <a:chExt cx="2833357" cy="1421047"/>
            </a:xfrm>
          </p:grpSpPr>
          <p:sp>
            <p:nvSpPr>
              <p:cNvPr id="1347" name="Google Shape;1347;p30"/>
              <p:cNvSpPr/>
              <p:nvPr/>
            </p:nvSpPr>
            <p:spPr>
              <a:xfrm rot="5400000">
                <a:off x="28789" y="3361120"/>
                <a:ext cx="1421047"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8" name="Google Shape;1348;p30"/>
              <p:cNvGrpSpPr/>
              <p:nvPr/>
            </p:nvGrpSpPr>
            <p:grpSpPr>
              <a:xfrm>
                <a:off x="317735" y="4614472"/>
                <a:ext cx="161977" cy="161940"/>
                <a:chOff x="1101075" y="2142375"/>
                <a:chExt cx="439200" cy="439100"/>
              </a:xfrm>
            </p:grpSpPr>
            <p:sp>
              <p:nvSpPr>
                <p:cNvPr id="1349" name="Google Shape;1349;p30"/>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0"/>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1" name="Google Shape;1351;p30"/>
              <p:cNvGrpSpPr/>
              <p:nvPr/>
            </p:nvGrpSpPr>
            <p:grpSpPr>
              <a:xfrm rot="10800000">
                <a:off x="1700151" y="5032693"/>
                <a:ext cx="161977" cy="161940"/>
                <a:chOff x="1101075" y="2142375"/>
                <a:chExt cx="439200" cy="439100"/>
              </a:xfrm>
            </p:grpSpPr>
            <p:sp>
              <p:nvSpPr>
                <p:cNvPr id="1352" name="Google Shape;1352;p30"/>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0"/>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9900FF">
                        <a:alpha val="46666"/>
                      </a:srgbClr>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54" name="Google Shape;1354;p30"/>
            <p:cNvSpPr/>
            <p:nvPr/>
          </p:nvSpPr>
          <p:spPr>
            <a:xfrm rot="-5400000">
              <a:off x="289120" y="3696219"/>
              <a:ext cx="503090" cy="2327806"/>
            </a:xfrm>
            <a:custGeom>
              <a:avLst/>
              <a:gdLst/>
              <a:ahLst/>
              <a:cxnLst/>
              <a:rect l="l" t="t" r="r" b="b"/>
              <a:pathLst>
                <a:path w="12266" h="56755" extrusionOk="0">
                  <a:moveTo>
                    <a:pt x="6811" y="1"/>
                  </a:moveTo>
                  <a:lnTo>
                    <a:pt x="2133" y="4663"/>
                  </a:lnTo>
                  <a:lnTo>
                    <a:pt x="2133" y="16836"/>
                  </a:lnTo>
                  <a:lnTo>
                    <a:pt x="2438" y="16836"/>
                  </a:lnTo>
                  <a:lnTo>
                    <a:pt x="2438" y="4800"/>
                  </a:lnTo>
                  <a:lnTo>
                    <a:pt x="6475" y="747"/>
                  </a:lnTo>
                  <a:lnTo>
                    <a:pt x="6475" y="11793"/>
                  </a:lnTo>
                  <a:lnTo>
                    <a:pt x="11534" y="11793"/>
                  </a:lnTo>
                  <a:lnTo>
                    <a:pt x="8197" y="15130"/>
                  </a:lnTo>
                  <a:lnTo>
                    <a:pt x="11640" y="18573"/>
                  </a:lnTo>
                  <a:lnTo>
                    <a:pt x="5668" y="24546"/>
                  </a:lnTo>
                  <a:lnTo>
                    <a:pt x="5668" y="41686"/>
                  </a:lnTo>
                  <a:lnTo>
                    <a:pt x="0" y="47369"/>
                  </a:lnTo>
                  <a:lnTo>
                    <a:pt x="0" y="56754"/>
                  </a:lnTo>
                  <a:lnTo>
                    <a:pt x="305" y="56754"/>
                  </a:lnTo>
                  <a:lnTo>
                    <a:pt x="305" y="47476"/>
                  </a:lnTo>
                  <a:lnTo>
                    <a:pt x="5973" y="41823"/>
                  </a:lnTo>
                  <a:lnTo>
                    <a:pt x="5973" y="24683"/>
                  </a:lnTo>
                  <a:lnTo>
                    <a:pt x="12082" y="18573"/>
                  </a:lnTo>
                  <a:lnTo>
                    <a:pt x="8639" y="15130"/>
                  </a:lnTo>
                  <a:lnTo>
                    <a:pt x="12265" y="11488"/>
                  </a:lnTo>
                  <a:lnTo>
                    <a:pt x="6811" y="11488"/>
                  </a:lnTo>
                  <a:lnTo>
                    <a:pt x="6811"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30"/>
          <p:cNvGrpSpPr/>
          <p:nvPr/>
        </p:nvGrpSpPr>
        <p:grpSpPr>
          <a:xfrm>
            <a:off x="6323925" y="-1678249"/>
            <a:ext cx="4189199" cy="3065874"/>
            <a:chOff x="6171525" y="-1678249"/>
            <a:chExt cx="4189199" cy="3065874"/>
          </a:xfrm>
        </p:grpSpPr>
        <p:sp>
          <p:nvSpPr>
            <p:cNvPr id="1356" name="Google Shape;1356;p30"/>
            <p:cNvSpPr/>
            <p:nvPr/>
          </p:nvSpPr>
          <p:spPr>
            <a:xfrm rot="-5400000">
              <a:off x="6808863" y="-808395"/>
              <a:ext cx="1558682" cy="2833357"/>
            </a:xfrm>
            <a:custGeom>
              <a:avLst/>
              <a:gdLst/>
              <a:ahLst/>
              <a:cxnLst/>
              <a:rect l="l" t="t" r="r" b="b"/>
              <a:pathLst>
                <a:path w="34647" h="69081" extrusionOk="0">
                  <a:moveTo>
                    <a:pt x="34434" y="1"/>
                  </a:moveTo>
                  <a:lnTo>
                    <a:pt x="25429" y="8990"/>
                  </a:lnTo>
                  <a:lnTo>
                    <a:pt x="25383" y="9051"/>
                  </a:lnTo>
                  <a:lnTo>
                    <a:pt x="25383" y="32651"/>
                  </a:lnTo>
                  <a:lnTo>
                    <a:pt x="15130" y="42920"/>
                  </a:lnTo>
                  <a:lnTo>
                    <a:pt x="15084" y="42951"/>
                  </a:lnTo>
                  <a:lnTo>
                    <a:pt x="15084" y="60472"/>
                  </a:lnTo>
                  <a:lnTo>
                    <a:pt x="9614" y="65957"/>
                  </a:lnTo>
                  <a:lnTo>
                    <a:pt x="0" y="65957"/>
                  </a:lnTo>
                  <a:lnTo>
                    <a:pt x="0" y="69080"/>
                  </a:lnTo>
                  <a:lnTo>
                    <a:pt x="320" y="69080"/>
                  </a:lnTo>
                  <a:lnTo>
                    <a:pt x="320" y="66262"/>
                  </a:lnTo>
                  <a:lnTo>
                    <a:pt x="9751" y="66262"/>
                  </a:lnTo>
                  <a:lnTo>
                    <a:pt x="15389" y="60609"/>
                  </a:lnTo>
                  <a:lnTo>
                    <a:pt x="15389" y="43088"/>
                  </a:lnTo>
                  <a:lnTo>
                    <a:pt x="25658" y="32819"/>
                  </a:lnTo>
                  <a:lnTo>
                    <a:pt x="25688" y="32788"/>
                  </a:lnTo>
                  <a:lnTo>
                    <a:pt x="25688" y="9188"/>
                  </a:lnTo>
                  <a:lnTo>
                    <a:pt x="34647" y="214"/>
                  </a:lnTo>
                  <a:lnTo>
                    <a:pt x="34434" y="1"/>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57" name="Google Shape;1357;p30"/>
            <p:cNvPicPr preferRelativeResize="0"/>
            <p:nvPr/>
          </p:nvPicPr>
          <p:blipFill rotWithShape="1">
            <a:blip r:embed="rId2">
              <a:alphaModFix/>
            </a:blip>
            <a:srcRect l="16960" t="24718" r="7121" b="26177"/>
            <a:stretch/>
          </p:blipFill>
          <p:spPr>
            <a:xfrm>
              <a:off x="6587425" y="-1678249"/>
              <a:ext cx="3773299" cy="2879876"/>
            </a:xfrm>
            <a:prstGeom prst="rect">
              <a:avLst/>
            </a:prstGeom>
            <a:noFill/>
            <a:ln>
              <a:noFill/>
            </a:ln>
          </p:spPr>
        </p:pic>
        <p:sp>
          <p:nvSpPr>
            <p:cNvPr id="1358" name="Google Shape;1358;p30"/>
            <p:cNvSpPr/>
            <p:nvPr/>
          </p:nvSpPr>
          <p:spPr>
            <a:xfrm>
              <a:off x="8292929" y="-80469"/>
              <a:ext cx="904284" cy="865933"/>
            </a:xfrm>
            <a:custGeom>
              <a:avLst/>
              <a:gdLst/>
              <a:ahLst/>
              <a:cxnLst/>
              <a:rect l="l" t="t" r="r" b="b"/>
              <a:pathLst>
                <a:path w="36902" h="35337" extrusionOk="0">
                  <a:moveTo>
                    <a:pt x="18449" y="1"/>
                  </a:moveTo>
                  <a:cubicBezTo>
                    <a:pt x="16409" y="1"/>
                    <a:pt x="14368" y="778"/>
                    <a:pt x="12814" y="2332"/>
                  </a:cubicBezTo>
                  <a:lnTo>
                    <a:pt x="3108" y="12037"/>
                  </a:lnTo>
                  <a:cubicBezTo>
                    <a:pt x="0" y="15145"/>
                    <a:pt x="0" y="20189"/>
                    <a:pt x="3108" y="23297"/>
                  </a:cubicBezTo>
                  <a:lnTo>
                    <a:pt x="12814" y="33017"/>
                  </a:lnTo>
                  <a:cubicBezTo>
                    <a:pt x="14368" y="34564"/>
                    <a:pt x="16405" y="35337"/>
                    <a:pt x="18443" y="35337"/>
                  </a:cubicBezTo>
                  <a:cubicBezTo>
                    <a:pt x="20481" y="35337"/>
                    <a:pt x="22519" y="34564"/>
                    <a:pt x="24073" y="33017"/>
                  </a:cubicBezTo>
                  <a:lnTo>
                    <a:pt x="33794" y="23297"/>
                  </a:lnTo>
                  <a:cubicBezTo>
                    <a:pt x="36902" y="20189"/>
                    <a:pt x="36902" y="15145"/>
                    <a:pt x="33794" y="12037"/>
                  </a:cubicBezTo>
                  <a:lnTo>
                    <a:pt x="24073" y="2332"/>
                  </a:lnTo>
                  <a:cubicBezTo>
                    <a:pt x="22527" y="778"/>
                    <a:pt x="20489" y="1"/>
                    <a:pt x="18449"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59" name="Google Shape;1359;p30"/>
            <p:cNvGrpSpPr/>
            <p:nvPr/>
          </p:nvGrpSpPr>
          <p:grpSpPr>
            <a:xfrm rot="-2700000">
              <a:off x="8302147" y="61289"/>
              <a:ext cx="582044" cy="582419"/>
              <a:chOff x="959750" y="3039275"/>
              <a:chExt cx="582050" cy="582425"/>
            </a:xfrm>
          </p:grpSpPr>
          <p:sp>
            <p:nvSpPr>
              <p:cNvPr id="1360" name="Google Shape;1360;p30"/>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0"/>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0"/>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0"/>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0"/>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0"/>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0"/>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7" name="Google Shape;1367;p30"/>
            <p:cNvGrpSpPr/>
            <p:nvPr/>
          </p:nvGrpSpPr>
          <p:grpSpPr>
            <a:xfrm rot="-2700000">
              <a:off x="8551447" y="61289"/>
              <a:ext cx="582044" cy="582419"/>
              <a:chOff x="959750" y="3039275"/>
              <a:chExt cx="582050" cy="582425"/>
            </a:xfrm>
          </p:grpSpPr>
          <p:sp>
            <p:nvSpPr>
              <p:cNvPr id="1368" name="Google Shape;1368;p30"/>
              <p:cNvSpPr/>
              <p:nvPr/>
            </p:nvSpPr>
            <p:spPr>
              <a:xfrm>
                <a:off x="959750" y="3498275"/>
                <a:ext cx="123450" cy="123425"/>
              </a:xfrm>
              <a:custGeom>
                <a:avLst/>
                <a:gdLst/>
                <a:ahLst/>
                <a:cxnLst/>
                <a:rect l="l" t="t" r="r" b="b"/>
                <a:pathLst>
                  <a:path w="4938" h="4937" extrusionOk="0">
                    <a:moveTo>
                      <a:pt x="1403" y="0"/>
                    </a:moveTo>
                    <a:lnTo>
                      <a:pt x="1" y="1402"/>
                    </a:lnTo>
                    <a:lnTo>
                      <a:pt x="3536" y="4937"/>
                    </a:lnTo>
                    <a:lnTo>
                      <a:pt x="4937" y="3535"/>
                    </a:lnTo>
                    <a:lnTo>
                      <a:pt x="1403"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0"/>
              <p:cNvSpPr/>
              <p:nvPr/>
            </p:nvSpPr>
            <p:spPr>
              <a:xfrm>
                <a:off x="1035950" y="3421700"/>
                <a:ext cx="123425" cy="123825"/>
              </a:xfrm>
              <a:custGeom>
                <a:avLst/>
                <a:gdLst/>
                <a:ahLst/>
                <a:cxnLst/>
                <a:rect l="l" t="t" r="r" b="b"/>
                <a:pathLst>
                  <a:path w="4937" h="4953" extrusionOk="0">
                    <a:moveTo>
                      <a:pt x="1402" y="1"/>
                    </a:moveTo>
                    <a:lnTo>
                      <a:pt x="0" y="1403"/>
                    </a:lnTo>
                    <a:lnTo>
                      <a:pt x="3535" y="4952"/>
                    </a:lnTo>
                    <a:lnTo>
                      <a:pt x="4937" y="3551"/>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0"/>
              <p:cNvSpPr/>
              <p:nvPr/>
            </p:nvSpPr>
            <p:spPr>
              <a:xfrm>
                <a:off x="1112500" y="3345525"/>
                <a:ext cx="123825" cy="123450"/>
              </a:xfrm>
              <a:custGeom>
                <a:avLst/>
                <a:gdLst/>
                <a:ahLst/>
                <a:cxnLst/>
                <a:rect l="l" t="t" r="r" b="b"/>
                <a:pathLst>
                  <a:path w="4953" h="4938" extrusionOk="0">
                    <a:moveTo>
                      <a:pt x="1402" y="1"/>
                    </a:moveTo>
                    <a:lnTo>
                      <a:pt x="1" y="1402"/>
                    </a:lnTo>
                    <a:lnTo>
                      <a:pt x="3551" y="4937"/>
                    </a:lnTo>
                    <a:lnTo>
                      <a:pt x="4952"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0"/>
              <p:cNvSpPr/>
              <p:nvPr/>
            </p:nvSpPr>
            <p:spPr>
              <a:xfrm>
                <a:off x="1188675" y="3268975"/>
                <a:ext cx="123825" cy="123425"/>
              </a:xfrm>
              <a:custGeom>
                <a:avLst/>
                <a:gdLst/>
                <a:ahLst/>
                <a:cxnLst/>
                <a:rect l="l" t="t" r="r" b="b"/>
                <a:pathLst>
                  <a:path w="4953" h="4937" extrusionOk="0">
                    <a:moveTo>
                      <a:pt x="1402" y="0"/>
                    </a:moveTo>
                    <a:lnTo>
                      <a:pt x="1" y="1402"/>
                    </a:lnTo>
                    <a:lnTo>
                      <a:pt x="3551" y="4937"/>
                    </a:lnTo>
                    <a:lnTo>
                      <a:pt x="4952" y="3550"/>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0"/>
              <p:cNvSpPr/>
              <p:nvPr/>
            </p:nvSpPr>
            <p:spPr>
              <a:xfrm>
                <a:off x="1265625" y="3192800"/>
                <a:ext cx="123425" cy="123425"/>
              </a:xfrm>
              <a:custGeom>
                <a:avLst/>
                <a:gdLst/>
                <a:ahLst/>
                <a:cxnLst/>
                <a:rect l="l" t="t" r="r" b="b"/>
                <a:pathLst>
                  <a:path w="4937" h="4937" extrusionOk="0">
                    <a:moveTo>
                      <a:pt x="1402" y="0"/>
                    </a:moveTo>
                    <a:lnTo>
                      <a:pt x="0" y="1386"/>
                    </a:lnTo>
                    <a:lnTo>
                      <a:pt x="3535" y="4936"/>
                    </a:lnTo>
                    <a:lnTo>
                      <a:pt x="4937" y="3535"/>
                    </a:lnTo>
                    <a:lnTo>
                      <a:pt x="1402" y="0"/>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0"/>
              <p:cNvSpPr/>
              <p:nvPr/>
            </p:nvSpPr>
            <p:spPr>
              <a:xfrm>
                <a:off x="1341800" y="3116225"/>
                <a:ext cx="123450" cy="123450"/>
              </a:xfrm>
              <a:custGeom>
                <a:avLst/>
                <a:gdLst/>
                <a:ahLst/>
                <a:cxnLst/>
                <a:rect l="l" t="t" r="r" b="b"/>
                <a:pathLst>
                  <a:path w="4938" h="4938" extrusionOk="0">
                    <a:moveTo>
                      <a:pt x="1402" y="1"/>
                    </a:moveTo>
                    <a:lnTo>
                      <a:pt x="1" y="1402"/>
                    </a:lnTo>
                    <a:lnTo>
                      <a:pt x="3535" y="4937"/>
                    </a:lnTo>
                    <a:lnTo>
                      <a:pt x="4937" y="3535"/>
                    </a:lnTo>
                    <a:lnTo>
                      <a:pt x="1402"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0"/>
              <p:cNvSpPr/>
              <p:nvPr/>
            </p:nvSpPr>
            <p:spPr>
              <a:xfrm>
                <a:off x="1418375" y="3039275"/>
                <a:ext cx="123425" cy="123825"/>
              </a:xfrm>
              <a:custGeom>
                <a:avLst/>
                <a:gdLst/>
                <a:ahLst/>
                <a:cxnLst/>
                <a:rect l="l" t="t" r="r" b="b"/>
                <a:pathLst>
                  <a:path w="4937" h="4953" extrusionOk="0">
                    <a:moveTo>
                      <a:pt x="1387" y="1"/>
                    </a:moveTo>
                    <a:lnTo>
                      <a:pt x="0" y="1403"/>
                    </a:lnTo>
                    <a:lnTo>
                      <a:pt x="3535" y="4953"/>
                    </a:lnTo>
                    <a:lnTo>
                      <a:pt x="4936" y="3551"/>
                    </a:lnTo>
                    <a:lnTo>
                      <a:pt x="1387" y="1"/>
                    </a:lnTo>
                    <a:close/>
                  </a:path>
                </a:pathLst>
              </a:custGeom>
              <a:gradFill>
                <a:gsLst>
                  <a:gs pos="0">
                    <a:srgbClr val="9900FF">
                      <a:alpha val="46666"/>
                      <a:alpha val="37270"/>
                    </a:srgbClr>
                  </a:gs>
                  <a:gs pos="100000">
                    <a:srgbClr val="FFFFFF">
                      <a:alpha val="0"/>
                      <a:alpha val="3727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75" name="Google Shape;1375;p30"/>
          <p:cNvGrpSpPr/>
          <p:nvPr/>
        </p:nvGrpSpPr>
        <p:grpSpPr>
          <a:xfrm rot="2700000">
            <a:off x="8945322" y="2352177"/>
            <a:ext cx="439196" cy="439096"/>
            <a:chOff x="1101075" y="2142375"/>
            <a:chExt cx="439200" cy="439100"/>
          </a:xfrm>
        </p:grpSpPr>
        <p:sp>
          <p:nvSpPr>
            <p:cNvPr id="1376" name="Google Shape;1376;p30"/>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0"/>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2"/>
                </a:gs>
                <a:gs pos="78000">
                  <a:schemeClr val="lt1"/>
                </a:gs>
                <a:gs pos="100000">
                  <a:schemeClr val="l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CUSTOM_9_1">
    <p:bg>
      <p:bgPr>
        <a:solidFill>
          <a:schemeClr val="dk2"/>
        </a:solidFill>
        <a:effectLst/>
      </p:bgPr>
    </p:bg>
    <p:spTree>
      <p:nvGrpSpPr>
        <p:cNvPr id="1" name="Shape 1378"/>
        <p:cNvGrpSpPr/>
        <p:nvPr/>
      </p:nvGrpSpPr>
      <p:grpSpPr>
        <a:xfrm>
          <a:off x="0" y="0"/>
          <a:ext cx="0" cy="0"/>
          <a:chOff x="0" y="0"/>
          <a:chExt cx="0" cy="0"/>
        </a:xfrm>
      </p:grpSpPr>
      <p:grpSp>
        <p:nvGrpSpPr>
          <p:cNvPr id="1379" name="Google Shape;1379;p31"/>
          <p:cNvGrpSpPr/>
          <p:nvPr/>
        </p:nvGrpSpPr>
        <p:grpSpPr>
          <a:xfrm>
            <a:off x="8332551" y="-7"/>
            <a:ext cx="2386151" cy="3293873"/>
            <a:chOff x="8256351" y="-7"/>
            <a:chExt cx="2386151" cy="3293873"/>
          </a:xfrm>
        </p:grpSpPr>
        <p:pic>
          <p:nvPicPr>
            <p:cNvPr id="1380" name="Google Shape;1380;p31"/>
            <p:cNvPicPr preferRelativeResize="0"/>
            <p:nvPr/>
          </p:nvPicPr>
          <p:blipFill rotWithShape="1">
            <a:blip r:embed="rId2">
              <a:alphaModFix/>
            </a:blip>
            <a:srcRect l="16960" t="24718" r="7121" b="26177"/>
            <a:stretch/>
          </p:blipFill>
          <p:spPr>
            <a:xfrm rot="5400000">
              <a:off x="7886227" y="537590"/>
              <a:ext cx="3126400" cy="2386151"/>
            </a:xfrm>
            <a:prstGeom prst="rect">
              <a:avLst/>
            </a:prstGeom>
            <a:noFill/>
            <a:ln>
              <a:noFill/>
            </a:ln>
          </p:spPr>
        </p:pic>
        <p:grpSp>
          <p:nvGrpSpPr>
            <p:cNvPr id="1381" name="Google Shape;1381;p31"/>
            <p:cNvGrpSpPr/>
            <p:nvPr/>
          </p:nvGrpSpPr>
          <p:grpSpPr>
            <a:xfrm rot="10800000">
              <a:off x="8452444" y="-7"/>
              <a:ext cx="325154" cy="1788670"/>
              <a:chOff x="8869019" y="-622132"/>
              <a:chExt cx="325154" cy="1788670"/>
            </a:xfrm>
          </p:grpSpPr>
          <p:sp>
            <p:nvSpPr>
              <p:cNvPr id="1382" name="Google Shape;1382;p31"/>
              <p:cNvSpPr/>
              <p:nvPr/>
            </p:nvSpPr>
            <p:spPr>
              <a:xfrm rot="10800000">
                <a:off x="8869019" y="-622132"/>
                <a:ext cx="246869" cy="1703243"/>
              </a:xfrm>
              <a:custGeom>
                <a:avLst/>
                <a:gdLst/>
                <a:ahLst/>
                <a:cxnLst/>
                <a:rect l="l" t="t" r="r" b="b"/>
                <a:pathLst>
                  <a:path w="6019" h="29909" extrusionOk="0">
                    <a:moveTo>
                      <a:pt x="1" y="1"/>
                    </a:moveTo>
                    <a:lnTo>
                      <a:pt x="1" y="306"/>
                    </a:lnTo>
                    <a:lnTo>
                      <a:pt x="5699" y="306"/>
                    </a:lnTo>
                    <a:lnTo>
                      <a:pt x="5699" y="29909"/>
                    </a:lnTo>
                    <a:lnTo>
                      <a:pt x="6019" y="29909"/>
                    </a:lnTo>
                    <a:lnTo>
                      <a:pt x="601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3" name="Google Shape;1383;p31"/>
              <p:cNvGrpSpPr/>
              <p:nvPr/>
            </p:nvGrpSpPr>
            <p:grpSpPr>
              <a:xfrm rot="1800062">
                <a:off x="9035610" y="1007995"/>
                <a:ext cx="134040" cy="134009"/>
                <a:chOff x="1101075" y="2142375"/>
                <a:chExt cx="439200" cy="439100"/>
              </a:xfrm>
            </p:grpSpPr>
            <p:sp>
              <p:nvSpPr>
                <p:cNvPr id="1384" name="Google Shape;1384;p31"/>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2"/>
                    </a:gs>
                    <a:gs pos="40000">
                      <a:srgbClr val="FF9900">
                        <a:alpha val="40784"/>
                      </a:srgbClr>
                    </a:gs>
                    <a:gs pos="100000">
                      <a:srgbClr val="FFFFFF">
                        <a:alpha val="0"/>
                      </a:srgbClr>
                    </a:gs>
                  </a:gsLst>
                  <a:lin ang="2698631"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1"/>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386" name="Google Shape;1386;p31"/>
          <p:cNvGrpSpPr/>
          <p:nvPr/>
        </p:nvGrpSpPr>
        <p:grpSpPr>
          <a:xfrm>
            <a:off x="-213525" y="171225"/>
            <a:ext cx="439200" cy="439100"/>
            <a:chOff x="1101075" y="2142375"/>
            <a:chExt cx="439200" cy="439100"/>
          </a:xfrm>
        </p:grpSpPr>
        <p:sp>
          <p:nvSpPr>
            <p:cNvPr id="1387" name="Google Shape;1387;p31"/>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1"/>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chemeClr val="lt1"/>
                </a:gs>
                <a:gs pos="18000">
                  <a:schemeClr val="lt1"/>
                </a:gs>
                <a:gs pos="56000">
                  <a:srgbClr val="FFFFFF">
                    <a:alpha val="0"/>
                  </a:srgbClr>
                </a:gs>
                <a:gs pos="74000">
                  <a:schemeClr val="lt1"/>
                </a:gs>
                <a:gs pos="100000">
                  <a:srgbClr val="0C0A9E">
                    <a:alpha val="2000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31"/>
          <p:cNvGrpSpPr/>
          <p:nvPr/>
        </p:nvGrpSpPr>
        <p:grpSpPr>
          <a:xfrm>
            <a:off x="-1262974" y="3161328"/>
            <a:ext cx="4822591" cy="2934500"/>
            <a:chOff x="-1186774" y="3161328"/>
            <a:chExt cx="4822591" cy="2934500"/>
          </a:xfrm>
        </p:grpSpPr>
        <p:pic>
          <p:nvPicPr>
            <p:cNvPr id="1390" name="Google Shape;1390;p31"/>
            <p:cNvPicPr preferRelativeResize="0"/>
            <p:nvPr/>
          </p:nvPicPr>
          <p:blipFill rotWithShape="1">
            <a:blip r:embed="rId2">
              <a:alphaModFix/>
            </a:blip>
            <a:srcRect l="16960" t="24718" r="7121" b="26177"/>
            <a:stretch/>
          </p:blipFill>
          <p:spPr>
            <a:xfrm rot="5400000">
              <a:off x="-1534175" y="3508728"/>
              <a:ext cx="2934500" cy="2239699"/>
            </a:xfrm>
            <a:prstGeom prst="rect">
              <a:avLst/>
            </a:prstGeom>
            <a:noFill/>
            <a:ln>
              <a:noFill/>
            </a:ln>
          </p:spPr>
        </p:pic>
        <p:sp>
          <p:nvSpPr>
            <p:cNvPr id="1391" name="Google Shape;1391;p31"/>
            <p:cNvSpPr/>
            <p:nvPr/>
          </p:nvSpPr>
          <p:spPr>
            <a:xfrm rot="-5400000">
              <a:off x="-184180" y="3596444"/>
              <a:ext cx="503090" cy="2327806"/>
            </a:xfrm>
            <a:custGeom>
              <a:avLst/>
              <a:gdLst/>
              <a:ahLst/>
              <a:cxnLst/>
              <a:rect l="l" t="t" r="r" b="b"/>
              <a:pathLst>
                <a:path w="12266" h="56755" extrusionOk="0">
                  <a:moveTo>
                    <a:pt x="6811" y="1"/>
                  </a:moveTo>
                  <a:lnTo>
                    <a:pt x="2133" y="4663"/>
                  </a:lnTo>
                  <a:lnTo>
                    <a:pt x="2133" y="16836"/>
                  </a:lnTo>
                  <a:lnTo>
                    <a:pt x="2438" y="16836"/>
                  </a:lnTo>
                  <a:lnTo>
                    <a:pt x="2438" y="4800"/>
                  </a:lnTo>
                  <a:lnTo>
                    <a:pt x="6475" y="747"/>
                  </a:lnTo>
                  <a:lnTo>
                    <a:pt x="6475" y="11793"/>
                  </a:lnTo>
                  <a:lnTo>
                    <a:pt x="11534" y="11793"/>
                  </a:lnTo>
                  <a:lnTo>
                    <a:pt x="8197" y="15130"/>
                  </a:lnTo>
                  <a:lnTo>
                    <a:pt x="11640" y="18573"/>
                  </a:lnTo>
                  <a:lnTo>
                    <a:pt x="5668" y="24546"/>
                  </a:lnTo>
                  <a:lnTo>
                    <a:pt x="5668" y="41686"/>
                  </a:lnTo>
                  <a:lnTo>
                    <a:pt x="0" y="47369"/>
                  </a:lnTo>
                  <a:lnTo>
                    <a:pt x="0" y="56754"/>
                  </a:lnTo>
                  <a:lnTo>
                    <a:pt x="305" y="56754"/>
                  </a:lnTo>
                  <a:lnTo>
                    <a:pt x="305" y="47476"/>
                  </a:lnTo>
                  <a:lnTo>
                    <a:pt x="5973" y="41823"/>
                  </a:lnTo>
                  <a:lnTo>
                    <a:pt x="5973" y="24683"/>
                  </a:lnTo>
                  <a:lnTo>
                    <a:pt x="12082" y="18573"/>
                  </a:lnTo>
                  <a:lnTo>
                    <a:pt x="8639" y="15130"/>
                  </a:lnTo>
                  <a:lnTo>
                    <a:pt x="12265" y="11488"/>
                  </a:lnTo>
                  <a:lnTo>
                    <a:pt x="6811" y="11488"/>
                  </a:lnTo>
                  <a:lnTo>
                    <a:pt x="6811" y="1"/>
                  </a:lnTo>
                  <a:close/>
                </a:path>
              </a:pathLst>
            </a:custGeom>
            <a:gradFill>
              <a:gsLst>
                <a:gs pos="0">
                  <a:schemeClr val="lt1"/>
                </a:gs>
                <a:gs pos="18000">
                  <a:schemeClr val="lt1"/>
                </a:gs>
                <a:gs pos="56000">
                  <a:srgbClr val="FFFFFF">
                    <a:alpha val="0"/>
                  </a:srgbClr>
                </a:gs>
                <a:gs pos="74000">
                  <a:schemeClr val="lt1"/>
                </a:gs>
                <a:gs pos="100000">
                  <a:srgbClr val="9900FF">
                    <a:alpha val="28627"/>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2" name="Google Shape;1392;p31"/>
            <p:cNvGrpSpPr/>
            <p:nvPr/>
          </p:nvGrpSpPr>
          <p:grpSpPr>
            <a:xfrm>
              <a:off x="58899" y="4608583"/>
              <a:ext cx="604346" cy="657081"/>
              <a:chOff x="58899" y="4608583"/>
              <a:chExt cx="604346" cy="657081"/>
            </a:xfrm>
          </p:grpSpPr>
          <p:grpSp>
            <p:nvGrpSpPr>
              <p:cNvPr id="1393" name="Google Shape;1393;p31"/>
              <p:cNvGrpSpPr/>
              <p:nvPr/>
            </p:nvGrpSpPr>
            <p:grpSpPr>
              <a:xfrm rot="10800000">
                <a:off x="58899" y="4608583"/>
                <a:ext cx="328346" cy="328531"/>
                <a:chOff x="3678700" y="407275"/>
                <a:chExt cx="708100" cy="708500"/>
              </a:xfrm>
            </p:grpSpPr>
            <p:sp>
              <p:nvSpPr>
                <p:cNvPr id="1394" name="Google Shape;1394;p31"/>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1"/>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1"/>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1"/>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1"/>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1"/>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1"/>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chemeClr val="lt2">
                        <a:alpha val="46820"/>
                      </a:schemeClr>
                    </a:gs>
                    <a:gs pos="78000">
                      <a:schemeClr val="lt1">
                        <a:alpha val="46820"/>
                      </a:schemeClr>
                    </a:gs>
                    <a:gs pos="100000">
                      <a:schemeClr val="lt1">
                        <a:alpha val="46820"/>
                      </a:schemeClr>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1" name="Google Shape;1401;p31"/>
              <p:cNvGrpSpPr/>
              <p:nvPr/>
            </p:nvGrpSpPr>
            <p:grpSpPr>
              <a:xfrm rot="10800000">
                <a:off x="334899" y="4608583"/>
                <a:ext cx="328346" cy="328531"/>
                <a:chOff x="3678700" y="407275"/>
                <a:chExt cx="708100" cy="708500"/>
              </a:xfrm>
            </p:grpSpPr>
            <p:sp>
              <p:nvSpPr>
                <p:cNvPr id="1402" name="Google Shape;1402;p31"/>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1"/>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1"/>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31"/>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1"/>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1"/>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1"/>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9" name="Google Shape;1409;p31"/>
              <p:cNvGrpSpPr/>
              <p:nvPr/>
            </p:nvGrpSpPr>
            <p:grpSpPr>
              <a:xfrm rot="10800000">
                <a:off x="282574" y="4937133"/>
                <a:ext cx="328346" cy="328531"/>
                <a:chOff x="3678700" y="407275"/>
                <a:chExt cx="708100" cy="708500"/>
              </a:xfrm>
            </p:grpSpPr>
            <p:sp>
              <p:nvSpPr>
                <p:cNvPr id="1410" name="Google Shape;1410;p31"/>
                <p:cNvSpPr/>
                <p:nvPr/>
              </p:nvSpPr>
              <p:spPr>
                <a:xfrm>
                  <a:off x="3678700" y="4072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1"/>
                <p:cNvSpPr/>
                <p:nvPr/>
              </p:nvSpPr>
              <p:spPr>
                <a:xfrm>
                  <a:off x="3754875" y="483475"/>
                  <a:ext cx="249900" cy="249875"/>
                </a:xfrm>
                <a:custGeom>
                  <a:avLst/>
                  <a:gdLst/>
                  <a:ahLst/>
                  <a:cxnLst/>
                  <a:rect l="l" t="t" r="r" b="b"/>
                  <a:pathLst>
                    <a:path w="9996" h="9995"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1"/>
                <p:cNvSpPr/>
                <p:nvPr/>
              </p:nvSpPr>
              <p:spPr>
                <a:xfrm>
                  <a:off x="3831425" y="560025"/>
                  <a:ext cx="249900" cy="249900"/>
                </a:xfrm>
                <a:custGeom>
                  <a:avLst/>
                  <a:gdLst/>
                  <a:ahLst/>
                  <a:cxnLst/>
                  <a:rect l="l" t="t" r="r" b="b"/>
                  <a:pathLst>
                    <a:path w="9996" h="9996" extrusionOk="0">
                      <a:moveTo>
                        <a:pt x="8594" y="0"/>
                      </a:moveTo>
                      <a:lnTo>
                        <a:pt x="1" y="8594"/>
                      </a:lnTo>
                      <a:lnTo>
                        <a:pt x="1403" y="9995"/>
                      </a:lnTo>
                      <a:lnTo>
                        <a:pt x="9996" y="1402"/>
                      </a:lnTo>
                      <a:lnTo>
                        <a:pt x="8594"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1"/>
                <p:cNvSpPr/>
                <p:nvPr/>
              </p:nvSpPr>
              <p:spPr>
                <a:xfrm>
                  <a:off x="3907625" y="636575"/>
                  <a:ext cx="249875" cy="249525"/>
                </a:xfrm>
                <a:custGeom>
                  <a:avLst/>
                  <a:gdLst/>
                  <a:ahLst/>
                  <a:cxnLst/>
                  <a:rect l="l" t="t" r="r" b="b"/>
                  <a:pathLst>
                    <a:path w="9995" h="9981" extrusionOk="0">
                      <a:moveTo>
                        <a:pt x="8593" y="1"/>
                      </a:moveTo>
                      <a:lnTo>
                        <a:pt x="0" y="8579"/>
                      </a:lnTo>
                      <a:lnTo>
                        <a:pt x="1402" y="9980"/>
                      </a:lnTo>
                      <a:lnTo>
                        <a:pt x="9995" y="1387"/>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1"/>
                <p:cNvSpPr/>
                <p:nvPr/>
              </p:nvSpPr>
              <p:spPr>
                <a:xfrm>
                  <a:off x="3984175" y="713150"/>
                  <a:ext cx="249900" cy="249900"/>
                </a:xfrm>
                <a:custGeom>
                  <a:avLst/>
                  <a:gdLst/>
                  <a:ahLst/>
                  <a:cxnLst/>
                  <a:rect l="l" t="t" r="r" b="b"/>
                  <a:pathLst>
                    <a:path w="9996" h="9996" extrusionOk="0">
                      <a:moveTo>
                        <a:pt x="8593" y="0"/>
                      </a:moveTo>
                      <a:lnTo>
                        <a:pt x="0" y="8593"/>
                      </a:lnTo>
                      <a:lnTo>
                        <a:pt x="1402" y="9995"/>
                      </a:lnTo>
                      <a:lnTo>
                        <a:pt x="9995" y="1402"/>
                      </a:lnTo>
                      <a:lnTo>
                        <a:pt x="8593" y="0"/>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1"/>
                <p:cNvSpPr/>
                <p:nvPr/>
              </p:nvSpPr>
              <p:spPr>
                <a:xfrm>
                  <a:off x="4061125" y="789700"/>
                  <a:ext cx="249500" cy="249525"/>
                </a:xfrm>
                <a:custGeom>
                  <a:avLst/>
                  <a:gdLst/>
                  <a:ahLst/>
                  <a:cxnLst/>
                  <a:rect l="l" t="t" r="r" b="b"/>
                  <a:pathLst>
                    <a:path w="9980" h="9981" extrusionOk="0">
                      <a:moveTo>
                        <a:pt x="8593" y="1"/>
                      </a:moveTo>
                      <a:lnTo>
                        <a:pt x="0" y="8594"/>
                      </a:lnTo>
                      <a:lnTo>
                        <a:pt x="1402" y="9980"/>
                      </a:lnTo>
                      <a:lnTo>
                        <a:pt x="9980" y="1402"/>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31"/>
                <p:cNvSpPr/>
                <p:nvPr/>
              </p:nvSpPr>
              <p:spPr>
                <a:xfrm>
                  <a:off x="4136925" y="865875"/>
                  <a:ext cx="249875" cy="249900"/>
                </a:xfrm>
                <a:custGeom>
                  <a:avLst/>
                  <a:gdLst/>
                  <a:ahLst/>
                  <a:cxnLst/>
                  <a:rect l="l" t="t" r="r" b="b"/>
                  <a:pathLst>
                    <a:path w="9995" h="9996" extrusionOk="0">
                      <a:moveTo>
                        <a:pt x="8593" y="1"/>
                      </a:moveTo>
                      <a:lnTo>
                        <a:pt x="0" y="8594"/>
                      </a:lnTo>
                      <a:lnTo>
                        <a:pt x="1402" y="9996"/>
                      </a:lnTo>
                      <a:lnTo>
                        <a:pt x="9995" y="1403"/>
                      </a:lnTo>
                      <a:lnTo>
                        <a:pt x="8593" y="1"/>
                      </a:lnTo>
                      <a:close/>
                    </a:path>
                  </a:pathLst>
                </a:custGeom>
                <a:gradFill>
                  <a:gsLst>
                    <a:gs pos="0">
                      <a:srgbClr val="0C0A9E">
                        <a:alpha val="37254"/>
                        <a:alpha val="46820"/>
                      </a:srgbClr>
                    </a:gs>
                    <a:gs pos="100000">
                      <a:srgbClr val="FFFFFF">
                        <a:alpha val="0"/>
                        <a:alpha val="4682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17" name="Google Shape;1417;p31"/>
            <p:cNvGrpSpPr/>
            <p:nvPr/>
          </p:nvGrpSpPr>
          <p:grpSpPr>
            <a:xfrm>
              <a:off x="-923150" y="4796551"/>
              <a:ext cx="4558967" cy="134100"/>
              <a:chOff x="796100" y="3019701"/>
              <a:chExt cx="4558967" cy="134100"/>
            </a:xfrm>
          </p:grpSpPr>
          <p:sp>
            <p:nvSpPr>
              <p:cNvPr id="1418" name="Google Shape;1418;p31"/>
              <p:cNvSpPr/>
              <p:nvPr/>
            </p:nvSpPr>
            <p:spPr>
              <a:xfrm>
                <a:off x="5220967" y="3019701"/>
                <a:ext cx="134100" cy="134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19" name="Google Shape;1419;p31"/>
              <p:cNvCxnSpPr/>
              <p:nvPr/>
            </p:nvCxnSpPr>
            <p:spPr>
              <a:xfrm>
                <a:off x="796100" y="3086750"/>
                <a:ext cx="4462800" cy="0"/>
              </a:xfrm>
              <a:prstGeom prst="straightConnector1">
                <a:avLst/>
              </a:prstGeom>
              <a:noFill/>
              <a:ln w="9525" cap="flat" cmpd="sng">
                <a:solidFill>
                  <a:schemeClr val="lt1"/>
                </a:solidFill>
                <a:prstDash val="solid"/>
                <a:round/>
                <a:headEnd type="none" w="med" len="med"/>
                <a:tailEnd type="none" w="med" len="med"/>
              </a:ln>
            </p:spPr>
          </p:cxnSp>
          <p:sp>
            <p:nvSpPr>
              <p:cNvPr id="1420" name="Google Shape;1420;p31"/>
              <p:cNvSpPr/>
              <p:nvPr/>
            </p:nvSpPr>
            <p:spPr>
              <a:xfrm>
                <a:off x="5251079" y="3049843"/>
                <a:ext cx="73800" cy="73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1421"/>
        <p:cNvGrpSpPr/>
        <p:nvPr/>
      </p:nvGrpSpPr>
      <p:grpSpPr>
        <a:xfrm>
          <a:off x="0" y="0"/>
          <a:ext cx="0" cy="0"/>
          <a:chOff x="0" y="0"/>
          <a:chExt cx="0" cy="0"/>
        </a:xfrm>
      </p:grpSpPr>
      <p:sp>
        <p:nvSpPr>
          <p:cNvPr id="1422" name="Google Shape;1422;p3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23" name="Google Shape;1423;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four columns 1">
  <p:cSld name="BLANK_1_1_1_1">
    <p:spTree>
      <p:nvGrpSpPr>
        <p:cNvPr id="1" name="Shape 1424"/>
        <p:cNvGrpSpPr/>
        <p:nvPr/>
      </p:nvGrpSpPr>
      <p:grpSpPr>
        <a:xfrm>
          <a:off x="0" y="0"/>
          <a:ext cx="0" cy="0"/>
          <a:chOff x="0" y="0"/>
          <a:chExt cx="0" cy="0"/>
        </a:xfrm>
      </p:grpSpPr>
      <p:sp>
        <p:nvSpPr>
          <p:cNvPr id="1425" name="Google Shape;1425;p33"/>
          <p:cNvSpPr txBox="1">
            <a:spLocks noGrp="1"/>
          </p:cNvSpPr>
          <p:nvPr>
            <p:ph type="title"/>
          </p:nvPr>
        </p:nvSpPr>
        <p:spPr>
          <a:xfrm>
            <a:off x="1716953" y="1650750"/>
            <a:ext cx="2451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18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6" name="Google Shape;1426;p33"/>
          <p:cNvSpPr txBox="1">
            <a:spLocks noGrp="1"/>
          </p:cNvSpPr>
          <p:nvPr>
            <p:ph type="subTitle" idx="1"/>
          </p:nvPr>
        </p:nvSpPr>
        <p:spPr>
          <a:xfrm>
            <a:off x="1716953" y="1975344"/>
            <a:ext cx="2451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27" name="Google Shape;1427;p33"/>
          <p:cNvSpPr txBox="1">
            <a:spLocks noGrp="1"/>
          </p:cNvSpPr>
          <p:nvPr>
            <p:ph type="title" idx="2"/>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28" name="Google Shape;1428;p33"/>
          <p:cNvSpPr txBox="1">
            <a:spLocks noGrp="1"/>
          </p:cNvSpPr>
          <p:nvPr>
            <p:ph type="title" idx="3"/>
          </p:nvPr>
        </p:nvSpPr>
        <p:spPr>
          <a:xfrm>
            <a:off x="1716953" y="3155705"/>
            <a:ext cx="2451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18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9" name="Google Shape;1429;p33"/>
          <p:cNvSpPr txBox="1">
            <a:spLocks noGrp="1"/>
          </p:cNvSpPr>
          <p:nvPr>
            <p:ph type="subTitle" idx="4"/>
          </p:nvPr>
        </p:nvSpPr>
        <p:spPr>
          <a:xfrm>
            <a:off x="1716953" y="3480298"/>
            <a:ext cx="2451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0" name="Google Shape;1430;p33"/>
          <p:cNvSpPr txBox="1">
            <a:spLocks noGrp="1"/>
          </p:cNvSpPr>
          <p:nvPr>
            <p:ph type="title" idx="5"/>
          </p:nvPr>
        </p:nvSpPr>
        <p:spPr>
          <a:xfrm>
            <a:off x="5755553" y="1650750"/>
            <a:ext cx="2451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18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31" name="Google Shape;1431;p33"/>
          <p:cNvSpPr txBox="1">
            <a:spLocks noGrp="1"/>
          </p:cNvSpPr>
          <p:nvPr>
            <p:ph type="subTitle" idx="6"/>
          </p:nvPr>
        </p:nvSpPr>
        <p:spPr>
          <a:xfrm>
            <a:off x="5755553" y="1975344"/>
            <a:ext cx="2451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2" name="Google Shape;1432;p33"/>
          <p:cNvSpPr txBox="1">
            <a:spLocks noGrp="1"/>
          </p:cNvSpPr>
          <p:nvPr>
            <p:ph type="title" idx="7"/>
          </p:nvPr>
        </p:nvSpPr>
        <p:spPr>
          <a:xfrm>
            <a:off x="5755553" y="3155705"/>
            <a:ext cx="2451300" cy="3474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18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33" name="Google Shape;1433;p33"/>
          <p:cNvSpPr txBox="1">
            <a:spLocks noGrp="1"/>
          </p:cNvSpPr>
          <p:nvPr>
            <p:ph type="subTitle" idx="8"/>
          </p:nvPr>
        </p:nvSpPr>
        <p:spPr>
          <a:xfrm>
            <a:off x="5755553" y="3480298"/>
            <a:ext cx="24513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434" name="Google Shape;1434;p33"/>
          <p:cNvGrpSpPr/>
          <p:nvPr/>
        </p:nvGrpSpPr>
        <p:grpSpPr>
          <a:xfrm flipH="1">
            <a:off x="-1424225" y="4602610"/>
            <a:ext cx="11901687" cy="1362260"/>
            <a:chOff x="0" y="4694675"/>
            <a:chExt cx="10045313" cy="1149780"/>
          </a:xfrm>
        </p:grpSpPr>
        <p:sp>
          <p:nvSpPr>
            <p:cNvPr id="1435" name="Google Shape;1435;p33"/>
            <p:cNvSpPr/>
            <p:nvPr/>
          </p:nvSpPr>
          <p:spPr>
            <a:xfrm>
              <a:off x="186" y="4703455"/>
              <a:ext cx="10045127" cy="1141000"/>
            </a:xfrm>
            <a:custGeom>
              <a:avLst/>
              <a:gdLst/>
              <a:ahLst/>
              <a:cxnLst/>
              <a:rect l="l" t="t" r="r" b="b"/>
              <a:pathLst>
                <a:path w="177782" h="45640" extrusionOk="0">
                  <a:moveTo>
                    <a:pt x="173003" y="9797"/>
                  </a:moveTo>
                  <a:lnTo>
                    <a:pt x="159622" y="6213"/>
                  </a:lnTo>
                  <a:lnTo>
                    <a:pt x="112309" y="478"/>
                  </a:lnTo>
                  <a:lnTo>
                    <a:pt x="83395" y="0"/>
                  </a:lnTo>
                  <a:lnTo>
                    <a:pt x="62845" y="1673"/>
                  </a:lnTo>
                  <a:lnTo>
                    <a:pt x="6930" y="10992"/>
                  </a:lnTo>
                  <a:lnTo>
                    <a:pt x="0" y="11948"/>
                  </a:lnTo>
                  <a:lnTo>
                    <a:pt x="478" y="45640"/>
                  </a:lnTo>
                  <a:lnTo>
                    <a:pt x="177782" y="43251"/>
                  </a:lnTo>
                  <a:close/>
                </a:path>
              </a:pathLst>
            </a:custGeom>
            <a:solidFill>
              <a:schemeClr val="lt2"/>
            </a:solidFill>
            <a:ln w="9525" cap="flat" cmpd="sng">
              <a:solidFill>
                <a:schemeClr val="lt2"/>
              </a:solidFill>
              <a:prstDash val="solid"/>
              <a:round/>
              <a:headEnd type="none" w="med" len="med"/>
              <a:tailEnd type="none" w="med" len="med"/>
            </a:ln>
          </p:spPr>
        </p:sp>
        <p:sp>
          <p:nvSpPr>
            <p:cNvPr id="1436" name="Google Shape;1436;p33"/>
            <p:cNvSpPr/>
            <p:nvPr/>
          </p:nvSpPr>
          <p:spPr>
            <a:xfrm>
              <a:off x="0" y="4694675"/>
              <a:ext cx="9189647" cy="303050"/>
            </a:xfrm>
            <a:custGeom>
              <a:avLst/>
              <a:gdLst/>
              <a:ahLst/>
              <a:cxnLst/>
              <a:rect l="l" t="t" r="r" b="b"/>
              <a:pathLst>
                <a:path w="162937" h="12122" extrusionOk="0">
                  <a:moveTo>
                    <a:pt x="162937" y="7244"/>
                  </a:moveTo>
                  <a:cubicBezTo>
                    <a:pt x="150830" y="6049"/>
                    <a:pt x="115983" y="-522"/>
                    <a:pt x="90295" y="75"/>
                  </a:cubicBezTo>
                  <a:cubicBezTo>
                    <a:pt x="64607" y="672"/>
                    <a:pt x="23547" y="8837"/>
                    <a:pt x="8811" y="10828"/>
                  </a:cubicBezTo>
                  <a:cubicBezTo>
                    <a:pt x="-5924" y="12819"/>
                    <a:pt x="3037" y="11824"/>
                    <a:pt x="1882" y="12023"/>
                  </a:cubicBezTo>
                </a:path>
              </a:pathLst>
            </a:custGeom>
            <a:noFill/>
            <a:ln w="9525" cap="flat" cmpd="sng">
              <a:solidFill>
                <a:schemeClr val="dk1"/>
              </a:solidFill>
              <a:prstDash val="solid"/>
              <a:round/>
              <a:headEnd type="none" w="med" len="med"/>
              <a:tailEnd type="none" w="med" len="med"/>
            </a:ln>
          </p:spPr>
        </p:sp>
      </p:grpSp>
      <p:sp>
        <p:nvSpPr>
          <p:cNvPr id="1437" name="Google Shape;1437;p33"/>
          <p:cNvSpPr/>
          <p:nvPr/>
        </p:nvSpPr>
        <p:spPr>
          <a:xfrm flipH="1">
            <a:off x="7015174" y="183900"/>
            <a:ext cx="802292" cy="347401"/>
          </a:xfrm>
          <a:custGeom>
            <a:avLst/>
            <a:gdLst/>
            <a:ahLst/>
            <a:cxnLst/>
            <a:rect l="l" t="t" r="r" b="b"/>
            <a:pathLst>
              <a:path w="16025" h="6939" extrusionOk="0">
                <a:moveTo>
                  <a:pt x="5791" y="1"/>
                </a:moveTo>
                <a:cubicBezTo>
                  <a:pt x="5734" y="1"/>
                  <a:pt x="5676" y="7"/>
                  <a:pt x="5620" y="13"/>
                </a:cubicBezTo>
                <a:cubicBezTo>
                  <a:pt x="5335" y="58"/>
                  <a:pt x="5091" y="212"/>
                  <a:pt x="4904" y="422"/>
                </a:cubicBezTo>
                <a:cubicBezTo>
                  <a:pt x="4831" y="507"/>
                  <a:pt x="4836" y="638"/>
                  <a:pt x="4921" y="711"/>
                </a:cubicBezTo>
                <a:cubicBezTo>
                  <a:pt x="4960" y="745"/>
                  <a:pt x="5008" y="761"/>
                  <a:pt x="5056" y="761"/>
                </a:cubicBezTo>
                <a:cubicBezTo>
                  <a:pt x="5113" y="761"/>
                  <a:pt x="5169" y="738"/>
                  <a:pt x="5206" y="695"/>
                </a:cubicBezTo>
                <a:cubicBezTo>
                  <a:pt x="5240" y="661"/>
                  <a:pt x="5267" y="627"/>
                  <a:pt x="5301" y="598"/>
                </a:cubicBezTo>
                <a:cubicBezTo>
                  <a:pt x="5348" y="558"/>
                  <a:pt x="5398" y="519"/>
                  <a:pt x="5455" y="490"/>
                </a:cubicBezTo>
                <a:cubicBezTo>
                  <a:pt x="5513" y="462"/>
                  <a:pt x="5569" y="444"/>
                  <a:pt x="5626" y="428"/>
                </a:cubicBezTo>
                <a:cubicBezTo>
                  <a:pt x="5689" y="417"/>
                  <a:pt x="5757" y="417"/>
                  <a:pt x="5825" y="417"/>
                </a:cubicBezTo>
                <a:cubicBezTo>
                  <a:pt x="5909" y="422"/>
                  <a:pt x="5995" y="438"/>
                  <a:pt x="6074" y="467"/>
                </a:cubicBezTo>
                <a:cubicBezTo>
                  <a:pt x="6188" y="507"/>
                  <a:pt x="6297" y="564"/>
                  <a:pt x="6405" y="627"/>
                </a:cubicBezTo>
                <a:cubicBezTo>
                  <a:pt x="6529" y="717"/>
                  <a:pt x="6643" y="819"/>
                  <a:pt x="6745" y="933"/>
                </a:cubicBezTo>
                <a:cubicBezTo>
                  <a:pt x="6835" y="1036"/>
                  <a:pt x="6916" y="1149"/>
                  <a:pt x="6979" y="1274"/>
                </a:cubicBezTo>
                <a:cubicBezTo>
                  <a:pt x="6995" y="1309"/>
                  <a:pt x="7006" y="1337"/>
                  <a:pt x="7024" y="1371"/>
                </a:cubicBezTo>
                <a:cubicBezTo>
                  <a:pt x="7061" y="1473"/>
                  <a:pt x="7151" y="1528"/>
                  <a:pt x="7244" y="1528"/>
                </a:cubicBezTo>
                <a:cubicBezTo>
                  <a:pt x="7307" y="1528"/>
                  <a:pt x="7371" y="1503"/>
                  <a:pt x="7422" y="1450"/>
                </a:cubicBezTo>
                <a:cubicBezTo>
                  <a:pt x="7501" y="1364"/>
                  <a:pt x="7580" y="1280"/>
                  <a:pt x="7666" y="1201"/>
                </a:cubicBezTo>
                <a:cubicBezTo>
                  <a:pt x="7785" y="1098"/>
                  <a:pt x="7910" y="1013"/>
                  <a:pt x="8052" y="939"/>
                </a:cubicBezTo>
                <a:cubicBezTo>
                  <a:pt x="8177" y="882"/>
                  <a:pt x="8301" y="837"/>
                  <a:pt x="8438" y="803"/>
                </a:cubicBezTo>
                <a:cubicBezTo>
                  <a:pt x="8549" y="780"/>
                  <a:pt x="8663" y="772"/>
                  <a:pt x="8777" y="772"/>
                </a:cubicBezTo>
                <a:cubicBezTo>
                  <a:pt x="8810" y="772"/>
                  <a:pt x="8843" y="773"/>
                  <a:pt x="8876" y="774"/>
                </a:cubicBezTo>
                <a:cubicBezTo>
                  <a:pt x="9080" y="792"/>
                  <a:pt x="9279" y="837"/>
                  <a:pt x="9473" y="899"/>
                </a:cubicBezTo>
                <a:cubicBezTo>
                  <a:pt x="9487" y="901"/>
                  <a:pt x="9501" y="903"/>
                  <a:pt x="9516" y="903"/>
                </a:cubicBezTo>
                <a:cubicBezTo>
                  <a:pt x="9541" y="903"/>
                  <a:pt x="9568" y="899"/>
                  <a:pt x="9597" y="887"/>
                </a:cubicBezTo>
                <a:cubicBezTo>
                  <a:pt x="9654" y="871"/>
                  <a:pt x="9699" y="826"/>
                  <a:pt x="9728" y="774"/>
                </a:cubicBezTo>
                <a:cubicBezTo>
                  <a:pt x="9757" y="711"/>
                  <a:pt x="9762" y="648"/>
                  <a:pt x="9740" y="587"/>
                </a:cubicBezTo>
                <a:cubicBezTo>
                  <a:pt x="9723" y="535"/>
                  <a:pt x="9678" y="473"/>
                  <a:pt x="9620" y="456"/>
                </a:cubicBezTo>
                <a:cubicBezTo>
                  <a:pt x="9399" y="376"/>
                  <a:pt x="9177" y="314"/>
                  <a:pt x="8938" y="297"/>
                </a:cubicBezTo>
                <a:cubicBezTo>
                  <a:pt x="8882" y="294"/>
                  <a:pt x="8823" y="293"/>
                  <a:pt x="8765" y="293"/>
                </a:cubicBezTo>
                <a:cubicBezTo>
                  <a:pt x="8707" y="293"/>
                  <a:pt x="8649" y="294"/>
                  <a:pt x="8592" y="297"/>
                </a:cubicBezTo>
                <a:cubicBezTo>
                  <a:pt x="8467" y="308"/>
                  <a:pt x="8348" y="331"/>
                  <a:pt x="8228" y="359"/>
                </a:cubicBezTo>
                <a:cubicBezTo>
                  <a:pt x="8007" y="417"/>
                  <a:pt x="7797" y="519"/>
                  <a:pt x="7609" y="643"/>
                </a:cubicBezTo>
                <a:cubicBezTo>
                  <a:pt x="7512" y="706"/>
                  <a:pt x="7415" y="785"/>
                  <a:pt x="7330" y="865"/>
                </a:cubicBezTo>
                <a:cubicBezTo>
                  <a:pt x="7320" y="876"/>
                  <a:pt x="7302" y="887"/>
                  <a:pt x="7291" y="899"/>
                </a:cubicBezTo>
                <a:cubicBezTo>
                  <a:pt x="7291" y="894"/>
                  <a:pt x="7285" y="887"/>
                  <a:pt x="7279" y="882"/>
                </a:cubicBezTo>
                <a:cubicBezTo>
                  <a:pt x="7205" y="774"/>
                  <a:pt x="7115" y="672"/>
                  <a:pt x="7024" y="580"/>
                </a:cubicBezTo>
                <a:cubicBezTo>
                  <a:pt x="6835" y="388"/>
                  <a:pt x="6609" y="228"/>
                  <a:pt x="6365" y="126"/>
                </a:cubicBezTo>
                <a:cubicBezTo>
                  <a:pt x="6182" y="47"/>
                  <a:pt x="5983" y="1"/>
                  <a:pt x="5791" y="1"/>
                </a:cubicBezTo>
                <a:close/>
                <a:moveTo>
                  <a:pt x="7381" y="2496"/>
                </a:moveTo>
                <a:cubicBezTo>
                  <a:pt x="7302" y="2496"/>
                  <a:pt x="7228" y="2507"/>
                  <a:pt x="7155" y="2518"/>
                </a:cubicBezTo>
                <a:cubicBezTo>
                  <a:pt x="7092" y="2530"/>
                  <a:pt x="7047" y="2547"/>
                  <a:pt x="7006" y="2592"/>
                </a:cubicBezTo>
                <a:cubicBezTo>
                  <a:pt x="6966" y="2638"/>
                  <a:pt x="6945" y="2701"/>
                  <a:pt x="6950" y="2757"/>
                </a:cubicBezTo>
                <a:cubicBezTo>
                  <a:pt x="6955" y="2814"/>
                  <a:pt x="6984" y="2865"/>
                  <a:pt x="7024" y="2905"/>
                </a:cubicBezTo>
                <a:cubicBezTo>
                  <a:pt x="7057" y="2934"/>
                  <a:pt x="7111" y="2958"/>
                  <a:pt x="7162" y="2958"/>
                </a:cubicBezTo>
                <a:cubicBezTo>
                  <a:pt x="7171" y="2958"/>
                  <a:pt x="7180" y="2958"/>
                  <a:pt x="7189" y="2956"/>
                </a:cubicBezTo>
                <a:cubicBezTo>
                  <a:pt x="7248" y="2947"/>
                  <a:pt x="7306" y="2938"/>
                  <a:pt x="7365" y="2938"/>
                </a:cubicBezTo>
                <a:cubicBezTo>
                  <a:pt x="7380" y="2938"/>
                  <a:pt x="7395" y="2938"/>
                  <a:pt x="7410" y="2940"/>
                </a:cubicBezTo>
                <a:cubicBezTo>
                  <a:pt x="7472" y="2945"/>
                  <a:pt x="7535" y="2956"/>
                  <a:pt x="7592" y="2974"/>
                </a:cubicBezTo>
                <a:cubicBezTo>
                  <a:pt x="7661" y="2995"/>
                  <a:pt x="7729" y="3030"/>
                  <a:pt x="7790" y="3069"/>
                </a:cubicBezTo>
                <a:cubicBezTo>
                  <a:pt x="7865" y="3126"/>
                  <a:pt x="7939" y="3189"/>
                  <a:pt x="8001" y="3257"/>
                </a:cubicBezTo>
                <a:cubicBezTo>
                  <a:pt x="8097" y="3376"/>
                  <a:pt x="8177" y="3496"/>
                  <a:pt x="8246" y="3632"/>
                </a:cubicBezTo>
                <a:cubicBezTo>
                  <a:pt x="8325" y="3797"/>
                  <a:pt x="8387" y="3979"/>
                  <a:pt x="8432" y="4160"/>
                </a:cubicBezTo>
                <a:cubicBezTo>
                  <a:pt x="8438" y="4183"/>
                  <a:pt x="8438" y="4206"/>
                  <a:pt x="8445" y="4228"/>
                </a:cubicBezTo>
                <a:cubicBezTo>
                  <a:pt x="8461" y="4354"/>
                  <a:pt x="8540" y="4456"/>
                  <a:pt x="8666" y="4479"/>
                </a:cubicBezTo>
                <a:cubicBezTo>
                  <a:pt x="8685" y="4483"/>
                  <a:pt x="8704" y="4485"/>
                  <a:pt x="8723" y="4485"/>
                </a:cubicBezTo>
                <a:cubicBezTo>
                  <a:pt x="8753" y="4485"/>
                  <a:pt x="8782" y="4481"/>
                  <a:pt x="8813" y="4474"/>
                </a:cubicBezTo>
                <a:lnTo>
                  <a:pt x="8876" y="4440"/>
                </a:lnTo>
                <a:cubicBezTo>
                  <a:pt x="8915" y="4411"/>
                  <a:pt x="8949" y="4377"/>
                  <a:pt x="8967" y="4331"/>
                </a:cubicBezTo>
                <a:cubicBezTo>
                  <a:pt x="8990" y="4296"/>
                  <a:pt x="9012" y="4262"/>
                  <a:pt x="9035" y="4228"/>
                </a:cubicBezTo>
                <a:cubicBezTo>
                  <a:pt x="9161" y="4047"/>
                  <a:pt x="9308" y="3887"/>
                  <a:pt x="9473" y="3740"/>
                </a:cubicBezTo>
                <a:cubicBezTo>
                  <a:pt x="9631" y="3598"/>
                  <a:pt x="9814" y="3473"/>
                  <a:pt x="10001" y="3376"/>
                </a:cubicBezTo>
                <a:cubicBezTo>
                  <a:pt x="10143" y="3308"/>
                  <a:pt x="10286" y="3252"/>
                  <a:pt x="10438" y="3218"/>
                </a:cubicBezTo>
                <a:cubicBezTo>
                  <a:pt x="10541" y="3195"/>
                  <a:pt x="10649" y="3189"/>
                  <a:pt x="10751" y="3189"/>
                </a:cubicBezTo>
                <a:cubicBezTo>
                  <a:pt x="10837" y="3200"/>
                  <a:pt x="10921" y="3218"/>
                  <a:pt x="11002" y="3240"/>
                </a:cubicBezTo>
                <a:cubicBezTo>
                  <a:pt x="11120" y="3286"/>
                  <a:pt x="11228" y="3349"/>
                  <a:pt x="11336" y="3417"/>
                </a:cubicBezTo>
                <a:cubicBezTo>
                  <a:pt x="11364" y="3430"/>
                  <a:pt x="11397" y="3440"/>
                  <a:pt x="11429" y="3440"/>
                </a:cubicBezTo>
                <a:cubicBezTo>
                  <a:pt x="11436" y="3440"/>
                  <a:pt x="11443" y="3440"/>
                  <a:pt x="11450" y="3439"/>
                </a:cubicBezTo>
                <a:cubicBezTo>
                  <a:pt x="11506" y="3433"/>
                  <a:pt x="11558" y="3410"/>
                  <a:pt x="11598" y="3365"/>
                </a:cubicBezTo>
                <a:cubicBezTo>
                  <a:pt x="11626" y="3336"/>
                  <a:pt x="11643" y="3302"/>
                  <a:pt x="11650" y="3263"/>
                </a:cubicBezTo>
                <a:cubicBezTo>
                  <a:pt x="11660" y="3212"/>
                  <a:pt x="11650" y="3137"/>
                  <a:pt x="11615" y="3098"/>
                </a:cubicBezTo>
                <a:cubicBezTo>
                  <a:pt x="11564" y="3035"/>
                  <a:pt x="11513" y="2979"/>
                  <a:pt x="11450" y="2927"/>
                </a:cubicBezTo>
                <a:cubicBezTo>
                  <a:pt x="11382" y="2877"/>
                  <a:pt x="11302" y="2830"/>
                  <a:pt x="11228" y="2791"/>
                </a:cubicBezTo>
                <a:cubicBezTo>
                  <a:pt x="11092" y="2723"/>
                  <a:pt x="10944" y="2683"/>
                  <a:pt x="10797" y="2667"/>
                </a:cubicBezTo>
                <a:cubicBezTo>
                  <a:pt x="10734" y="2659"/>
                  <a:pt x="10671" y="2655"/>
                  <a:pt x="10609" y="2655"/>
                </a:cubicBezTo>
                <a:cubicBezTo>
                  <a:pt x="10352" y="2655"/>
                  <a:pt x="10097" y="2719"/>
                  <a:pt x="9859" y="2820"/>
                </a:cubicBezTo>
                <a:cubicBezTo>
                  <a:pt x="9712" y="2882"/>
                  <a:pt x="9563" y="2961"/>
                  <a:pt x="9433" y="3053"/>
                </a:cubicBezTo>
                <a:cubicBezTo>
                  <a:pt x="9285" y="3150"/>
                  <a:pt x="9148" y="3263"/>
                  <a:pt x="9024" y="3376"/>
                </a:cubicBezTo>
                <a:cubicBezTo>
                  <a:pt x="8944" y="3451"/>
                  <a:pt x="8870" y="3525"/>
                  <a:pt x="8802" y="3604"/>
                </a:cubicBezTo>
                <a:lnTo>
                  <a:pt x="8752" y="3501"/>
                </a:lnTo>
                <a:cubicBezTo>
                  <a:pt x="8649" y="3297"/>
                  <a:pt x="8513" y="3115"/>
                  <a:pt x="8359" y="2950"/>
                </a:cubicBezTo>
                <a:cubicBezTo>
                  <a:pt x="8211" y="2796"/>
                  <a:pt x="8029" y="2667"/>
                  <a:pt x="7831" y="2586"/>
                </a:cubicBezTo>
                <a:cubicBezTo>
                  <a:pt x="7682" y="2530"/>
                  <a:pt x="7535" y="2496"/>
                  <a:pt x="7381" y="2496"/>
                </a:cubicBezTo>
                <a:close/>
                <a:moveTo>
                  <a:pt x="716" y="3677"/>
                </a:moveTo>
                <a:cubicBezTo>
                  <a:pt x="546" y="3677"/>
                  <a:pt x="375" y="3711"/>
                  <a:pt x="216" y="3774"/>
                </a:cubicBezTo>
                <a:cubicBezTo>
                  <a:pt x="79" y="3826"/>
                  <a:pt x="0" y="3973"/>
                  <a:pt x="51" y="4115"/>
                </a:cubicBezTo>
                <a:cubicBezTo>
                  <a:pt x="88" y="4219"/>
                  <a:pt x="194" y="4290"/>
                  <a:pt x="305" y="4290"/>
                </a:cubicBezTo>
                <a:cubicBezTo>
                  <a:pt x="334" y="4290"/>
                  <a:pt x="363" y="4285"/>
                  <a:pt x="392" y="4275"/>
                </a:cubicBezTo>
                <a:cubicBezTo>
                  <a:pt x="444" y="4257"/>
                  <a:pt x="494" y="4241"/>
                  <a:pt x="551" y="4223"/>
                </a:cubicBezTo>
                <a:cubicBezTo>
                  <a:pt x="614" y="4217"/>
                  <a:pt x="677" y="4212"/>
                  <a:pt x="739" y="4212"/>
                </a:cubicBezTo>
                <a:cubicBezTo>
                  <a:pt x="790" y="4217"/>
                  <a:pt x="842" y="4228"/>
                  <a:pt x="892" y="4241"/>
                </a:cubicBezTo>
                <a:cubicBezTo>
                  <a:pt x="960" y="4262"/>
                  <a:pt x="1023" y="4296"/>
                  <a:pt x="1080" y="4331"/>
                </a:cubicBezTo>
                <a:cubicBezTo>
                  <a:pt x="1160" y="4388"/>
                  <a:pt x="1228" y="4451"/>
                  <a:pt x="1290" y="4519"/>
                </a:cubicBezTo>
                <a:cubicBezTo>
                  <a:pt x="1380" y="4632"/>
                  <a:pt x="1466" y="4757"/>
                  <a:pt x="1535" y="4888"/>
                </a:cubicBezTo>
                <a:cubicBezTo>
                  <a:pt x="1563" y="4944"/>
                  <a:pt x="1585" y="5007"/>
                  <a:pt x="1614" y="5070"/>
                </a:cubicBezTo>
                <a:cubicBezTo>
                  <a:pt x="1648" y="5167"/>
                  <a:pt x="1728" y="5240"/>
                  <a:pt x="1836" y="5258"/>
                </a:cubicBezTo>
                <a:cubicBezTo>
                  <a:pt x="1854" y="5262"/>
                  <a:pt x="1873" y="5264"/>
                  <a:pt x="1893" y="5264"/>
                </a:cubicBezTo>
                <a:cubicBezTo>
                  <a:pt x="1973" y="5264"/>
                  <a:pt x="2064" y="5230"/>
                  <a:pt x="2114" y="5167"/>
                </a:cubicBezTo>
                <a:cubicBezTo>
                  <a:pt x="2199" y="5047"/>
                  <a:pt x="2290" y="4933"/>
                  <a:pt x="2398" y="4826"/>
                </a:cubicBezTo>
                <a:cubicBezTo>
                  <a:pt x="2489" y="4752"/>
                  <a:pt x="2586" y="4684"/>
                  <a:pt x="2694" y="4627"/>
                </a:cubicBezTo>
                <a:cubicBezTo>
                  <a:pt x="2796" y="4582"/>
                  <a:pt x="2904" y="4542"/>
                  <a:pt x="3017" y="4513"/>
                </a:cubicBezTo>
                <a:cubicBezTo>
                  <a:pt x="3092" y="4503"/>
                  <a:pt x="3170" y="4494"/>
                  <a:pt x="3246" y="4494"/>
                </a:cubicBezTo>
                <a:cubicBezTo>
                  <a:pt x="3263" y="4494"/>
                  <a:pt x="3280" y="4495"/>
                  <a:pt x="3297" y="4496"/>
                </a:cubicBezTo>
                <a:cubicBezTo>
                  <a:pt x="3387" y="4501"/>
                  <a:pt x="3478" y="4519"/>
                  <a:pt x="3562" y="4547"/>
                </a:cubicBezTo>
                <a:cubicBezTo>
                  <a:pt x="3654" y="4582"/>
                  <a:pt x="3745" y="4627"/>
                  <a:pt x="3830" y="4678"/>
                </a:cubicBezTo>
                <a:cubicBezTo>
                  <a:pt x="3865" y="4699"/>
                  <a:pt x="3906" y="4708"/>
                  <a:pt x="3946" y="4708"/>
                </a:cubicBezTo>
                <a:cubicBezTo>
                  <a:pt x="4028" y="4708"/>
                  <a:pt x="4112" y="4670"/>
                  <a:pt x="4165" y="4610"/>
                </a:cubicBezTo>
                <a:cubicBezTo>
                  <a:pt x="4262" y="4501"/>
                  <a:pt x="4257" y="4314"/>
                  <a:pt x="4137" y="4217"/>
                </a:cubicBezTo>
                <a:cubicBezTo>
                  <a:pt x="3950" y="4058"/>
                  <a:pt x="3722" y="3950"/>
                  <a:pt x="3478" y="3911"/>
                </a:cubicBezTo>
                <a:cubicBezTo>
                  <a:pt x="3394" y="3895"/>
                  <a:pt x="3311" y="3888"/>
                  <a:pt x="3227" y="3888"/>
                </a:cubicBezTo>
                <a:cubicBezTo>
                  <a:pt x="3067" y="3888"/>
                  <a:pt x="2908" y="3913"/>
                  <a:pt x="2751" y="3950"/>
                </a:cubicBezTo>
                <a:cubicBezTo>
                  <a:pt x="2649" y="3979"/>
                  <a:pt x="2546" y="4024"/>
                  <a:pt x="2450" y="4070"/>
                </a:cubicBezTo>
                <a:cubicBezTo>
                  <a:pt x="2335" y="4126"/>
                  <a:pt x="2233" y="4183"/>
                  <a:pt x="2131" y="4257"/>
                </a:cubicBezTo>
                <a:cubicBezTo>
                  <a:pt x="2057" y="4314"/>
                  <a:pt x="1989" y="4371"/>
                  <a:pt x="1926" y="4433"/>
                </a:cubicBezTo>
                <a:cubicBezTo>
                  <a:pt x="1904" y="4406"/>
                  <a:pt x="1886" y="4377"/>
                  <a:pt x="1865" y="4348"/>
                </a:cubicBezTo>
                <a:cubicBezTo>
                  <a:pt x="1745" y="4183"/>
                  <a:pt x="1603" y="4031"/>
                  <a:pt x="1432" y="3911"/>
                </a:cubicBezTo>
                <a:cubicBezTo>
                  <a:pt x="1267" y="3797"/>
                  <a:pt x="1086" y="3717"/>
                  <a:pt x="887" y="3690"/>
                </a:cubicBezTo>
                <a:cubicBezTo>
                  <a:pt x="829" y="3683"/>
                  <a:pt x="774" y="3677"/>
                  <a:pt x="716" y="3677"/>
                </a:cubicBezTo>
                <a:close/>
                <a:moveTo>
                  <a:pt x="12387" y="4734"/>
                </a:moveTo>
                <a:cubicBezTo>
                  <a:pt x="12285" y="4734"/>
                  <a:pt x="12188" y="4747"/>
                  <a:pt x="12086" y="4768"/>
                </a:cubicBezTo>
                <a:cubicBezTo>
                  <a:pt x="12035" y="4781"/>
                  <a:pt x="11990" y="4831"/>
                  <a:pt x="11967" y="4876"/>
                </a:cubicBezTo>
                <a:cubicBezTo>
                  <a:pt x="11939" y="4928"/>
                  <a:pt x="11939" y="4991"/>
                  <a:pt x="11956" y="5041"/>
                </a:cubicBezTo>
                <a:cubicBezTo>
                  <a:pt x="11973" y="5093"/>
                  <a:pt x="12012" y="5138"/>
                  <a:pt x="12064" y="5161"/>
                </a:cubicBezTo>
                <a:cubicBezTo>
                  <a:pt x="12095" y="5178"/>
                  <a:pt x="12124" y="5185"/>
                  <a:pt x="12153" y="5185"/>
                </a:cubicBezTo>
                <a:cubicBezTo>
                  <a:pt x="12172" y="5185"/>
                  <a:pt x="12191" y="5182"/>
                  <a:pt x="12211" y="5177"/>
                </a:cubicBezTo>
                <a:lnTo>
                  <a:pt x="12200" y="5177"/>
                </a:lnTo>
                <a:cubicBezTo>
                  <a:pt x="12269" y="5167"/>
                  <a:pt x="12337" y="5161"/>
                  <a:pt x="12405" y="5161"/>
                </a:cubicBezTo>
                <a:cubicBezTo>
                  <a:pt x="12461" y="5167"/>
                  <a:pt x="12518" y="5177"/>
                  <a:pt x="12570" y="5195"/>
                </a:cubicBezTo>
                <a:cubicBezTo>
                  <a:pt x="12626" y="5217"/>
                  <a:pt x="12683" y="5246"/>
                  <a:pt x="12734" y="5274"/>
                </a:cubicBezTo>
                <a:cubicBezTo>
                  <a:pt x="12796" y="5319"/>
                  <a:pt x="12854" y="5377"/>
                  <a:pt x="12904" y="5428"/>
                </a:cubicBezTo>
                <a:cubicBezTo>
                  <a:pt x="12990" y="5531"/>
                  <a:pt x="13058" y="5638"/>
                  <a:pt x="13121" y="5757"/>
                </a:cubicBezTo>
                <a:cubicBezTo>
                  <a:pt x="13211" y="5940"/>
                  <a:pt x="13279" y="6138"/>
                  <a:pt x="13326" y="6337"/>
                </a:cubicBezTo>
                <a:cubicBezTo>
                  <a:pt x="13347" y="6457"/>
                  <a:pt x="13365" y="6581"/>
                  <a:pt x="13365" y="6701"/>
                </a:cubicBezTo>
                <a:cubicBezTo>
                  <a:pt x="13365" y="6792"/>
                  <a:pt x="13433" y="6871"/>
                  <a:pt x="13507" y="6911"/>
                </a:cubicBezTo>
                <a:cubicBezTo>
                  <a:pt x="13543" y="6929"/>
                  <a:pt x="13583" y="6938"/>
                  <a:pt x="13623" y="6938"/>
                </a:cubicBezTo>
                <a:cubicBezTo>
                  <a:pt x="13694" y="6938"/>
                  <a:pt x="13764" y="6909"/>
                  <a:pt x="13808" y="6854"/>
                </a:cubicBezTo>
                <a:cubicBezTo>
                  <a:pt x="13859" y="6798"/>
                  <a:pt x="13905" y="6740"/>
                  <a:pt x="13950" y="6683"/>
                </a:cubicBezTo>
                <a:cubicBezTo>
                  <a:pt x="13995" y="6633"/>
                  <a:pt x="14047" y="6581"/>
                  <a:pt x="14097" y="6536"/>
                </a:cubicBezTo>
                <a:cubicBezTo>
                  <a:pt x="14200" y="6451"/>
                  <a:pt x="14314" y="6371"/>
                  <a:pt x="14433" y="6308"/>
                </a:cubicBezTo>
                <a:cubicBezTo>
                  <a:pt x="14535" y="6258"/>
                  <a:pt x="14643" y="6223"/>
                  <a:pt x="14757" y="6195"/>
                </a:cubicBezTo>
                <a:cubicBezTo>
                  <a:pt x="14852" y="6181"/>
                  <a:pt x="14947" y="6170"/>
                  <a:pt x="15042" y="6170"/>
                </a:cubicBezTo>
                <a:cubicBezTo>
                  <a:pt x="15061" y="6170"/>
                  <a:pt x="15080" y="6171"/>
                  <a:pt x="15098" y="6172"/>
                </a:cubicBezTo>
                <a:cubicBezTo>
                  <a:pt x="15229" y="6184"/>
                  <a:pt x="15359" y="6206"/>
                  <a:pt x="15490" y="6247"/>
                </a:cubicBezTo>
                <a:cubicBezTo>
                  <a:pt x="15536" y="6263"/>
                  <a:pt x="15581" y="6281"/>
                  <a:pt x="15626" y="6297"/>
                </a:cubicBezTo>
                <a:cubicBezTo>
                  <a:pt x="15666" y="6315"/>
                  <a:pt x="15706" y="6326"/>
                  <a:pt x="15747" y="6326"/>
                </a:cubicBezTo>
                <a:cubicBezTo>
                  <a:pt x="15771" y="6326"/>
                  <a:pt x="15795" y="6323"/>
                  <a:pt x="15820" y="6315"/>
                </a:cubicBezTo>
                <a:cubicBezTo>
                  <a:pt x="15883" y="6292"/>
                  <a:pt x="15933" y="6247"/>
                  <a:pt x="15962" y="6184"/>
                </a:cubicBezTo>
                <a:cubicBezTo>
                  <a:pt x="16024" y="6064"/>
                  <a:pt x="15967" y="5911"/>
                  <a:pt x="15849" y="5848"/>
                </a:cubicBezTo>
                <a:cubicBezTo>
                  <a:pt x="15644" y="5746"/>
                  <a:pt x="15416" y="5673"/>
                  <a:pt x="15183" y="5655"/>
                </a:cubicBezTo>
                <a:cubicBezTo>
                  <a:pt x="15124" y="5649"/>
                  <a:pt x="15066" y="5647"/>
                  <a:pt x="15009" y="5647"/>
                </a:cubicBezTo>
                <a:cubicBezTo>
                  <a:pt x="14838" y="5647"/>
                  <a:pt x="14671" y="5671"/>
                  <a:pt x="14501" y="5718"/>
                </a:cubicBezTo>
                <a:cubicBezTo>
                  <a:pt x="14291" y="5775"/>
                  <a:pt x="14087" y="5883"/>
                  <a:pt x="13916" y="6013"/>
                </a:cubicBezTo>
                <a:cubicBezTo>
                  <a:pt x="13859" y="6053"/>
                  <a:pt x="13808" y="6093"/>
                  <a:pt x="13763" y="6132"/>
                </a:cubicBezTo>
                <a:cubicBezTo>
                  <a:pt x="13751" y="6087"/>
                  <a:pt x="13735" y="6042"/>
                  <a:pt x="13717" y="5990"/>
                </a:cubicBezTo>
                <a:cubicBezTo>
                  <a:pt x="13638" y="5757"/>
                  <a:pt x="13530" y="5518"/>
                  <a:pt x="13381" y="5314"/>
                </a:cubicBezTo>
                <a:cubicBezTo>
                  <a:pt x="13245" y="5122"/>
                  <a:pt x="13069" y="4951"/>
                  <a:pt x="12854" y="4842"/>
                </a:cubicBezTo>
                <a:cubicBezTo>
                  <a:pt x="12751" y="4792"/>
                  <a:pt x="12631" y="4757"/>
                  <a:pt x="12518" y="4740"/>
                </a:cubicBezTo>
                <a:cubicBezTo>
                  <a:pt x="12473" y="4734"/>
                  <a:pt x="12434" y="4734"/>
                  <a:pt x="12387" y="4734"/>
                </a:cubicBezTo>
                <a:close/>
              </a:path>
            </a:pathLst>
          </a:custGeom>
          <a:solidFill>
            <a:srgbClr val="16161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3"/>
          <p:cNvSpPr/>
          <p:nvPr/>
        </p:nvSpPr>
        <p:spPr>
          <a:xfrm flipH="1">
            <a:off x="-233326" y="2551775"/>
            <a:ext cx="802292" cy="347401"/>
          </a:xfrm>
          <a:custGeom>
            <a:avLst/>
            <a:gdLst/>
            <a:ahLst/>
            <a:cxnLst/>
            <a:rect l="l" t="t" r="r" b="b"/>
            <a:pathLst>
              <a:path w="16025" h="6939" extrusionOk="0">
                <a:moveTo>
                  <a:pt x="5791" y="1"/>
                </a:moveTo>
                <a:cubicBezTo>
                  <a:pt x="5734" y="1"/>
                  <a:pt x="5676" y="7"/>
                  <a:pt x="5620" y="13"/>
                </a:cubicBezTo>
                <a:cubicBezTo>
                  <a:pt x="5335" y="58"/>
                  <a:pt x="5091" y="212"/>
                  <a:pt x="4904" y="422"/>
                </a:cubicBezTo>
                <a:cubicBezTo>
                  <a:pt x="4831" y="507"/>
                  <a:pt x="4836" y="638"/>
                  <a:pt x="4921" y="711"/>
                </a:cubicBezTo>
                <a:cubicBezTo>
                  <a:pt x="4960" y="745"/>
                  <a:pt x="5008" y="761"/>
                  <a:pt x="5056" y="761"/>
                </a:cubicBezTo>
                <a:cubicBezTo>
                  <a:pt x="5113" y="761"/>
                  <a:pt x="5169" y="738"/>
                  <a:pt x="5206" y="695"/>
                </a:cubicBezTo>
                <a:cubicBezTo>
                  <a:pt x="5240" y="661"/>
                  <a:pt x="5267" y="627"/>
                  <a:pt x="5301" y="598"/>
                </a:cubicBezTo>
                <a:cubicBezTo>
                  <a:pt x="5348" y="558"/>
                  <a:pt x="5398" y="519"/>
                  <a:pt x="5455" y="490"/>
                </a:cubicBezTo>
                <a:cubicBezTo>
                  <a:pt x="5513" y="462"/>
                  <a:pt x="5569" y="444"/>
                  <a:pt x="5626" y="428"/>
                </a:cubicBezTo>
                <a:cubicBezTo>
                  <a:pt x="5689" y="417"/>
                  <a:pt x="5757" y="417"/>
                  <a:pt x="5825" y="417"/>
                </a:cubicBezTo>
                <a:cubicBezTo>
                  <a:pt x="5909" y="422"/>
                  <a:pt x="5995" y="438"/>
                  <a:pt x="6074" y="467"/>
                </a:cubicBezTo>
                <a:cubicBezTo>
                  <a:pt x="6188" y="507"/>
                  <a:pt x="6297" y="564"/>
                  <a:pt x="6405" y="627"/>
                </a:cubicBezTo>
                <a:cubicBezTo>
                  <a:pt x="6529" y="717"/>
                  <a:pt x="6643" y="819"/>
                  <a:pt x="6745" y="933"/>
                </a:cubicBezTo>
                <a:cubicBezTo>
                  <a:pt x="6835" y="1036"/>
                  <a:pt x="6916" y="1149"/>
                  <a:pt x="6979" y="1274"/>
                </a:cubicBezTo>
                <a:cubicBezTo>
                  <a:pt x="6995" y="1309"/>
                  <a:pt x="7006" y="1337"/>
                  <a:pt x="7024" y="1371"/>
                </a:cubicBezTo>
                <a:cubicBezTo>
                  <a:pt x="7061" y="1473"/>
                  <a:pt x="7151" y="1528"/>
                  <a:pt x="7244" y="1528"/>
                </a:cubicBezTo>
                <a:cubicBezTo>
                  <a:pt x="7307" y="1528"/>
                  <a:pt x="7371" y="1503"/>
                  <a:pt x="7422" y="1450"/>
                </a:cubicBezTo>
                <a:cubicBezTo>
                  <a:pt x="7501" y="1364"/>
                  <a:pt x="7580" y="1280"/>
                  <a:pt x="7666" y="1201"/>
                </a:cubicBezTo>
                <a:cubicBezTo>
                  <a:pt x="7785" y="1098"/>
                  <a:pt x="7910" y="1013"/>
                  <a:pt x="8052" y="939"/>
                </a:cubicBezTo>
                <a:cubicBezTo>
                  <a:pt x="8177" y="882"/>
                  <a:pt x="8301" y="837"/>
                  <a:pt x="8438" y="803"/>
                </a:cubicBezTo>
                <a:cubicBezTo>
                  <a:pt x="8549" y="780"/>
                  <a:pt x="8663" y="772"/>
                  <a:pt x="8777" y="772"/>
                </a:cubicBezTo>
                <a:cubicBezTo>
                  <a:pt x="8810" y="772"/>
                  <a:pt x="8843" y="773"/>
                  <a:pt x="8876" y="774"/>
                </a:cubicBezTo>
                <a:cubicBezTo>
                  <a:pt x="9080" y="792"/>
                  <a:pt x="9279" y="837"/>
                  <a:pt x="9473" y="899"/>
                </a:cubicBezTo>
                <a:cubicBezTo>
                  <a:pt x="9487" y="901"/>
                  <a:pt x="9501" y="903"/>
                  <a:pt x="9516" y="903"/>
                </a:cubicBezTo>
                <a:cubicBezTo>
                  <a:pt x="9541" y="903"/>
                  <a:pt x="9568" y="899"/>
                  <a:pt x="9597" y="887"/>
                </a:cubicBezTo>
                <a:cubicBezTo>
                  <a:pt x="9654" y="871"/>
                  <a:pt x="9699" y="826"/>
                  <a:pt x="9728" y="774"/>
                </a:cubicBezTo>
                <a:cubicBezTo>
                  <a:pt x="9757" y="711"/>
                  <a:pt x="9762" y="648"/>
                  <a:pt x="9740" y="587"/>
                </a:cubicBezTo>
                <a:cubicBezTo>
                  <a:pt x="9723" y="535"/>
                  <a:pt x="9678" y="473"/>
                  <a:pt x="9620" y="456"/>
                </a:cubicBezTo>
                <a:cubicBezTo>
                  <a:pt x="9399" y="376"/>
                  <a:pt x="9177" y="314"/>
                  <a:pt x="8938" y="297"/>
                </a:cubicBezTo>
                <a:cubicBezTo>
                  <a:pt x="8882" y="294"/>
                  <a:pt x="8823" y="293"/>
                  <a:pt x="8765" y="293"/>
                </a:cubicBezTo>
                <a:cubicBezTo>
                  <a:pt x="8707" y="293"/>
                  <a:pt x="8649" y="294"/>
                  <a:pt x="8592" y="297"/>
                </a:cubicBezTo>
                <a:cubicBezTo>
                  <a:pt x="8467" y="308"/>
                  <a:pt x="8348" y="331"/>
                  <a:pt x="8228" y="359"/>
                </a:cubicBezTo>
                <a:cubicBezTo>
                  <a:pt x="8007" y="417"/>
                  <a:pt x="7797" y="519"/>
                  <a:pt x="7609" y="643"/>
                </a:cubicBezTo>
                <a:cubicBezTo>
                  <a:pt x="7512" y="706"/>
                  <a:pt x="7415" y="785"/>
                  <a:pt x="7330" y="865"/>
                </a:cubicBezTo>
                <a:cubicBezTo>
                  <a:pt x="7320" y="876"/>
                  <a:pt x="7302" y="887"/>
                  <a:pt x="7291" y="899"/>
                </a:cubicBezTo>
                <a:cubicBezTo>
                  <a:pt x="7291" y="894"/>
                  <a:pt x="7285" y="887"/>
                  <a:pt x="7279" y="882"/>
                </a:cubicBezTo>
                <a:cubicBezTo>
                  <a:pt x="7205" y="774"/>
                  <a:pt x="7115" y="672"/>
                  <a:pt x="7024" y="580"/>
                </a:cubicBezTo>
                <a:cubicBezTo>
                  <a:pt x="6835" y="388"/>
                  <a:pt x="6609" y="228"/>
                  <a:pt x="6365" y="126"/>
                </a:cubicBezTo>
                <a:cubicBezTo>
                  <a:pt x="6182" y="47"/>
                  <a:pt x="5983" y="1"/>
                  <a:pt x="5791" y="1"/>
                </a:cubicBezTo>
                <a:close/>
                <a:moveTo>
                  <a:pt x="7381" y="2496"/>
                </a:moveTo>
                <a:cubicBezTo>
                  <a:pt x="7302" y="2496"/>
                  <a:pt x="7228" y="2507"/>
                  <a:pt x="7155" y="2518"/>
                </a:cubicBezTo>
                <a:cubicBezTo>
                  <a:pt x="7092" y="2530"/>
                  <a:pt x="7047" y="2547"/>
                  <a:pt x="7006" y="2592"/>
                </a:cubicBezTo>
                <a:cubicBezTo>
                  <a:pt x="6966" y="2638"/>
                  <a:pt x="6945" y="2701"/>
                  <a:pt x="6950" y="2757"/>
                </a:cubicBezTo>
                <a:cubicBezTo>
                  <a:pt x="6955" y="2814"/>
                  <a:pt x="6984" y="2865"/>
                  <a:pt x="7024" y="2905"/>
                </a:cubicBezTo>
                <a:cubicBezTo>
                  <a:pt x="7057" y="2934"/>
                  <a:pt x="7111" y="2958"/>
                  <a:pt x="7162" y="2958"/>
                </a:cubicBezTo>
                <a:cubicBezTo>
                  <a:pt x="7171" y="2958"/>
                  <a:pt x="7180" y="2958"/>
                  <a:pt x="7189" y="2956"/>
                </a:cubicBezTo>
                <a:cubicBezTo>
                  <a:pt x="7248" y="2947"/>
                  <a:pt x="7306" y="2938"/>
                  <a:pt x="7365" y="2938"/>
                </a:cubicBezTo>
                <a:cubicBezTo>
                  <a:pt x="7380" y="2938"/>
                  <a:pt x="7395" y="2938"/>
                  <a:pt x="7410" y="2940"/>
                </a:cubicBezTo>
                <a:cubicBezTo>
                  <a:pt x="7472" y="2945"/>
                  <a:pt x="7535" y="2956"/>
                  <a:pt x="7592" y="2974"/>
                </a:cubicBezTo>
                <a:cubicBezTo>
                  <a:pt x="7661" y="2995"/>
                  <a:pt x="7729" y="3030"/>
                  <a:pt x="7790" y="3069"/>
                </a:cubicBezTo>
                <a:cubicBezTo>
                  <a:pt x="7865" y="3126"/>
                  <a:pt x="7939" y="3189"/>
                  <a:pt x="8001" y="3257"/>
                </a:cubicBezTo>
                <a:cubicBezTo>
                  <a:pt x="8097" y="3376"/>
                  <a:pt x="8177" y="3496"/>
                  <a:pt x="8246" y="3632"/>
                </a:cubicBezTo>
                <a:cubicBezTo>
                  <a:pt x="8325" y="3797"/>
                  <a:pt x="8387" y="3979"/>
                  <a:pt x="8432" y="4160"/>
                </a:cubicBezTo>
                <a:cubicBezTo>
                  <a:pt x="8438" y="4183"/>
                  <a:pt x="8438" y="4206"/>
                  <a:pt x="8445" y="4228"/>
                </a:cubicBezTo>
                <a:cubicBezTo>
                  <a:pt x="8461" y="4354"/>
                  <a:pt x="8540" y="4456"/>
                  <a:pt x="8666" y="4479"/>
                </a:cubicBezTo>
                <a:cubicBezTo>
                  <a:pt x="8685" y="4483"/>
                  <a:pt x="8704" y="4485"/>
                  <a:pt x="8723" y="4485"/>
                </a:cubicBezTo>
                <a:cubicBezTo>
                  <a:pt x="8753" y="4485"/>
                  <a:pt x="8782" y="4481"/>
                  <a:pt x="8813" y="4474"/>
                </a:cubicBezTo>
                <a:lnTo>
                  <a:pt x="8876" y="4440"/>
                </a:lnTo>
                <a:cubicBezTo>
                  <a:pt x="8915" y="4411"/>
                  <a:pt x="8949" y="4377"/>
                  <a:pt x="8967" y="4331"/>
                </a:cubicBezTo>
                <a:cubicBezTo>
                  <a:pt x="8990" y="4296"/>
                  <a:pt x="9012" y="4262"/>
                  <a:pt x="9035" y="4228"/>
                </a:cubicBezTo>
                <a:cubicBezTo>
                  <a:pt x="9161" y="4047"/>
                  <a:pt x="9308" y="3887"/>
                  <a:pt x="9473" y="3740"/>
                </a:cubicBezTo>
                <a:cubicBezTo>
                  <a:pt x="9631" y="3598"/>
                  <a:pt x="9814" y="3473"/>
                  <a:pt x="10001" y="3376"/>
                </a:cubicBezTo>
                <a:cubicBezTo>
                  <a:pt x="10143" y="3308"/>
                  <a:pt x="10286" y="3252"/>
                  <a:pt x="10438" y="3218"/>
                </a:cubicBezTo>
                <a:cubicBezTo>
                  <a:pt x="10541" y="3195"/>
                  <a:pt x="10649" y="3189"/>
                  <a:pt x="10751" y="3189"/>
                </a:cubicBezTo>
                <a:cubicBezTo>
                  <a:pt x="10837" y="3200"/>
                  <a:pt x="10921" y="3218"/>
                  <a:pt x="11002" y="3240"/>
                </a:cubicBezTo>
                <a:cubicBezTo>
                  <a:pt x="11120" y="3286"/>
                  <a:pt x="11228" y="3349"/>
                  <a:pt x="11336" y="3417"/>
                </a:cubicBezTo>
                <a:cubicBezTo>
                  <a:pt x="11364" y="3430"/>
                  <a:pt x="11397" y="3440"/>
                  <a:pt x="11429" y="3440"/>
                </a:cubicBezTo>
                <a:cubicBezTo>
                  <a:pt x="11436" y="3440"/>
                  <a:pt x="11443" y="3440"/>
                  <a:pt x="11450" y="3439"/>
                </a:cubicBezTo>
                <a:cubicBezTo>
                  <a:pt x="11506" y="3433"/>
                  <a:pt x="11558" y="3410"/>
                  <a:pt x="11598" y="3365"/>
                </a:cubicBezTo>
                <a:cubicBezTo>
                  <a:pt x="11626" y="3336"/>
                  <a:pt x="11643" y="3302"/>
                  <a:pt x="11650" y="3263"/>
                </a:cubicBezTo>
                <a:cubicBezTo>
                  <a:pt x="11660" y="3212"/>
                  <a:pt x="11650" y="3137"/>
                  <a:pt x="11615" y="3098"/>
                </a:cubicBezTo>
                <a:cubicBezTo>
                  <a:pt x="11564" y="3035"/>
                  <a:pt x="11513" y="2979"/>
                  <a:pt x="11450" y="2927"/>
                </a:cubicBezTo>
                <a:cubicBezTo>
                  <a:pt x="11382" y="2877"/>
                  <a:pt x="11302" y="2830"/>
                  <a:pt x="11228" y="2791"/>
                </a:cubicBezTo>
                <a:cubicBezTo>
                  <a:pt x="11092" y="2723"/>
                  <a:pt x="10944" y="2683"/>
                  <a:pt x="10797" y="2667"/>
                </a:cubicBezTo>
                <a:cubicBezTo>
                  <a:pt x="10734" y="2659"/>
                  <a:pt x="10671" y="2655"/>
                  <a:pt x="10609" y="2655"/>
                </a:cubicBezTo>
                <a:cubicBezTo>
                  <a:pt x="10352" y="2655"/>
                  <a:pt x="10097" y="2719"/>
                  <a:pt x="9859" y="2820"/>
                </a:cubicBezTo>
                <a:cubicBezTo>
                  <a:pt x="9712" y="2882"/>
                  <a:pt x="9563" y="2961"/>
                  <a:pt x="9433" y="3053"/>
                </a:cubicBezTo>
                <a:cubicBezTo>
                  <a:pt x="9285" y="3150"/>
                  <a:pt x="9148" y="3263"/>
                  <a:pt x="9024" y="3376"/>
                </a:cubicBezTo>
                <a:cubicBezTo>
                  <a:pt x="8944" y="3451"/>
                  <a:pt x="8870" y="3525"/>
                  <a:pt x="8802" y="3604"/>
                </a:cubicBezTo>
                <a:lnTo>
                  <a:pt x="8752" y="3501"/>
                </a:lnTo>
                <a:cubicBezTo>
                  <a:pt x="8649" y="3297"/>
                  <a:pt x="8513" y="3115"/>
                  <a:pt x="8359" y="2950"/>
                </a:cubicBezTo>
                <a:cubicBezTo>
                  <a:pt x="8211" y="2796"/>
                  <a:pt x="8029" y="2667"/>
                  <a:pt x="7831" y="2586"/>
                </a:cubicBezTo>
                <a:cubicBezTo>
                  <a:pt x="7682" y="2530"/>
                  <a:pt x="7535" y="2496"/>
                  <a:pt x="7381" y="2496"/>
                </a:cubicBezTo>
                <a:close/>
                <a:moveTo>
                  <a:pt x="716" y="3677"/>
                </a:moveTo>
                <a:cubicBezTo>
                  <a:pt x="546" y="3677"/>
                  <a:pt x="375" y="3711"/>
                  <a:pt x="216" y="3774"/>
                </a:cubicBezTo>
                <a:cubicBezTo>
                  <a:pt x="79" y="3826"/>
                  <a:pt x="0" y="3973"/>
                  <a:pt x="51" y="4115"/>
                </a:cubicBezTo>
                <a:cubicBezTo>
                  <a:pt x="88" y="4219"/>
                  <a:pt x="194" y="4290"/>
                  <a:pt x="305" y="4290"/>
                </a:cubicBezTo>
                <a:cubicBezTo>
                  <a:pt x="334" y="4290"/>
                  <a:pt x="363" y="4285"/>
                  <a:pt x="392" y="4275"/>
                </a:cubicBezTo>
                <a:cubicBezTo>
                  <a:pt x="444" y="4257"/>
                  <a:pt x="494" y="4241"/>
                  <a:pt x="551" y="4223"/>
                </a:cubicBezTo>
                <a:cubicBezTo>
                  <a:pt x="614" y="4217"/>
                  <a:pt x="677" y="4212"/>
                  <a:pt x="739" y="4212"/>
                </a:cubicBezTo>
                <a:cubicBezTo>
                  <a:pt x="790" y="4217"/>
                  <a:pt x="842" y="4228"/>
                  <a:pt x="892" y="4241"/>
                </a:cubicBezTo>
                <a:cubicBezTo>
                  <a:pt x="960" y="4262"/>
                  <a:pt x="1023" y="4296"/>
                  <a:pt x="1080" y="4331"/>
                </a:cubicBezTo>
                <a:cubicBezTo>
                  <a:pt x="1160" y="4388"/>
                  <a:pt x="1228" y="4451"/>
                  <a:pt x="1290" y="4519"/>
                </a:cubicBezTo>
                <a:cubicBezTo>
                  <a:pt x="1380" y="4632"/>
                  <a:pt x="1466" y="4757"/>
                  <a:pt x="1535" y="4888"/>
                </a:cubicBezTo>
                <a:cubicBezTo>
                  <a:pt x="1563" y="4944"/>
                  <a:pt x="1585" y="5007"/>
                  <a:pt x="1614" y="5070"/>
                </a:cubicBezTo>
                <a:cubicBezTo>
                  <a:pt x="1648" y="5167"/>
                  <a:pt x="1728" y="5240"/>
                  <a:pt x="1836" y="5258"/>
                </a:cubicBezTo>
                <a:cubicBezTo>
                  <a:pt x="1854" y="5262"/>
                  <a:pt x="1873" y="5264"/>
                  <a:pt x="1893" y="5264"/>
                </a:cubicBezTo>
                <a:cubicBezTo>
                  <a:pt x="1973" y="5264"/>
                  <a:pt x="2064" y="5230"/>
                  <a:pt x="2114" y="5167"/>
                </a:cubicBezTo>
                <a:cubicBezTo>
                  <a:pt x="2199" y="5047"/>
                  <a:pt x="2290" y="4933"/>
                  <a:pt x="2398" y="4826"/>
                </a:cubicBezTo>
                <a:cubicBezTo>
                  <a:pt x="2489" y="4752"/>
                  <a:pt x="2586" y="4684"/>
                  <a:pt x="2694" y="4627"/>
                </a:cubicBezTo>
                <a:cubicBezTo>
                  <a:pt x="2796" y="4582"/>
                  <a:pt x="2904" y="4542"/>
                  <a:pt x="3017" y="4513"/>
                </a:cubicBezTo>
                <a:cubicBezTo>
                  <a:pt x="3092" y="4503"/>
                  <a:pt x="3170" y="4494"/>
                  <a:pt x="3246" y="4494"/>
                </a:cubicBezTo>
                <a:cubicBezTo>
                  <a:pt x="3263" y="4494"/>
                  <a:pt x="3280" y="4495"/>
                  <a:pt x="3297" y="4496"/>
                </a:cubicBezTo>
                <a:cubicBezTo>
                  <a:pt x="3387" y="4501"/>
                  <a:pt x="3478" y="4519"/>
                  <a:pt x="3562" y="4547"/>
                </a:cubicBezTo>
                <a:cubicBezTo>
                  <a:pt x="3654" y="4582"/>
                  <a:pt x="3745" y="4627"/>
                  <a:pt x="3830" y="4678"/>
                </a:cubicBezTo>
                <a:cubicBezTo>
                  <a:pt x="3865" y="4699"/>
                  <a:pt x="3906" y="4708"/>
                  <a:pt x="3946" y="4708"/>
                </a:cubicBezTo>
                <a:cubicBezTo>
                  <a:pt x="4028" y="4708"/>
                  <a:pt x="4112" y="4670"/>
                  <a:pt x="4165" y="4610"/>
                </a:cubicBezTo>
                <a:cubicBezTo>
                  <a:pt x="4262" y="4501"/>
                  <a:pt x="4257" y="4314"/>
                  <a:pt x="4137" y="4217"/>
                </a:cubicBezTo>
                <a:cubicBezTo>
                  <a:pt x="3950" y="4058"/>
                  <a:pt x="3722" y="3950"/>
                  <a:pt x="3478" y="3911"/>
                </a:cubicBezTo>
                <a:cubicBezTo>
                  <a:pt x="3394" y="3895"/>
                  <a:pt x="3311" y="3888"/>
                  <a:pt x="3227" y="3888"/>
                </a:cubicBezTo>
                <a:cubicBezTo>
                  <a:pt x="3067" y="3888"/>
                  <a:pt x="2908" y="3913"/>
                  <a:pt x="2751" y="3950"/>
                </a:cubicBezTo>
                <a:cubicBezTo>
                  <a:pt x="2649" y="3979"/>
                  <a:pt x="2546" y="4024"/>
                  <a:pt x="2450" y="4070"/>
                </a:cubicBezTo>
                <a:cubicBezTo>
                  <a:pt x="2335" y="4126"/>
                  <a:pt x="2233" y="4183"/>
                  <a:pt x="2131" y="4257"/>
                </a:cubicBezTo>
                <a:cubicBezTo>
                  <a:pt x="2057" y="4314"/>
                  <a:pt x="1989" y="4371"/>
                  <a:pt x="1926" y="4433"/>
                </a:cubicBezTo>
                <a:cubicBezTo>
                  <a:pt x="1904" y="4406"/>
                  <a:pt x="1886" y="4377"/>
                  <a:pt x="1865" y="4348"/>
                </a:cubicBezTo>
                <a:cubicBezTo>
                  <a:pt x="1745" y="4183"/>
                  <a:pt x="1603" y="4031"/>
                  <a:pt x="1432" y="3911"/>
                </a:cubicBezTo>
                <a:cubicBezTo>
                  <a:pt x="1267" y="3797"/>
                  <a:pt x="1086" y="3717"/>
                  <a:pt x="887" y="3690"/>
                </a:cubicBezTo>
                <a:cubicBezTo>
                  <a:pt x="829" y="3683"/>
                  <a:pt x="774" y="3677"/>
                  <a:pt x="716" y="3677"/>
                </a:cubicBezTo>
                <a:close/>
                <a:moveTo>
                  <a:pt x="12387" y="4734"/>
                </a:moveTo>
                <a:cubicBezTo>
                  <a:pt x="12285" y="4734"/>
                  <a:pt x="12188" y="4747"/>
                  <a:pt x="12086" y="4768"/>
                </a:cubicBezTo>
                <a:cubicBezTo>
                  <a:pt x="12035" y="4781"/>
                  <a:pt x="11990" y="4831"/>
                  <a:pt x="11967" y="4876"/>
                </a:cubicBezTo>
                <a:cubicBezTo>
                  <a:pt x="11939" y="4928"/>
                  <a:pt x="11939" y="4991"/>
                  <a:pt x="11956" y="5041"/>
                </a:cubicBezTo>
                <a:cubicBezTo>
                  <a:pt x="11973" y="5093"/>
                  <a:pt x="12012" y="5138"/>
                  <a:pt x="12064" y="5161"/>
                </a:cubicBezTo>
                <a:cubicBezTo>
                  <a:pt x="12095" y="5178"/>
                  <a:pt x="12124" y="5185"/>
                  <a:pt x="12153" y="5185"/>
                </a:cubicBezTo>
                <a:cubicBezTo>
                  <a:pt x="12172" y="5185"/>
                  <a:pt x="12191" y="5182"/>
                  <a:pt x="12211" y="5177"/>
                </a:cubicBezTo>
                <a:lnTo>
                  <a:pt x="12200" y="5177"/>
                </a:lnTo>
                <a:cubicBezTo>
                  <a:pt x="12269" y="5167"/>
                  <a:pt x="12337" y="5161"/>
                  <a:pt x="12405" y="5161"/>
                </a:cubicBezTo>
                <a:cubicBezTo>
                  <a:pt x="12461" y="5167"/>
                  <a:pt x="12518" y="5177"/>
                  <a:pt x="12570" y="5195"/>
                </a:cubicBezTo>
                <a:cubicBezTo>
                  <a:pt x="12626" y="5217"/>
                  <a:pt x="12683" y="5246"/>
                  <a:pt x="12734" y="5274"/>
                </a:cubicBezTo>
                <a:cubicBezTo>
                  <a:pt x="12796" y="5319"/>
                  <a:pt x="12854" y="5377"/>
                  <a:pt x="12904" y="5428"/>
                </a:cubicBezTo>
                <a:cubicBezTo>
                  <a:pt x="12990" y="5531"/>
                  <a:pt x="13058" y="5638"/>
                  <a:pt x="13121" y="5757"/>
                </a:cubicBezTo>
                <a:cubicBezTo>
                  <a:pt x="13211" y="5940"/>
                  <a:pt x="13279" y="6138"/>
                  <a:pt x="13326" y="6337"/>
                </a:cubicBezTo>
                <a:cubicBezTo>
                  <a:pt x="13347" y="6457"/>
                  <a:pt x="13365" y="6581"/>
                  <a:pt x="13365" y="6701"/>
                </a:cubicBezTo>
                <a:cubicBezTo>
                  <a:pt x="13365" y="6792"/>
                  <a:pt x="13433" y="6871"/>
                  <a:pt x="13507" y="6911"/>
                </a:cubicBezTo>
                <a:cubicBezTo>
                  <a:pt x="13543" y="6929"/>
                  <a:pt x="13583" y="6938"/>
                  <a:pt x="13623" y="6938"/>
                </a:cubicBezTo>
                <a:cubicBezTo>
                  <a:pt x="13694" y="6938"/>
                  <a:pt x="13764" y="6909"/>
                  <a:pt x="13808" y="6854"/>
                </a:cubicBezTo>
                <a:cubicBezTo>
                  <a:pt x="13859" y="6798"/>
                  <a:pt x="13905" y="6740"/>
                  <a:pt x="13950" y="6683"/>
                </a:cubicBezTo>
                <a:cubicBezTo>
                  <a:pt x="13995" y="6633"/>
                  <a:pt x="14047" y="6581"/>
                  <a:pt x="14097" y="6536"/>
                </a:cubicBezTo>
                <a:cubicBezTo>
                  <a:pt x="14200" y="6451"/>
                  <a:pt x="14314" y="6371"/>
                  <a:pt x="14433" y="6308"/>
                </a:cubicBezTo>
                <a:cubicBezTo>
                  <a:pt x="14535" y="6258"/>
                  <a:pt x="14643" y="6223"/>
                  <a:pt x="14757" y="6195"/>
                </a:cubicBezTo>
                <a:cubicBezTo>
                  <a:pt x="14852" y="6181"/>
                  <a:pt x="14947" y="6170"/>
                  <a:pt x="15042" y="6170"/>
                </a:cubicBezTo>
                <a:cubicBezTo>
                  <a:pt x="15061" y="6170"/>
                  <a:pt x="15080" y="6171"/>
                  <a:pt x="15098" y="6172"/>
                </a:cubicBezTo>
                <a:cubicBezTo>
                  <a:pt x="15229" y="6184"/>
                  <a:pt x="15359" y="6206"/>
                  <a:pt x="15490" y="6247"/>
                </a:cubicBezTo>
                <a:cubicBezTo>
                  <a:pt x="15536" y="6263"/>
                  <a:pt x="15581" y="6281"/>
                  <a:pt x="15626" y="6297"/>
                </a:cubicBezTo>
                <a:cubicBezTo>
                  <a:pt x="15666" y="6315"/>
                  <a:pt x="15706" y="6326"/>
                  <a:pt x="15747" y="6326"/>
                </a:cubicBezTo>
                <a:cubicBezTo>
                  <a:pt x="15771" y="6326"/>
                  <a:pt x="15795" y="6323"/>
                  <a:pt x="15820" y="6315"/>
                </a:cubicBezTo>
                <a:cubicBezTo>
                  <a:pt x="15883" y="6292"/>
                  <a:pt x="15933" y="6247"/>
                  <a:pt x="15962" y="6184"/>
                </a:cubicBezTo>
                <a:cubicBezTo>
                  <a:pt x="16024" y="6064"/>
                  <a:pt x="15967" y="5911"/>
                  <a:pt x="15849" y="5848"/>
                </a:cubicBezTo>
                <a:cubicBezTo>
                  <a:pt x="15644" y="5746"/>
                  <a:pt x="15416" y="5673"/>
                  <a:pt x="15183" y="5655"/>
                </a:cubicBezTo>
                <a:cubicBezTo>
                  <a:pt x="15124" y="5649"/>
                  <a:pt x="15066" y="5647"/>
                  <a:pt x="15009" y="5647"/>
                </a:cubicBezTo>
                <a:cubicBezTo>
                  <a:pt x="14838" y="5647"/>
                  <a:pt x="14671" y="5671"/>
                  <a:pt x="14501" y="5718"/>
                </a:cubicBezTo>
                <a:cubicBezTo>
                  <a:pt x="14291" y="5775"/>
                  <a:pt x="14087" y="5883"/>
                  <a:pt x="13916" y="6013"/>
                </a:cubicBezTo>
                <a:cubicBezTo>
                  <a:pt x="13859" y="6053"/>
                  <a:pt x="13808" y="6093"/>
                  <a:pt x="13763" y="6132"/>
                </a:cubicBezTo>
                <a:cubicBezTo>
                  <a:pt x="13751" y="6087"/>
                  <a:pt x="13735" y="6042"/>
                  <a:pt x="13717" y="5990"/>
                </a:cubicBezTo>
                <a:cubicBezTo>
                  <a:pt x="13638" y="5757"/>
                  <a:pt x="13530" y="5518"/>
                  <a:pt x="13381" y="5314"/>
                </a:cubicBezTo>
                <a:cubicBezTo>
                  <a:pt x="13245" y="5122"/>
                  <a:pt x="13069" y="4951"/>
                  <a:pt x="12854" y="4842"/>
                </a:cubicBezTo>
                <a:cubicBezTo>
                  <a:pt x="12751" y="4792"/>
                  <a:pt x="12631" y="4757"/>
                  <a:pt x="12518" y="4740"/>
                </a:cubicBezTo>
                <a:cubicBezTo>
                  <a:pt x="12473" y="4734"/>
                  <a:pt x="12434" y="4734"/>
                  <a:pt x="12387" y="4734"/>
                </a:cubicBezTo>
                <a:close/>
              </a:path>
            </a:pathLst>
          </a:custGeom>
          <a:solidFill>
            <a:srgbClr val="16161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9" name="Google Shape;1439;p33"/>
          <p:cNvGrpSpPr/>
          <p:nvPr/>
        </p:nvGrpSpPr>
        <p:grpSpPr>
          <a:xfrm rot="-393885">
            <a:off x="8109436" y="228157"/>
            <a:ext cx="821739" cy="831136"/>
            <a:chOff x="11347927" y="2363157"/>
            <a:chExt cx="576357" cy="582992"/>
          </a:xfrm>
        </p:grpSpPr>
        <p:sp>
          <p:nvSpPr>
            <p:cNvPr id="1440" name="Google Shape;1440;p33"/>
            <p:cNvSpPr/>
            <p:nvPr/>
          </p:nvSpPr>
          <p:spPr>
            <a:xfrm>
              <a:off x="11450373" y="2461756"/>
              <a:ext cx="392812" cy="371788"/>
            </a:xfrm>
            <a:custGeom>
              <a:avLst/>
              <a:gdLst/>
              <a:ahLst/>
              <a:cxnLst/>
              <a:rect l="l" t="t" r="r" b="b"/>
              <a:pathLst>
                <a:path w="13378" h="12662" extrusionOk="0">
                  <a:moveTo>
                    <a:pt x="7065" y="0"/>
                  </a:moveTo>
                  <a:cubicBezTo>
                    <a:pt x="6672" y="0"/>
                    <a:pt x="6274" y="34"/>
                    <a:pt x="5882" y="102"/>
                  </a:cubicBezTo>
                  <a:cubicBezTo>
                    <a:pt x="5240" y="222"/>
                    <a:pt x="4615" y="422"/>
                    <a:pt x="4023" y="705"/>
                  </a:cubicBezTo>
                  <a:cubicBezTo>
                    <a:pt x="3467" y="978"/>
                    <a:pt x="2939" y="1319"/>
                    <a:pt x="2462" y="1717"/>
                  </a:cubicBezTo>
                  <a:cubicBezTo>
                    <a:pt x="1996" y="2114"/>
                    <a:pt x="1586" y="2564"/>
                    <a:pt x="1240" y="3052"/>
                  </a:cubicBezTo>
                  <a:cubicBezTo>
                    <a:pt x="928" y="3506"/>
                    <a:pt x="666" y="4001"/>
                    <a:pt x="467" y="4529"/>
                  </a:cubicBezTo>
                  <a:lnTo>
                    <a:pt x="461" y="4547"/>
                  </a:lnTo>
                  <a:cubicBezTo>
                    <a:pt x="461" y="4552"/>
                    <a:pt x="456" y="4552"/>
                    <a:pt x="456" y="4558"/>
                  </a:cubicBezTo>
                  <a:cubicBezTo>
                    <a:pt x="246" y="5143"/>
                    <a:pt x="103" y="5751"/>
                    <a:pt x="47" y="6370"/>
                  </a:cubicBezTo>
                  <a:cubicBezTo>
                    <a:pt x="0" y="6950"/>
                    <a:pt x="24" y="7513"/>
                    <a:pt x="115" y="8046"/>
                  </a:cubicBezTo>
                  <a:cubicBezTo>
                    <a:pt x="200" y="8518"/>
                    <a:pt x="341" y="8974"/>
                    <a:pt x="540" y="9394"/>
                  </a:cubicBezTo>
                  <a:lnTo>
                    <a:pt x="546" y="9405"/>
                  </a:lnTo>
                  <a:cubicBezTo>
                    <a:pt x="740" y="9797"/>
                    <a:pt x="996" y="10189"/>
                    <a:pt x="1314" y="10564"/>
                  </a:cubicBezTo>
                  <a:cubicBezTo>
                    <a:pt x="1637" y="10944"/>
                    <a:pt x="2001" y="11280"/>
                    <a:pt x="2399" y="11565"/>
                  </a:cubicBezTo>
                  <a:cubicBezTo>
                    <a:pt x="2796" y="11843"/>
                    <a:pt x="3239" y="12076"/>
                    <a:pt x="3706" y="12252"/>
                  </a:cubicBezTo>
                  <a:lnTo>
                    <a:pt x="3729" y="12263"/>
                  </a:lnTo>
                  <a:lnTo>
                    <a:pt x="3740" y="12263"/>
                  </a:lnTo>
                  <a:cubicBezTo>
                    <a:pt x="3734" y="12258"/>
                    <a:pt x="3729" y="12258"/>
                    <a:pt x="3717" y="12252"/>
                  </a:cubicBezTo>
                  <a:lnTo>
                    <a:pt x="3717" y="12252"/>
                  </a:lnTo>
                  <a:cubicBezTo>
                    <a:pt x="4251" y="12451"/>
                    <a:pt x="4831" y="12581"/>
                    <a:pt x="5428" y="12638"/>
                  </a:cubicBezTo>
                  <a:cubicBezTo>
                    <a:pt x="5421" y="12633"/>
                    <a:pt x="5410" y="12633"/>
                    <a:pt x="5399" y="12627"/>
                  </a:cubicBezTo>
                  <a:lnTo>
                    <a:pt x="5399" y="12627"/>
                  </a:lnTo>
                  <a:cubicBezTo>
                    <a:pt x="5604" y="12649"/>
                    <a:pt x="5825" y="12661"/>
                    <a:pt x="6053" y="12661"/>
                  </a:cubicBezTo>
                  <a:cubicBezTo>
                    <a:pt x="6564" y="12661"/>
                    <a:pt x="7099" y="12609"/>
                    <a:pt x="7650" y="12513"/>
                  </a:cubicBezTo>
                  <a:lnTo>
                    <a:pt x="7661" y="12507"/>
                  </a:lnTo>
                  <a:lnTo>
                    <a:pt x="7661" y="12513"/>
                  </a:lnTo>
                  <a:cubicBezTo>
                    <a:pt x="8484" y="12360"/>
                    <a:pt x="9258" y="12116"/>
                    <a:pt x="9963" y="11780"/>
                  </a:cubicBezTo>
                  <a:lnTo>
                    <a:pt x="9963" y="11780"/>
                  </a:lnTo>
                  <a:lnTo>
                    <a:pt x="9950" y="11786"/>
                  </a:lnTo>
                  <a:cubicBezTo>
                    <a:pt x="10553" y="11502"/>
                    <a:pt x="11099" y="11156"/>
                    <a:pt x="11558" y="10763"/>
                  </a:cubicBezTo>
                  <a:lnTo>
                    <a:pt x="11558" y="10763"/>
                  </a:lnTo>
                  <a:lnTo>
                    <a:pt x="11542" y="10774"/>
                  </a:lnTo>
                  <a:cubicBezTo>
                    <a:pt x="11946" y="10440"/>
                    <a:pt x="12292" y="10070"/>
                    <a:pt x="12565" y="9677"/>
                  </a:cubicBezTo>
                  <a:cubicBezTo>
                    <a:pt x="12792" y="9354"/>
                    <a:pt x="12979" y="9008"/>
                    <a:pt x="13121" y="8654"/>
                  </a:cubicBezTo>
                  <a:cubicBezTo>
                    <a:pt x="13092" y="8633"/>
                    <a:pt x="13082" y="8604"/>
                    <a:pt x="13092" y="8575"/>
                  </a:cubicBezTo>
                  <a:cubicBezTo>
                    <a:pt x="13218" y="8098"/>
                    <a:pt x="13297" y="7666"/>
                    <a:pt x="13338" y="7257"/>
                  </a:cubicBezTo>
                  <a:cubicBezTo>
                    <a:pt x="13377" y="6768"/>
                    <a:pt x="13360" y="6286"/>
                    <a:pt x="13275" y="5825"/>
                  </a:cubicBezTo>
                  <a:lnTo>
                    <a:pt x="13275" y="5837"/>
                  </a:lnTo>
                  <a:cubicBezTo>
                    <a:pt x="13139" y="5087"/>
                    <a:pt x="12906" y="4348"/>
                    <a:pt x="12576" y="3655"/>
                  </a:cubicBezTo>
                  <a:cubicBezTo>
                    <a:pt x="12297" y="3075"/>
                    <a:pt x="11962" y="2546"/>
                    <a:pt x="11576" y="2092"/>
                  </a:cubicBezTo>
                  <a:lnTo>
                    <a:pt x="11576" y="2092"/>
                  </a:lnTo>
                  <a:lnTo>
                    <a:pt x="11599" y="2126"/>
                  </a:lnTo>
                  <a:cubicBezTo>
                    <a:pt x="11258" y="1712"/>
                    <a:pt x="10871" y="1353"/>
                    <a:pt x="10456" y="1057"/>
                  </a:cubicBezTo>
                  <a:cubicBezTo>
                    <a:pt x="10053" y="773"/>
                    <a:pt x="9609" y="540"/>
                    <a:pt x="9150" y="370"/>
                  </a:cubicBezTo>
                  <a:cubicBezTo>
                    <a:pt x="8667" y="194"/>
                    <a:pt x="8156" y="75"/>
                    <a:pt x="7632" y="29"/>
                  </a:cubicBezTo>
                  <a:lnTo>
                    <a:pt x="7616" y="23"/>
                  </a:lnTo>
                  <a:lnTo>
                    <a:pt x="7598" y="23"/>
                  </a:lnTo>
                  <a:cubicBezTo>
                    <a:pt x="7427" y="12"/>
                    <a:pt x="7246" y="0"/>
                    <a:pt x="7065" y="0"/>
                  </a:cubicBezTo>
                  <a:close/>
                </a:path>
              </a:pathLst>
            </a:custGeom>
            <a:solidFill>
              <a:srgbClr val="FFB0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3"/>
            <p:cNvSpPr/>
            <p:nvPr/>
          </p:nvSpPr>
          <p:spPr>
            <a:xfrm>
              <a:off x="11443356" y="2610741"/>
              <a:ext cx="403822" cy="229791"/>
            </a:xfrm>
            <a:custGeom>
              <a:avLst/>
              <a:gdLst/>
              <a:ahLst/>
              <a:cxnLst/>
              <a:rect l="l" t="t" r="r" b="b"/>
              <a:pathLst>
                <a:path w="13753" h="7826" extrusionOk="0">
                  <a:moveTo>
                    <a:pt x="13468" y="1"/>
                  </a:moveTo>
                  <a:cubicBezTo>
                    <a:pt x="13457" y="1"/>
                    <a:pt x="13451" y="1"/>
                    <a:pt x="13446" y="6"/>
                  </a:cubicBezTo>
                  <a:cubicBezTo>
                    <a:pt x="13412" y="18"/>
                    <a:pt x="13406" y="52"/>
                    <a:pt x="13412" y="81"/>
                  </a:cubicBezTo>
                  <a:lnTo>
                    <a:pt x="13412" y="92"/>
                  </a:lnTo>
                  <a:cubicBezTo>
                    <a:pt x="13446" y="268"/>
                    <a:pt x="13475" y="444"/>
                    <a:pt x="13486" y="620"/>
                  </a:cubicBezTo>
                  <a:cubicBezTo>
                    <a:pt x="13496" y="666"/>
                    <a:pt x="13502" y="717"/>
                    <a:pt x="13514" y="763"/>
                  </a:cubicBezTo>
                  <a:lnTo>
                    <a:pt x="13514" y="751"/>
                  </a:lnTo>
                  <a:cubicBezTo>
                    <a:pt x="13599" y="1212"/>
                    <a:pt x="13616" y="1694"/>
                    <a:pt x="13577" y="2183"/>
                  </a:cubicBezTo>
                  <a:cubicBezTo>
                    <a:pt x="13536" y="2592"/>
                    <a:pt x="13457" y="3024"/>
                    <a:pt x="13331" y="3501"/>
                  </a:cubicBezTo>
                  <a:cubicBezTo>
                    <a:pt x="13321" y="3530"/>
                    <a:pt x="13331" y="3559"/>
                    <a:pt x="13360" y="3580"/>
                  </a:cubicBezTo>
                  <a:cubicBezTo>
                    <a:pt x="13218" y="3934"/>
                    <a:pt x="13031" y="4280"/>
                    <a:pt x="12804" y="4603"/>
                  </a:cubicBezTo>
                  <a:cubicBezTo>
                    <a:pt x="12531" y="4996"/>
                    <a:pt x="12185" y="5366"/>
                    <a:pt x="11781" y="5700"/>
                  </a:cubicBezTo>
                  <a:lnTo>
                    <a:pt x="11797" y="5689"/>
                  </a:lnTo>
                  <a:lnTo>
                    <a:pt x="11797" y="5689"/>
                  </a:lnTo>
                  <a:cubicBezTo>
                    <a:pt x="11338" y="6082"/>
                    <a:pt x="10792" y="6428"/>
                    <a:pt x="10189" y="6712"/>
                  </a:cubicBezTo>
                  <a:lnTo>
                    <a:pt x="10202" y="6706"/>
                  </a:lnTo>
                  <a:lnTo>
                    <a:pt x="10202" y="6706"/>
                  </a:lnTo>
                  <a:cubicBezTo>
                    <a:pt x="9497" y="7042"/>
                    <a:pt x="8723" y="7286"/>
                    <a:pt x="7900" y="7439"/>
                  </a:cubicBezTo>
                  <a:lnTo>
                    <a:pt x="7900" y="7433"/>
                  </a:lnTo>
                  <a:lnTo>
                    <a:pt x="7889" y="7439"/>
                  </a:lnTo>
                  <a:cubicBezTo>
                    <a:pt x="7338" y="7535"/>
                    <a:pt x="6803" y="7587"/>
                    <a:pt x="6292" y="7587"/>
                  </a:cubicBezTo>
                  <a:cubicBezTo>
                    <a:pt x="6064" y="7587"/>
                    <a:pt x="5843" y="7575"/>
                    <a:pt x="5638" y="7553"/>
                  </a:cubicBezTo>
                  <a:lnTo>
                    <a:pt x="5638" y="7553"/>
                  </a:lnTo>
                  <a:cubicBezTo>
                    <a:pt x="5649" y="7559"/>
                    <a:pt x="5660" y="7559"/>
                    <a:pt x="5667" y="7564"/>
                  </a:cubicBezTo>
                  <a:cubicBezTo>
                    <a:pt x="5070" y="7507"/>
                    <a:pt x="4490" y="7377"/>
                    <a:pt x="3956" y="7178"/>
                  </a:cubicBezTo>
                  <a:lnTo>
                    <a:pt x="3956" y="7178"/>
                  </a:lnTo>
                  <a:cubicBezTo>
                    <a:pt x="3968" y="7184"/>
                    <a:pt x="3973" y="7184"/>
                    <a:pt x="3979" y="7189"/>
                  </a:cubicBezTo>
                  <a:lnTo>
                    <a:pt x="3968" y="7189"/>
                  </a:lnTo>
                  <a:lnTo>
                    <a:pt x="3945" y="7178"/>
                  </a:lnTo>
                  <a:cubicBezTo>
                    <a:pt x="3478" y="7002"/>
                    <a:pt x="3035" y="6769"/>
                    <a:pt x="2638" y="6491"/>
                  </a:cubicBezTo>
                  <a:cubicBezTo>
                    <a:pt x="2240" y="6206"/>
                    <a:pt x="1876" y="5870"/>
                    <a:pt x="1553" y="5490"/>
                  </a:cubicBezTo>
                  <a:cubicBezTo>
                    <a:pt x="1235" y="5115"/>
                    <a:pt x="979" y="4723"/>
                    <a:pt x="785" y="4331"/>
                  </a:cubicBezTo>
                  <a:lnTo>
                    <a:pt x="779" y="4320"/>
                  </a:lnTo>
                  <a:cubicBezTo>
                    <a:pt x="580" y="3900"/>
                    <a:pt x="439" y="3444"/>
                    <a:pt x="354" y="2972"/>
                  </a:cubicBezTo>
                  <a:cubicBezTo>
                    <a:pt x="268" y="2479"/>
                    <a:pt x="239" y="1962"/>
                    <a:pt x="280" y="1427"/>
                  </a:cubicBezTo>
                  <a:cubicBezTo>
                    <a:pt x="273" y="1427"/>
                    <a:pt x="273" y="1422"/>
                    <a:pt x="273" y="1422"/>
                  </a:cubicBezTo>
                  <a:cubicBezTo>
                    <a:pt x="263" y="1398"/>
                    <a:pt x="234" y="1388"/>
                    <a:pt x="212" y="1382"/>
                  </a:cubicBezTo>
                  <a:lnTo>
                    <a:pt x="194" y="1382"/>
                  </a:lnTo>
                  <a:cubicBezTo>
                    <a:pt x="171" y="1382"/>
                    <a:pt x="149" y="1388"/>
                    <a:pt x="132" y="1398"/>
                  </a:cubicBezTo>
                  <a:cubicBezTo>
                    <a:pt x="110" y="1411"/>
                    <a:pt x="98" y="1433"/>
                    <a:pt x="92" y="1461"/>
                  </a:cubicBezTo>
                  <a:lnTo>
                    <a:pt x="87" y="1479"/>
                  </a:lnTo>
                  <a:cubicBezTo>
                    <a:pt x="53" y="1490"/>
                    <a:pt x="29" y="1513"/>
                    <a:pt x="29" y="1547"/>
                  </a:cubicBezTo>
                  <a:cubicBezTo>
                    <a:pt x="1" y="1894"/>
                    <a:pt x="8" y="2245"/>
                    <a:pt x="47" y="2581"/>
                  </a:cubicBezTo>
                  <a:cubicBezTo>
                    <a:pt x="87" y="2911"/>
                    <a:pt x="166" y="3245"/>
                    <a:pt x="273" y="3586"/>
                  </a:cubicBezTo>
                  <a:cubicBezTo>
                    <a:pt x="376" y="3893"/>
                    <a:pt x="512" y="4200"/>
                    <a:pt x="695" y="4530"/>
                  </a:cubicBezTo>
                  <a:cubicBezTo>
                    <a:pt x="853" y="4826"/>
                    <a:pt x="1041" y="5115"/>
                    <a:pt x="1262" y="5387"/>
                  </a:cubicBezTo>
                  <a:cubicBezTo>
                    <a:pt x="1705" y="5945"/>
                    <a:pt x="2217" y="6410"/>
                    <a:pt x="2791" y="6785"/>
                  </a:cubicBezTo>
                  <a:cubicBezTo>
                    <a:pt x="3336" y="7144"/>
                    <a:pt x="3962" y="7417"/>
                    <a:pt x="4650" y="7598"/>
                  </a:cubicBezTo>
                  <a:cubicBezTo>
                    <a:pt x="5224" y="7752"/>
                    <a:pt x="5843" y="7826"/>
                    <a:pt x="6491" y="7826"/>
                  </a:cubicBezTo>
                  <a:lnTo>
                    <a:pt x="6644" y="7826"/>
                  </a:lnTo>
                  <a:cubicBezTo>
                    <a:pt x="7297" y="7814"/>
                    <a:pt x="7973" y="7711"/>
                    <a:pt x="8650" y="7524"/>
                  </a:cubicBezTo>
                  <a:cubicBezTo>
                    <a:pt x="9292" y="7349"/>
                    <a:pt x="9922" y="7092"/>
                    <a:pt x="10530" y="6757"/>
                  </a:cubicBezTo>
                  <a:cubicBezTo>
                    <a:pt x="11133" y="6423"/>
                    <a:pt x="11679" y="6024"/>
                    <a:pt x="12150" y="5570"/>
                  </a:cubicBezTo>
                  <a:cubicBezTo>
                    <a:pt x="12384" y="5353"/>
                    <a:pt x="12599" y="5086"/>
                    <a:pt x="12798" y="4779"/>
                  </a:cubicBezTo>
                  <a:cubicBezTo>
                    <a:pt x="12985" y="4496"/>
                    <a:pt x="13145" y="4178"/>
                    <a:pt x="13281" y="3842"/>
                  </a:cubicBezTo>
                  <a:cubicBezTo>
                    <a:pt x="13412" y="3525"/>
                    <a:pt x="13520" y="3184"/>
                    <a:pt x="13599" y="2825"/>
                  </a:cubicBezTo>
                  <a:cubicBezTo>
                    <a:pt x="13679" y="2489"/>
                    <a:pt x="13724" y="2143"/>
                    <a:pt x="13747" y="1797"/>
                  </a:cubicBezTo>
                  <a:cubicBezTo>
                    <a:pt x="13753" y="1626"/>
                    <a:pt x="13753" y="1479"/>
                    <a:pt x="13753" y="1336"/>
                  </a:cubicBezTo>
                  <a:cubicBezTo>
                    <a:pt x="13747" y="1246"/>
                    <a:pt x="13747" y="1160"/>
                    <a:pt x="13741" y="1070"/>
                  </a:cubicBezTo>
                  <a:cubicBezTo>
                    <a:pt x="13735" y="978"/>
                    <a:pt x="13719" y="887"/>
                    <a:pt x="13696" y="790"/>
                  </a:cubicBezTo>
                  <a:cubicBezTo>
                    <a:pt x="13685" y="751"/>
                    <a:pt x="13651" y="729"/>
                    <a:pt x="13622" y="722"/>
                  </a:cubicBezTo>
                  <a:cubicBezTo>
                    <a:pt x="13604" y="507"/>
                    <a:pt x="13570" y="273"/>
                    <a:pt x="13525" y="40"/>
                  </a:cubicBezTo>
                  <a:cubicBezTo>
                    <a:pt x="13520" y="18"/>
                    <a:pt x="13491" y="1"/>
                    <a:pt x="13468" y="1"/>
                  </a:cubicBezTo>
                  <a:close/>
                </a:path>
              </a:pathLst>
            </a:custGeom>
            <a:solidFill>
              <a:srgbClr val="A7E4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3"/>
            <p:cNvSpPr/>
            <p:nvPr/>
          </p:nvSpPr>
          <p:spPr>
            <a:xfrm>
              <a:off x="11450373" y="2628917"/>
              <a:ext cx="392812" cy="204627"/>
            </a:xfrm>
            <a:custGeom>
              <a:avLst/>
              <a:gdLst/>
              <a:ahLst/>
              <a:cxnLst/>
              <a:rect l="l" t="t" r="r" b="b"/>
              <a:pathLst>
                <a:path w="13378" h="6969" extrusionOk="0">
                  <a:moveTo>
                    <a:pt x="13247" y="1"/>
                  </a:moveTo>
                  <a:lnTo>
                    <a:pt x="13247" y="1"/>
                  </a:lnTo>
                  <a:cubicBezTo>
                    <a:pt x="13257" y="178"/>
                    <a:pt x="13263" y="354"/>
                    <a:pt x="13252" y="535"/>
                  </a:cubicBezTo>
                  <a:cubicBezTo>
                    <a:pt x="13236" y="905"/>
                    <a:pt x="13167" y="1280"/>
                    <a:pt x="13047" y="1644"/>
                  </a:cubicBezTo>
                  <a:cubicBezTo>
                    <a:pt x="12922" y="2030"/>
                    <a:pt x="12741" y="2416"/>
                    <a:pt x="12507" y="2791"/>
                  </a:cubicBezTo>
                  <a:lnTo>
                    <a:pt x="12502" y="2803"/>
                  </a:lnTo>
                  <a:lnTo>
                    <a:pt x="12502" y="2796"/>
                  </a:lnTo>
                  <a:cubicBezTo>
                    <a:pt x="12195" y="3274"/>
                    <a:pt x="11809" y="3735"/>
                    <a:pt x="11343" y="4155"/>
                  </a:cubicBezTo>
                  <a:lnTo>
                    <a:pt x="11343" y="4160"/>
                  </a:lnTo>
                  <a:cubicBezTo>
                    <a:pt x="11337" y="4160"/>
                    <a:pt x="11337" y="4167"/>
                    <a:pt x="11337" y="4167"/>
                  </a:cubicBezTo>
                  <a:cubicBezTo>
                    <a:pt x="10797" y="4650"/>
                    <a:pt x="10189" y="5070"/>
                    <a:pt x="9525" y="5411"/>
                  </a:cubicBezTo>
                  <a:cubicBezTo>
                    <a:pt x="8922" y="5718"/>
                    <a:pt x="8308" y="5940"/>
                    <a:pt x="7723" y="6064"/>
                  </a:cubicBezTo>
                  <a:lnTo>
                    <a:pt x="7734" y="6064"/>
                  </a:lnTo>
                  <a:lnTo>
                    <a:pt x="7729" y="6069"/>
                  </a:lnTo>
                  <a:lnTo>
                    <a:pt x="7729" y="6064"/>
                  </a:lnTo>
                  <a:cubicBezTo>
                    <a:pt x="7723" y="6064"/>
                    <a:pt x="7718" y="6069"/>
                    <a:pt x="7718" y="6069"/>
                  </a:cubicBezTo>
                  <a:lnTo>
                    <a:pt x="7706" y="6069"/>
                  </a:lnTo>
                  <a:cubicBezTo>
                    <a:pt x="7291" y="6155"/>
                    <a:pt x="6876" y="6195"/>
                    <a:pt x="6462" y="6195"/>
                  </a:cubicBezTo>
                  <a:cubicBezTo>
                    <a:pt x="6365" y="6195"/>
                    <a:pt x="6274" y="6195"/>
                    <a:pt x="6178" y="6189"/>
                  </a:cubicBezTo>
                  <a:lnTo>
                    <a:pt x="6166" y="6189"/>
                  </a:lnTo>
                  <a:cubicBezTo>
                    <a:pt x="5633" y="6155"/>
                    <a:pt x="5109" y="6059"/>
                    <a:pt x="4603" y="5899"/>
                  </a:cubicBezTo>
                  <a:cubicBezTo>
                    <a:pt x="4064" y="5723"/>
                    <a:pt x="3541" y="5479"/>
                    <a:pt x="3052" y="5172"/>
                  </a:cubicBezTo>
                  <a:cubicBezTo>
                    <a:pt x="2512" y="4826"/>
                    <a:pt x="2019" y="4406"/>
                    <a:pt x="1581" y="3928"/>
                  </a:cubicBezTo>
                  <a:lnTo>
                    <a:pt x="1581" y="3928"/>
                  </a:lnTo>
                  <a:lnTo>
                    <a:pt x="1610" y="3956"/>
                  </a:lnTo>
                  <a:cubicBezTo>
                    <a:pt x="1405" y="3729"/>
                    <a:pt x="1211" y="3491"/>
                    <a:pt x="1035" y="3247"/>
                  </a:cubicBezTo>
                  <a:cubicBezTo>
                    <a:pt x="842" y="2974"/>
                    <a:pt x="677" y="2712"/>
                    <a:pt x="540" y="2450"/>
                  </a:cubicBezTo>
                  <a:cubicBezTo>
                    <a:pt x="444" y="2263"/>
                    <a:pt x="365" y="2064"/>
                    <a:pt x="296" y="1876"/>
                  </a:cubicBezTo>
                  <a:cubicBezTo>
                    <a:pt x="234" y="1689"/>
                    <a:pt x="178" y="1495"/>
                    <a:pt x="131" y="1291"/>
                  </a:cubicBezTo>
                  <a:cubicBezTo>
                    <a:pt x="126" y="1240"/>
                    <a:pt x="115" y="1189"/>
                    <a:pt x="103" y="1138"/>
                  </a:cubicBezTo>
                  <a:lnTo>
                    <a:pt x="92" y="1081"/>
                  </a:lnTo>
                  <a:cubicBezTo>
                    <a:pt x="86" y="1041"/>
                    <a:pt x="81" y="1007"/>
                    <a:pt x="75" y="968"/>
                  </a:cubicBezTo>
                  <a:cubicBezTo>
                    <a:pt x="69" y="928"/>
                    <a:pt x="63" y="894"/>
                    <a:pt x="52" y="853"/>
                  </a:cubicBezTo>
                  <a:cubicBezTo>
                    <a:pt x="52" y="837"/>
                    <a:pt x="47" y="819"/>
                    <a:pt x="41" y="808"/>
                  </a:cubicBezTo>
                  <a:lnTo>
                    <a:pt x="41" y="808"/>
                  </a:lnTo>
                  <a:cubicBezTo>
                    <a:pt x="0" y="1343"/>
                    <a:pt x="29" y="1860"/>
                    <a:pt x="115" y="2353"/>
                  </a:cubicBezTo>
                  <a:cubicBezTo>
                    <a:pt x="200" y="2825"/>
                    <a:pt x="341" y="3281"/>
                    <a:pt x="540" y="3701"/>
                  </a:cubicBezTo>
                  <a:lnTo>
                    <a:pt x="546" y="3712"/>
                  </a:lnTo>
                  <a:cubicBezTo>
                    <a:pt x="740" y="4104"/>
                    <a:pt x="996" y="4496"/>
                    <a:pt x="1314" y="4871"/>
                  </a:cubicBezTo>
                  <a:cubicBezTo>
                    <a:pt x="1637" y="5251"/>
                    <a:pt x="2001" y="5587"/>
                    <a:pt x="2399" y="5872"/>
                  </a:cubicBezTo>
                  <a:cubicBezTo>
                    <a:pt x="2796" y="6150"/>
                    <a:pt x="3239" y="6383"/>
                    <a:pt x="3706" y="6559"/>
                  </a:cubicBezTo>
                  <a:lnTo>
                    <a:pt x="3729" y="6570"/>
                  </a:lnTo>
                  <a:lnTo>
                    <a:pt x="3740" y="6570"/>
                  </a:lnTo>
                  <a:cubicBezTo>
                    <a:pt x="3734" y="6565"/>
                    <a:pt x="3729" y="6565"/>
                    <a:pt x="3717" y="6559"/>
                  </a:cubicBezTo>
                  <a:lnTo>
                    <a:pt x="3717" y="6559"/>
                  </a:lnTo>
                  <a:cubicBezTo>
                    <a:pt x="4251" y="6758"/>
                    <a:pt x="4831" y="6888"/>
                    <a:pt x="5428" y="6945"/>
                  </a:cubicBezTo>
                  <a:cubicBezTo>
                    <a:pt x="5421" y="6940"/>
                    <a:pt x="5410" y="6940"/>
                    <a:pt x="5399" y="6934"/>
                  </a:cubicBezTo>
                  <a:lnTo>
                    <a:pt x="5399" y="6934"/>
                  </a:lnTo>
                  <a:cubicBezTo>
                    <a:pt x="5604" y="6956"/>
                    <a:pt x="5825" y="6968"/>
                    <a:pt x="6053" y="6968"/>
                  </a:cubicBezTo>
                  <a:cubicBezTo>
                    <a:pt x="6564" y="6968"/>
                    <a:pt x="7099" y="6916"/>
                    <a:pt x="7650" y="6820"/>
                  </a:cubicBezTo>
                  <a:lnTo>
                    <a:pt x="7661" y="6814"/>
                  </a:lnTo>
                  <a:lnTo>
                    <a:pt x="7661" y="6820"/>
                  </a:lnTo>
                  <a:cubicBezTo>
                    <a:pt x="8484" y="6667"/>
                    <a:pt x="9258" y="6423"/>
                    <a:pt x="9963" y="6087"/>
                  </a:cubicBezTo>
                  <a:lnTo>
                    <a:pt x="9963" y="6087"/>
                  </a:lnTo>
                  <a:lnTo>
                    <a:pt x="9950" y="6093"/>
                  </a:lnTo>
                  <a:cubicBezTo>
                    <a:pt x="10553" y="5809"/>
                    <a:pt x="11099" y="5463"/>
                    <a:pt x="11558" y="5070"/>
                  </a:cubicBezTo>
                  <a:lnTo>
                    <a:pt x="11558" y="5070"/>
                  </a:lnTo>
                  <a:lnTo>
                    <a:pt x="11542" y="5081"/>
                  </a:lnTo>
                  <a:cubicBezTo>
                    <a:pt x="11946" y="4747"/>
                    <a:pt x="12292" y="4377"/>
                    <a:pt x="12565" y="3984"/>
                  </a:cubicBezTo>
                  <a:cubicBezTo>
                    <a:pt x="12792" y="3661"/>
                    <a:pt x="12979" y="3315"/>
                    <a:pt x="13121" y="2961"/>
                  </a:cubicBezTo>
                  <a:cubicBezTo>
                    <a:pt x="13092" y="2940"/>
                    <a:pt x="13082" y="2911"/>
                    <a:pt x="13092" y="2882"/>
                  </a:cubicBezTo>
                  <a:cubicBezTo>
                    <a:pt x="13218" y="2405"/>
                    <a:pt x="13297" y="1973"/>
                    <a:pt x="13338" y="1564"/>
                  </a:cubicBezTo>
                  <a:cubicBezTo>
                    <a:pt x="13377" y="1075"/>
                    <a:pt x="13360" y="593"/>
                    <a:pt x="13275" y="132"/>
                  </a:cubicBezTo>
                  <a:lnTo>
                    <a:pt x="13275" y="144"/>
                  </a:lnTo>
                  <a:cubicBezTo>
                    <a:pt x="13263" y="98"/>
                    <a:pt x="13257" y="47"/>
                    <a:pt x="13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3"/>
            <p:cNvSpPr/>
            <p:nvPr/>
          </p:nvSpPr>
          <p:spPr>
            <a:xfrm>
              <a:off x="11559690" y="2582700"/>
              <a:ext cx="171859" cy="43779"/>
            </a:xfrm>
            <a:custGeom>
              <a:avLst/>
              <a:gdLst/>
              <a:ahLst/>
              <a:cxnLst/>
              <a:rect l="l" t="t" r="r" b="b"/>
              <a:pathLst>
                <a:path w="5853" h="1491" extrusionOk="0">
                  <a:moveTo>
                    <a:pt x="5115" y="1"/>
                  </a:moveTo>
                  <a:cubicBezTo>
                    <a:pt x="4937" y="1"/>
                    <a:pt x="4750" y="109"/>
                    <a:pt x="4643" y="240"/>
                  </a:cubicBezTo>
                  <a:cubicBezTo>
                    <a:pt x="4528" y="376"/>
                    <a:pt x="4472" y="552"/>
                    <a:pt x="4489" y="729"/>
                  </a:cubicBezTo>
                  <a:cubicBezTo>
                    <a:pt x="4501" y="911"/>
                    <a:pt x="4585" y="1081"/>
                    <a:pt x="4727" y="1200"/>
                  </a:cubicBezTo>
                  <a:cubicBezTo>
                    <a:pt x="4869" y="1320"/>
                    <a:pt x="5034" y="1354"/>
                    <a:pt x="5217" y="1354"/>
                  </a:cubicBezTo>
                  <a:cubicBezTo>
                    <a:pt x="5393" y="1354"/>
                    <a:pt x="5574" y="1241"/>
                    <a:pt x="5682" y="1110"/>
                  </a:cubicBezTo>
                  <a:cubicBezTo>
                    <a:pt x="5796" y="979"/>
                    <a:pt x="5852" y="803"/>
                    <a:pt x="5841" y="627"/>
                  </a:cubicBezTo>
                  <a:cubicBezTo>
                    <a:pt x="5824" y="444"/>
                    <a:pt x="5739" y="274"/>
                    <a:pt x="5597" y="155"/>
                  </a:cubicBezTo>
                  <a:cubicBezTo>
                    <a:pt x="5455" y="35"/>
                    <a:pt x="5296" y="1"/>
                    <a:pt x="5115" y="1"/>
                  </a:cubicBezTo>
                  <a:close/>
                  <a:moveTo>
                    <a:pt x="636" y="132"/>
                  </a:moveTo>
                  <a:cubicBezTo>
                    <a:pt x="460" y="132"/>
                    <a:pt x="279" y="245"/>
                    <a:pt x="171" y="376"/>
                  </a:cubicBezTo>
                  <a:cubicBezTo>
                    <a:pt x="56" y="512"/>
                    <a:pt x="0" y="688"/>
                    <a:pt x="11" y="866"/>
                  </a:cubicBezTo>
                  <a:cubicBezTo>
                    <a:pt x="22" y="1042"/>
                    <a:pt x="114" y="1217"/>
                    <a:pt x="255" y="1331"/>
                  </a:cubicBezTo>
                  <a:cubicBezTo>
                    <a:pt x="397" y="1451"/>
                    <a:pt x="557" y="1490"/>
                    <a:pt x="738" y="1490"/>
                  </a:cubicBezTo>
                  <a:cubicBezTo>
                    <a:pt x="914" y="1490"/>
                    <a:pt x="1102" y="1377"/>
                    <a:pt x="1210" y="1246"/>
                  </a:cubicBezTo>
                  <a:cubicBezTo>
                    <a:pt x="1323" y="1110"/>
                    <a:pt x="1381" y="934"/>
                    <a:pt x="1364" y="757"/>
                  </a:cubicBezTo>
                  <a:cubicBezTo>
                    <a:pt x="1352" y="575"/>
                    <a:pt x="1262" y="405"/>
                    <a:pt x="1126" y="291"/>
                  </a:cubicBezTo>
                  <a:cubicBezTo>
                    <a:pt x="982" y="171"/>
                    <a:pt x="819" y="132"/>
                    <a:pt x="636" y="13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3"/>
            <p:cNvSpPr/>
            <p:nvPr/>
          </p:nvSpPr>
          <p:spPr>
            <a:xfrm>
              <a:off x="11347927" y="2363157"/>
              <a:ext cx="576357" cy="582992"/>
            </a:xfrm>
            <a:custGeom>
              <a:avLst/>
              <a:gdLst/>
              <a:ahLst/>
              <a:cxnLst/>
              <a:rect l="l" t="t" r="r" b="b"/>
              <a:pathLst>
                <a:path w="19629" h="19855" extrusionOk="0">
                  <a:moveTo>
                    <a:pt x="12167" y="1"/>
                  </a:moveTo>
                  <a:cubicBezTo>
                    <a:pt x="12088" y="1"/>
                    <a:pt x="12013" y="40"/>
                    <a:pt x="11973" y="114"/>
                  </a:cubicBezTo>
                  <a:cubicBezTo>
                    <a:pt x="11917" y="216"/>
                    <a:pt x="11883" y="341"/>
                    <a:pt x="11855" y="455"/>
                  </a:cubicBezTo>
                  <a:cubicBezTo>
                    <a:pt x="11821" y="580"/>
                    <a:pt x="11792" y="711"/>
                    <a:pt x="11769" y="835"/>
                  </a:cubicBezTo>
                  <a:cubicBezTo>
                    <a:pt x="11752" y="950"/>
                    <a:pt x="11724" y="1063"/>
                    <a:pt x="11706" y="1176"/>
                  </a:cubicBezTo>
                  <a:cubicBezTo>
                    <a:pt x="11684" y="1307"/>
                    <a:pt x="11672" y="1432"/>
                    <a:pt x="11656" y="1563"/>
                  </a:cubicBezTo>
                  <a:cubicBezTo>
                    <a:pt x="11638" y="1660"/>
                    <a:pt x="11690" y="1750"/>
                    <a:pt x="11786" y="1773"/>
                  </a:cubicBezTo>
                  <a:cubicBezTo>
                    <a:pt x="11799" y="1777"/>
                    <a:pt x="11812" y="1778"/>
                    <a:pt x="11825" y="1778"/>
                  </a:cubicBezTo>
                  <a:cubicBezTo>
                    <a:pt x="11904" y="1778"/>
                    <a:pt x="11981" y="1721"/>
                    <a:pt x="11996" y="1643"/>
                  </a:cubicBezTo>
                  <a:cubicBezTo>
                    <a:pt x="12020" y="1524"/>
                    <a:pt x="12047" y="1415"/>
                    <a:pt x="12076" y="1302"/>
                  </a:cubicBezTo>
                  <a:cubicBezTo>
                    <a:pt x="12115" y="1176"/>
                    <a:pt x="12144" y="1052"/>
                    <a:pt x="12183" y="927"/>
                  </a:cubicBezTo>
                  <a:cubicBezTo>
                    <a:pt x="12217" y="819"/>
                    <a:pt x="12258" y="706"/>
                    <a:pt x="12292" y="597"/>
                  </a:cubicBezTo>
                  <a:lnTo>
                    <a:pt x="12343" y="410"/>
                  </a:lnTo>
                  <a:cubicBezTo>
                    <a:pt x="12366" y="341"/>
                    <a:pt x="12372" y="273"/>
                    <a:pt x="12377" y="200"/>
                  </a:cubicBezTo>
                  <a:cubicBezTo>
                    <a:pt x="12382" y="108"/>
                    <a:pt x="12298" y="24"/>
                    <a:pt x="12212" y="6"/>
                  </a:cubicBezTo>
                  <a:cubicBezTo>
                    <a:pt x="12196" y="1"/>
                    <a:pt x="12178" y="1"/>
                    <a:pt x="12167" y="1"/>
                  </a:cubicBezTo>
                  <a:close/>
                  <a:moveTo>
                    <a:pt x="3803" y="2416"/>
                  </a:moveTo>
                  <a:cubicBezTo>
                    <a:pt x="3757" y="2416"/>
                    <a:pt x="3717" y="2432"/>
                    <a:pt x="3678" y="2455"/>
                  </a:cubicBezTo>
                  <a:cubicBezTo>
                    <a:pt x="3633" y="2484"/>
                    <a:pt x="3598" y="2534"/>
                    <a:pt x="3581" y="2592"/>
                  </a:cubicBezTo>
                  <a:cubicBezTo>
                    <a:pt x="3570" y="2642"/>
                    <a:pt x="3575" y="2717"/>
                    <a:pt x="3615" y="2762"/>
                  </a:cubicBezTo>
                  <a:cubicBezTo>
                    <a:pt x="3740" y="2909"/>
                    <a:pt x="3864" y="3058"/>
                    <a:pt x="4001" y="3205"/>
                  </a:cubicBezTo>
                  <a:cubicBezTo>
                    <a:pt x="4064" y="3274"/>
                    <a:pt x="4132" y="3347"/>
                    <a:pt x="4194" y="3415"/>
                  </a:cubicBezTo>
                  <a:cubicBezTo>
                    <a:pt x="4268" y="3494"/>
                    <a:pt x="4336" y="3580"/>
                    <a:pt x="4422" y="3649"/>
                  </a:cubicBezTo>
                  <a:cubicBezTo>
                    <a:pt x="4471" y="3685"/>
                    <a:pt x="4527" y="3706"/>
                    <a:pt x="4581" y="3706"/>
                  </a:cubicBezTo>
                  <a:cubicBezTo>
                    <a:pt x="4620" y="3706"/>
                    <a:pt x="4659" y="3695"/>
                    <a:pt x="4695" y="3672"/>
                  </a:cubicBezTo>
                  <a:cubicBezTo>
                    <a:pt x="4803" y="3604"/>
                    <a:pt x="4826" y="3467"/>
                    <a:pt x="4763" y="3358"/>
                  </a:cubicBezTo>
                  <a:cubicBezTo>
                    <a:pt x="4711" y="3274"/>
                    <a:pt x="4638" y="3200"/>
                    <a:pt x="4569" y="3126"/>
                  </a:cubicBezTo>
                  <a:cubicBezTo>
                    <a:pt x="4507" y="3058"/>
                    <a:pt x="4439" y="2990"/>
                    <a:pt x="4370" y="2922"/>
                  </a:cubicBezTo>
                  <a:cubicBezTo>
                    <a:pt x="4239" y="2785"/>
                    <a:pt x="4103" y="2654"/>
                    <a:pt x="3979" y="2513"/>
                  </a:cubicBezTo>
                  <a:cubicBezTo>
                    <a:pt x="3945" y="2466"/>
                    <a:pt x="3905" y="2438"/>
                    <a:pt x="3848" y="2421"/>
                  </a:cubicBezTo>
                  <a:cubicBezTo>
                    <a:pt x="3830" y="2421"/>
                    <a:pt x="3814" y="2416"/>
                    <a:pt x="3803" y="2416"/>
                  </a:cubicBezTo>
                  <a:close/>
                  <a:moveTo>
                    <a:pt x="18008" y="4183"/>
                  </a:moveTo>
                  <a:cubicBezTo>
                    <a:pt x="17986" y="4183"/>
                    <a:pt x="17957" y="4189"/>
                    <a:pt x="17934" y="4200"/>
                  </a:cubicBezTo>
                  <a:cubicBezTo>
                    <a:pt x="17747" y="4268"/>
                    <a:pt x="17582" y="4381"/>
                    <a:pt x="17417" y="4490"/>
                  </a:cubicBezTo>
                  <a:cubicBezTo>
                    <a:pt x="17252" y="4592"/>
                    <a:pt x="17093" y="4695"/>
                    <a:pt x="16917" y="4774"/>
                  </a:cubicBezTo>
                  <a:cubicBezTo>
                    <a:pt x="16861" y="4802"/>
                    <a:pt x="16815" y="4881"/>
                    <a:pt x="16804" y="4939"/>
                  </a:cubicBezTo>
                  <a:cubicBezTo>
                    <a:pt x="16786" y="5012"/>
                    <a:pt x="16798" y="5086"/>
                    <a:pt x="16838" y="5149"/>
                  </a:cubicBezTo>
                  <a:cubicBezTo>
                    <a:pt x="16877" y="5206"/>
                    <a:pt x="16935" y="5246"/>
                    <a:pt x="17003" y="5262"/>
                  </a:cubicBezTo>
                  <a:cubicBezTo>
                    <a:pt x="17022" y="5266"/>
                    <a:pt x="17040" y="5268"/>
                    <a:pt x="17057" y="5268"/>
                  </a:cubicBezTo>
                  <a:cubicBezTo>
                    <a:pt x="17110" y="5268"/>
                    <a:pt x="17156" y="5250"/>
                    <a:pt x="17207" y="5228"/>
                  </a:cubicBezTo>
                  <a:cubicBezTo>
                    <a:pt x="17383" y="5143"/>
                    <a:pt x="17548" y="5052"/>
                    <a:pt x="17713" y="4950"/>
                  </a:cubicBezTo>
                  <a:cubicBezTo>
                    <a:pt x="17884" y="4847"/>
                    <a:pt x="18054" y="4745"/>
                    <a:pt x="18196" y="4609"/>
                  </a:cubicBezTo>
                  <a:cubicBezTo>
                    <a:pt x="18281" y="4535"/>
                    <a:pt x="18281" y="4388"/>
                    <a:pt x="18225" y="4302"/>
                  </a:cubicBezTo>
                  <a:cubicBezTo>
                    <a:pt x="18178" y="4228"/>
                    <a:pt x="18094" y="4183"/>
                    <a:pt x="18008" y="4183"/>
                  </a:cubicBezTo>
                  <a:close/>
                  <a:moveTo>
                    <a:pt x="9360" y="6733"/>
                  </a:moveTo>
                  <a:cubicBezTo>
                    <a:pt x="9285" y="6733"/>
                    <a:pt x="9212" y="6762"/>
                    <a:pt x="9161" y="6825"/>
                  </a:cubicBezTo>
                  <a:cubicBezTo>
                    <a:pt x="9099" y="6887"/>
                    <a:pt x="9064" y="6967"/>
                    <a:pt x="9070" y="7053"/>
                  </a:cubicBezTo>
                  <a:cubicBezTo>
                    <a:pt x="9075" y="7218"/>
                    <a:pt x="9212" y="7342"/>
                    <a:pt x="9388" y="7342"/>
                  </a:cubicBezTo>
                  <a:cubicBezTo>
                    <a:pt x="9463" y="7342"/>
                    <a:pt x="9536" y="7308"/>
                    <a:pt x="9592" y="7252"/>
                  </a:cubicBezTo>
                  <a:cubicBezTo>
                    <a:pt x="9649" y="7189"/>
                    <a:pt x="9684" y="7103"/>
                    <a:pt x="9678" y="7024"/>
                  </a:cubicBezTo>
                  <a:cubicBezTo>
                    <a:pt x="9673" y="6859"/>
                    <a:pt x="9536" y="6733"/>
                    <a:pt x="9360" y="6733"/>
                  </a:cubicBezTo>
                  <a:close/>
                  <a:moveTo>
                    <a:pt x="10945" y="6733"/>
                  </a:moveTo>
                  <a:cubicBezTo>
                    <a:pt x="10866" y="6733"/>
                    <a:pt x="10792" y="6762"/>
                    <a:pt x="10740" y="6825"/>
                  </a:cubicBezTo>
                  <a:cubicBezTo>
                    <a:pt x="10678" y="6887"/>
                    <a:pt x="10644" y="6967"/>
                    <a:pt x="10649" y="7053"/>
                  </a:cubicBezTo>
                  <a:cubicBezTo>
                    <a:pt x="10656" y="7218"/>
                    <a:pt x="10792" y="7342"/>
                    <a:pt x="10968" y="7342"/>
                  </a:cubicBezTo>
                  <a:cubicBezTo>
                    <a:pt x="11047" y="7342"/>
                    <a:pt x="11116" y="7313"/>
                    <a:pt x="11173" y="7252"/>
                  </a:cubicBezTo>
                  <a:cubicBezTo>
                    <a:pt x="11236" y="7189"/>
                    <a:pt x="11263" y="7108"/>
                    <a:pt x="11263" y="7024"/>
                  </a:cubicBezTo>
                  <a:cubicBezTo>
                    <a:pt x="11257" y="6859"/>
                    <a:pt x="11116" y="6733"/>
                    <a:pt x="10945" y="6733"/>
                  </a:cubicBezTo>
                  <a:close/>
                  <a:moveTo>
                    <a:pt x="428" y="8285"/>
                  </a:moveTo>
                  <a:cubicBezTo>
                    <a:pt x="347" y="8285"/>
                    <a:pt x="263" y="8291"/>
                    <a:pt x="177" y="8302"/>
                  </a:cubicBezTo>
                  <a:cubicBezTo>
                    <a:pt x="126" y="8314"/>
                    <a:pt x="87" y="8325"/>
                    <a:pt x="53" y="8364"/>
                  </a:cubicBezTo>
                  <a:cubicBezTo>
                    <a:pt x="19" y="8399"/>
                    <a:pt x="1" y="8450"/>
                    <a:pt x="1" y="8501"/>
                  </a:cubicBezTo>
                  <a:cubicBezTo>
                    <a:pt x="6" y="8590"/>
                    <a:pt x="79" y="8679"/>
                    <a:pt x="170" y="8679"/>
                  </a:cubicBezTo>
                  <a:cubicBezTo>
                    <a:pt x="178" y="8679"/>
                    <a:pt x="186" y="8678"/>
                    <a:pt x="195" y="8677"/>
                  </a:cubicBezTo>
                  <a:cubicBezTo>
                    <a:pt x="247" y="8673"/>
                    <a:pt x="296" y="8669"/>
                    <a:pt x="346" y="8669"/>
                  </a:cubicBezTo>
                  <a:cubicBezTo>
                    <a:pt x="367" y="8669"/>
                    <a:pt x="388" y="8670"/>
                    <a:pt x="410" y="8671"/>
                  </a:cubicBezTo>
                  <a:cubicBezTo>
                    <a:pt x="575" y="8689"/>
                    <a:pt x="735" y="8729"/>
                    <a:pt x="898" y="8774"/>
                  </a:cubicBezTo>
                  <a:cubicBezTo>
                    <a:pt x="1063" y="8820"/>
                    <a:pt x="1228" y="8881"/>
                    <a:pt x="1399" y="8904"/>
                  </a:cubicBezTo>
                  <a:cubicBezTo>
                    <a:pt x="1418" y="8908"/>
                    <a:pt x="1436" y="8910"/>
                    <a:pt x="1454" y="8910"/>
                  </a:cubicBezTo>
                  <a:cubicBezTo>
                    <a:pt x="1495" y="8910"/>
                    <a:pt x="1534" y="8900"/>
                    <a:pt x="1569" y="8876"/>
                  </a:cubicBezTo>
                  <a:cubicBezTo>
                    <a:pt x="1614" y="8847"/>
                    <a:pt x="1648" y="8797"/>
                    <a:pt x="1661" y="8739"/>
                  </a:cubicBezTo>
                  <a:cubicBezTo>
                    <a:pt x="1672" y="8684"/>
                    <a:pt x="1666" y="8626"/>
                    <a:pt x="1632" y="8574"/>
                  </a:cubicBezTo>
                  <a:cubicBezTo>
                    <a:pt x="1598" y="8524"/>
                    <a:pt x="1553" y="8501"/>
                    <a:pt x="1496" y="8484"/>
                  </a:cubicBezTo>
                  <a:cubicBezTo>
                    <a:pt x="1291" y="8411"/>
                    <a:pt x="1069" y="8359"/>
                    <a:pt x="853" y="8325"/>
                  </a:cubicBezTo>
                  <a:cubicBezTo>
                    <a:pt x="711" y="8302"/>
                    <a:pt x="570" y="8285"/>
                    <a:pt x="428" y="8285"/>
                  </a:cubicBezTo>
                  <a:close/>
                  <a:moveTo>
                    <a:pt x="10656" y="8154"/>
                  </a:moveTo>
                  <a:cubicBezTo>
                    <a:pt x="10615" y="8154"/>
                    <a:pt x="10565" y="8183"/>
                    <a:pt x="10559" y="8228"/>
                  </a:cubicBezTo>
                  <a:cubicBezTo>
                    <a:pt x="10554" y="8291"/>
                    <a:pt x="10541" y="8343"/>
                    <a:pt x="10525" y="8388"/>
                  </a:cubicBezTo>
                  <a:cubicBezTo>
                    <a:pt x="10507" y="8433"/>
                    <a:pt x="10485" y="8472"/>
                    <a:pt x="10462" y="8513"/>
                  </a:cubicBezTo>
                  <a:cubicBezTo>
                    <a:pt x="10434" y="8547"/>
                    <a:pt x="10410" y="8574"/>
                    <a:pt x="10383" y="8598"/>
                  </a:cubicBezTo>
                  <a:cubicBezTo>
                    <a:pt x="10355" y="8621"/>
                    <a:pt x="10320" y="8643"/>
                    <a:pt x="10286" y="8660"/>
                  </a:cubicBezTo>
                  <a:cubicBezTo>
                    <a:pt x="10252" y="8677"/>
                    <a:pt x="10218" y="8689"/>
                    <a:pt x="10179" y="8694"/>
                  </a:cubicBezTo>
                  <a:cubicBezTo>
                    <a:pt x="10150" y="8700"/>
                    <a:pt x="10121" y="8700"/>
                    <a:pt x="10098" y="8700"/>
                  </a:cubicBezTo>
                  <a:lnTo>
                    <a:pt x="10070" y="8700"/>
                  </a:lnTo>
                  <a:cubicBezTo>
                    <a:pt x="10042" y="8694"/>
                    <a:pt x="10014" y="8689"/>
                    <a:pt x="9979" y="8684"/>
                  </a:cubicBezTo>
                  <a:cubicBezTo>
                    <a:pt x="9956" y="8671"/>
                    <a:pt x="9933" y="8660"/>
                    <a:pt x="9911" y="8649"/>
                  </a:cubicBezTo>
                  <a:cubicBezTo>
                    <a:pt x="9894" y="8632"/>
                    <a:pt x="9883" y="8621"/>
                    <a:pt x="9865" y="8603"/>
                  </a:cubicBezTo>
                  <a:cubicBezTo>
                    <a:pt x="9854" y="8587"/>
                    <a:pt x="9843" y="8564"/>
                    <a:pt x="9831" y="8547"/>
                  </a:cubicBezTo>
                  <a:cubicBezTo>
                    <a:pt x="9820" y="8524"/>
                    <a:pt x="9809" y="8495"/>
                    <a:pt x="9804" y="8467"/>
                  </a:cubicBezTo>
                  <a:cubicBezTo>
                    <a:pt x="9797" y="8433"/>
                    <a:pt x="9797" y="8399"/>
                    <a:pt x="9797" y="8359"/>
                  </a:cubicBezTo>
                  <a:lnTo>
                    <a:pt x="9804" y="8330"/>
                  </a:lnTo>
                  <a:cubicBezTo>
                    <a:pt x="9809" y="8309"/>
                    <a:pt x="9809" y="8274"/>
                    <a:pt x="9786" y="8240"/>
                  </a:cubicBezTo>
                  <a:cubicBezTo>
                    <a:pt x="9769" y="8212"/>
                    <a:pt x="9741" y="8194"/>
                    <a:pt x="9712" y="8189"/>
                  </a:cubicBezTo>
                  <a:cubicBezTo>
                    <a:pt x="9707" y="8183"/>
                    <a:pt x="9694" y="8183"/>
                    <a:pt x="9689" y="8183"/>
                  </a:cubicBezTo>
                  <a:cubicBezTo>
                    <a:pt x="9633" y="8183"/>
                    <a:pt x="9570" y="8217"/>
                    <a:pt x="9565" y="8280"/>
                  </a:cubicBezTo>
                  <a:cubicBezTo>
                    <a:pt x="9558" y="8336"/>
                    <a:pt x="9553" y="8393"/>
                    <a:pt x="9553" y="8438"/>
                  </a:cubicBezTo>
                  <a:cubicBezTo>
                    <a:pt x="9553" y="8484"/>
                    <a:pt x="9565" y="8529"/>
                    <a:pt x="9576" y="8587"/>
                  </a:cubicBezTo>
                  <a:cubicBezTo>
                    <a:pt x="9592" y="8666"/>
                    <a:pt x="9639" y="8745"/>
                    <a:pt x="9701" y="8820"/>
                  </a:cubicBezTo>
                  <a:cubicBezTo>
                    <a:pt x="9804" y="8933"/>
                    <a:pt x="9962" y="9001"/>
                    <a:pt x="10150" y="9007"/>
                  </a:cubicBezTo>
                  <a:cubicBezTo>
                    <a:pt x="10190" y="9007"/>
                    <a:pt x="10235" y="8996"/>
                    <a:pt x="10281" y="8990"/>
                  </a:cubicBezTo>
                  <a:cubicBezTo>
                    <a:pt x="10315" y="8984"/>
                    <a:pt x="10349" y="8973"/>
                    <a:pt x="10383" y="8956"/>
                  </a:cubicBezTo>
                  <a:cubicBezTo>
                    <a:pt x="10473" y="8922"/>
                    <a:pt x="10554" y="8870"/>
                    <a:pt x="10615" y="8802"/>
                  </a:cubicBezTo>
                  <a:cubicBezTo>
                    <a:pt x="10678" y="8734"/>
                    <a:pt x="10724" y="8643"/>
                    <a:pt x="10751" y="8547"/>
                  </a:cubicBezTo>
                  <a:cubicBezTo>
                    <a:pt x="10775" y="8450"/>
                    <a:pt x="10775" y="8343"/>
                    <a:pt x="10751" y="8223"/>
                  </a:cubicBezTo>
                  <a:cubicBezTo>
                    <a:pt x="10740" y="8178"/>
                    <a:pt x="10695" y="8154"/>
                    <a:pt x="10656" y="8154"/>
                  </a:cubicBezTo>
                  <a:close/>
                  <a:moveTo>
                    <a:pt x="18236" y="10013"/>
                  </a:moveTo>
                  <a:cubicBezTo>
                    <a:pt x="18184" y="10013"/>
                    <a:pt x="18139" y="10030"/>
                    <a:pt x="18099" y="10058"/>
                  </a:cubicBezTo>
                  <a:cubicBezTo>
                    <a:pt x="18042" y="10092"/>
                    <a:pt x="17997" y="10155"/>
                    <a:pt x="17986" y="10223"/>
                  </a:cubicBezTo>
                  <a:cubicBezTo>
                    <a:pt x="17968" y="10291"/>
                    <a:pt x="17979" y="10365"/>
                    <a:pt x="18020" y="10428"/>
                  </a:cubicBezTo>
                  <a:cubicBezTo>
                    <a:pt x="18054" y="10478"/>
                    <a:pt x="18122" y="10536"/>
                    <a:pt x="18184" y="10541"/>
                  </a:cubicBezTo>
                  <a:cubicBezTo>
                    <a:pt x="18377" y="10564"/>
                    <a:pt x="18566" y="10604"/>
                    <a:pt x="18753" y="10649"/>
                  </a:cubicBezTo>
                  <a:cubicBezTo>
                    <a:pt x="18838" y="10672"/>
                    <a:pt x="18918" y="10695"/>
                    <a:pt x="19002" y="10711"/>
                  </a:cubicBezTo>
                  <a:cubicBezTo>
                    <a:pt x="19117" y="10740"/>
                    <a:pt x="19224" y="10756"/>
                    <a:pt x="19338" y="10769"/>
                  </a:cubicBezTo>
                  <a:cubicBezTo>
                    <a:pt x="19389" y="10763"/>
                    <a:pt x="19434" y="10751"/>
                    <a:pt x="19474" y="10722"/>
                  </a:cubicBezTo>
                  <a:cubicBezTo>
                    <a:pt x="19537" y="10683"/>
                    <a:pt x="19582" y="10620"/>
                    <a:pt x="19599" y="10546"/>
                  </a:cubicBezTo>
                  <a:cubicBezTo>
                    <a:pt x="19628" y="10428"/>
                    <a:pt x="19565" y="10291"/>
                    <a:pt x="19458" y="10240"/>
                  </a:cubicBezTo>
                  <a:cubicBezTo>
                    <a:pt x="19275" y="10150"/>
                    <a:pt x="19077" y="10109"/>
                    <a:pt x="18878" y="10081"/>
                  </a:cubicBezTo>
                  <a:cubicBezTo>
                    <a:pt x="18668" y="10047"/>
                    <a:pt x="18451" y="10030"/>
                    <a:pt x="18236" y="10013"/>
                  </a:cubicBezTo>
                  <a:close/>
                  <a:moveTo>
                    <a:pt x="2888" y="14433"/>
                  </a:moveTo>
                  <a:cubicBezTo>
                    <a:pt x="2865" y="14433"/>
                    <a:pt x="2842" y="14433"/>
                    <a:pt x="2825" y="14445"/>
                  </a:cubicBezTo>
                  <a:cubicBezTo>
                    <a:pt x="2728" y="14480"/>
                    <a:pt x="2637" y="14530"/>
                    <a:pt x="2547" y="14582"/>
                  </a:cubicBezTo>
                  <a:cubicBezTo>
                    <a:pt x="2467" y="14632"/>
                    <a:pt x="2382" y="14677"/>
                    <a:pt x="2296" y="14724"/>
                  </a:cubicBezTo>
                  <a:cubicBezTo>
                    <a:pt x="2126" y="14820"/>
                    <a:pt x="1962" y="14910"/>
                    <a:pt x="1808" y="15030"/>
                  </a:cubicBezTo>
                  <a:cubicBezTo>
                    <a:pt x="1757" y="15070"/>
                    <a:pt x="1717" y="15115"/>
                    <a:pt x="1700" y="15183"/>
                  </a:cubicBezTo>
                  <a:cubicBezTo>
                    <a:pt x="1682" y="15251"/>
                    <a:pt x="1695" y="15325"/>
                    <a:pt x="1734" y="15377"/>
                  </a:cubicBezTo>
                  <a:cubicBezTo>
                    <a:pt x="1779" y="15451"/>
                    <a:pt x="1867" y="15499"/>
                    <a:pt x="1954" y="15499"/>
                  </a:cubicBezTo>
                  <a:cubicBezTo>
                    <a:pt x="1999" y="15499"/>
                    <a:pt x="2043" y="15486"/>
                    <a:pt x="2081" y="15456"/>
                  </a:cubicBezTo>
                  <a:cubicBezTo>
                    <a:pt x="2235" y="15337"/>
                    <a:pt x="2405" y="15246"/>
                    <a:pt x="2576" y="15155"/>
                  </a:cubicBezTo>
                  <a:cubicBezTo>
                    <a:pt x="2660" y="15115"/>
                    <a:pt x="2746" y="15070"/>
                    <a:pt x="2831" y="15018"/>
                  </a:cubicBezTo>
                  <a:cubicBezTo>
                    <a:pt x="2883" y="14984"/>
                    <a:pt x="2933" y="14945"/>
                    <a:pt x="2978" y="14900"/>
                  </a:cubicBezTo>
                  <a:cubicBezTo>
                    <a:pt x="3024" y="14860"/>
                    <a:pt x="3058" y="14814"/>
                    <a:pt x="3093" y="14763"/>
                  </a:cubicBezTo>
                  <a:cubicBezTo>
                    <a:pt x="3138" y="14700"/>
                    <a:pt x="3121" y="14598"/>
                    <a:pt x="3080" y="14535"/>
                  </a:cubicBezTo>
                  <a:cubicBezTo>
                    <a:pt x="3041" y="14473"/>
                    <a:pt x="2967" y="14433"/>
                    <a:pt x="2888" y="14433"/>
                  </a:cubicBezTo>
                  <a:close/>
                  <a:moveTo>
                    <a:pt x="8910" y="15991"/>
                  </a:moveTo>
                  <a:cubicBezTo>
                    <a:pt x="8911" y="15991"/>
                    <a:pt x="8912" y="15991"/>
                    <a:pt x="8913" y="15991"/>
                  </a:cubicBezTo>
                  <a:lnTo>
                    <a:pt x="8913" y="15991"/>
                  </a:lnTo>
                  <a:cubicBezTo>
                    <a:pt x="8912" y="15991"/>
                    <a:pt x="8910" y="15991"/>
                    <a:pt x="8910" y="15991"/>
                  </a:cubicBezTo>
                  <a:close/>
                  <a:moveTo>
                    <a:pt x="10554" y="3358"/>
                  </a:moveTo>
                  <a:cubicBezTo>
                    <a:pt x="10735" y="3358"/>
                    <a:pt x="10916" y="3370"/>
                    <a:pt x="11092" y="3381"/>
                  </a:cubicBezTo>
                  <a:lnTo>
                    <a:pt x="11121" y="3381"/>
                  </a:lnTo>
                  <a:cubicBezTo>
                    <a:pt x="11645" y="3433"/>
                    <a:pt x="12156" y="3552"/>
                    <a:pt x="12639" y="3728"/>
                  </a:cubicBezTo>
                  <a:cubicBezTo>
                    <a:pt x="13098" y="3898"/>
                    <a:pt x="13542" y="4131"/>
                    <a:pt x="13945" y="4415"/>
                  </a:cubicBezTo>
                  <a:cubicBezTo>
                    <a:pt x="14270" y="4648"/>
                    <a:pt x="14577" y="4916"/>
                    <a:pt x="14855" y="5217"/>
                  </a:cubicBezTo>
                  <a:cubicBezTo>
                    <a:pt x="14934" y="5301"/>
                    <a:pt x="15008" y="5382"/>
                    <a:pt x="15076" y="5466"/>
                  </a:cubicBezTo>
                  <a:lnTo>
                    <a:pt x="15065" y="5450"/>
                  </a:lnTo>
                  <a:lnTo>
                    <a:pt x="15065" y="5450"/>
                  </a:lnTo>
                  <a:cubicBezTo>
                    <a:pt x="15451" y="5904"/>
                    <a:pt x="15786" y="6433"/>
                    <a:pt x="16065" y="7013"/>
                  </a:cubicBezTo>
                  <a:cubicBezTo>
                    <a:pt x="16321" y="7546"/>
                    <a:pt x="16513" y="8104"/>
                    <a:pt x="16656" y="8677"/>
                  </a:cubicBezTo>
                  <a:cubicBezTo>
                    <a:pt x="16696" y="8847"/>
                    <a:pt x="16730" y="9018"/>
                    <a:pt x="16764" y="9188"/>
                  </a:cubicBezTo>
                  <a:lnTo>
                    <a:pt x="16764" y="9183"/>
                  </a:lnTo>
                  <a:cubicBezTo>
                    <a:pt x="16849" y="9644"/>
                    <a:pt x="16866" y="10126"/>
                    <a:pt x="16827" y="10615"/>
                  </a:cubicBezTo>
                  <a:cubicBezTo>
                    <a:pt x="16775" y="11241"/>
                    <a:pt x="16639" y="11842"/>
                    <a:pt x="16337" y="12400"/>
                  </a:cubicBezTo>
                  <a:cubicBezTo>
                    <a:pt x="16036" y="12938"/>
                    <a:pt x="15673" y="13444"/>
                    <a:pt x="15259" y="13900"/>
                  </a:cubicBezTo>
                  <a:cubicBezTo>
                    <a:pt x="14837" y="14354"/>
                    <a:pt x="14315" y="14690"/>
                    <a:pt x="13769" y="14979"/>
                  </a:cubicBezTo>
                  <a:cubicBezTo>
                    <a:pt x="13662" y="15036"/>
                    <a:pt x="13554" y="15086"/>
                    <a:pt x="13445" y="15138"/>
                  </a:cubicBezTo>
                  <a:lnTo>
                    <a:pt x="13452" y="15138"/>
                  </a:lnTo>
                  <a:cubicBezTo>
                    <a:pt x="12747" y="15474"/>
                    <a:pt x="11973" y="15718"/>
                    <a:pt x="11150" y="15871"/>
                  </a:cubicBezTo>
                  <a:lnTo>
                    <a:pt x="11144" y="15871"/>
                  </a:lnTo>
                  <a:lnTo>
                    <a:pt x="11139" y="15877"/>
                  </a:lnTo>
                  <a:cubicBezTo>
                    <a:pt x="10588" y="15967"/>
                    <a:pt x="10053" y="16019"/>
                    <a:pt x="9542" y="16019"/>
                  </a:cubicBezTo>
                  <a:cubicBezTo>
                    <a:pt x="9366" y="16019"/>
                    <a:pt x="9190" y="16014"/>
                    <a:pt x="9025" y="15996"/>
                  </a:cubicBezTo>
                  <a:cubicBezTo>
                    <a:pt x="8986" y="15996"/>
                    <a:pt x="8946" y="15996"/>
                    <a:pt x="8913" y="15991"/>
                  </a:cubicBezTo>
                  <a:lnTo>
                    <a:pt x="8913" y="15991"/>
                  </a:lnTo>
                  <a:cubicBezTo>
                    <a:pt x="8915" y="15992"/>
                    <a:pt x="8917" y="15993"/>
                    <a:pt x="8917" y="15996"/>
                  </a:cubicBezTo>
                  <a:cubicBezTo>
                    <a:pt x="8451" y="15951"/>
                    <a:pt x="7997" y="15865"/>
                    <a:pt x="7564" y="15729"/>
                  </a:cubicBezTo>
                  <a:cubicBezTo>
                    <a:pt x="7451" y="15695"/>
                    <a:pt x="7337" y="15661"/>
                    <a:pt x="7223" y="15621"/>
                  </a:cubicBezTo>
                  <a:lnTo>
                    <a:pt x="7229" y="15621"/>
                  </a:lnTo>
                  <a:lnTo>
                    <a:pt x="7218" y="15616"/>
                  </a:lnTo>
                  <a:lnTo>
                    <a:pt x="7195" y="15610"/>
                  </a:lnTo>
                  <a:cubicBezTo>
                    <a:pt x="6728" y="15434"/>
                    <a:pt x="6285" y="15201"/>
                    <a:pt x="5888" y="14923"/>
                  </a:cubicBezTo>
                  <a:cubicBezTo>
                    <a:pt x="5490" y="14638"/>
                    <a:pt x="5126" y="14302"/>
                    <a:pt x="4803" y="13922"/>
                  </a:cubicBezTo>
                  <a:cubicBezTo>
                    <a:pt x="4485" y="13547"/>
                    <a:pt x="4229" y="13155"/>
                    <a:pt x="4035" y="12763"/>
                  </a:cubicBezTo>
                  <a:lnTo>
                    <a:pt x="4029" y="12752"/>
                  </a:lnTo>
                  <a:cubicBezTo>
                    <a:pt x="3830" y="12332"/>
                    <a:pt x="3689" y="11876"/>
                    <a:pt x="3604" y="11404"/>
                  </a:cubicBezTo>
                  <a:cubicBezTo>
                    <a:pt x="3513" y="10871"/>
                    <a:pt x="3489" y="10308"/>
                    <a:pt x="3536" y="9728"/>
                  </a:cubicBezTo>
                  <a:cubicBezTo>
                    <a:pt x="3592" y="9109"/>
                    <a:pt x="3735" y="8501"/>
                    <a:pt x="3945" y="7916"/>
                  </a:cubicBezTo>
                  <a:cubicBezTo>
                    <a:pt x="3945" y="7910"/>
                    <a:pt x="3950" y="7910"/>
                    <a:pt x="3950" y="7905"/>
                  </a:cubicBezTo>
                  <a:lnTo>
                    <a:pt x="3956" y="7887"/>
                  </a:lnTo>
                  <a:cubicBezTo>
                    <a:pt x="4155" y="7359"/>
                    <a:pt x="4417" y="6864"/>
                    <a:pt x="4729" y="6410"/>
                  </a:cubicBezTo>
                  <a:cubicBezTo>
                    <a:pt x="5075" y="5922"/>
                    <a:pt x="5485" y="5472"/>
                    <a:pt x="5951" y="5075"/>
                  </a:cubicBezTo>
                  <a:cubicBezTo>
                    <a:pt x="6428" y="4677"/>
                    <a:pt x="6956" y="4336"/>
                    <a:pt x="7512" y="4063"/>
                  </a:cubicBezTo>
                  <a:cubicBezTo>
                    <a:pt x="8104" y="3780"/>
                    <a:pt x="8729" y="3580"/>
                    <a:pt x="9371" y="3460"/>
                  </a:cubicBezTo>
                  <a:cubicBezTo>
                    <a:pt x="9763" y="3392"/>
                    <a:pt x="10161" y="3358"/>
                    <a:pt x="10554" y="3358"/>
                  </a:cubicBezTo>
                  <a:close/>
                  <a:moveTo>
                    <a:pt x="10536" y="3080"/>
                  </a:moveTo>
                  <a:cubicBezTo>
                    <a:pt x="10303" y="3080"/>
                    <a:pt x="10070" y="3092"/>
                    <a:pt x="9843" y="3114"/>
                  </a:cubicBezTo>
                  <a:cubicBezTo>
                    <a:pt x="8587" y="3239"/>
                    <a:pt x="7371" y="3706"/>
                    <a:pt x="6331" y="4422"/>
                  </a:cubicBezTo>
                  <a:cubicBezTo>
                    <a:pt x="5802" y="4785"/>
                    <a:pt x="5325" y="5217"/>
                    <a:pt x="4910" y="5705"/>
                  </a:cubicBezTo>
                  <a:cubicBezTo>
                    <a:pt x="4462" y="6222"/>
                    <a:pt x="4092" y="6808"/>
                    <a:pt x="3819" y="7438"/>
                  </a:cubicBezTo>
                  <a:cubicBezTo>
                    <a:pt x="3518" y="8120"/>
                    <a:pt x="3326" y="8847"/>
                    <a:pt x="3245" y="9592"/>
                  </a:cubicBezTo>
                  <a:cubicBezTo>
                    <a:pt x="3200" y="9967"/>
                    <a:pt x="3189" y="10347"/>
                    <a:pt x="3206" y="10729"/>
                  </a:cubicBezTo>
                  <a:cubicBezTo>
                    <a:pt x="3229" y="11104"/>
                    <a:pt x="3279" y="11479"/>
                    <a:pt x="3365" y="11842"/>
                  </a:cubicBezTo>
                  <a:cubicBezTo>
                    <a:pt x="3444" y="12201"/>
                    <a:pt x="3564" y="12547"/>
                    <a:pt x="3717" y="12877"/>
                  </a:cubicBezTo>
                  <a:cubicBezTo>
                    <a:pt x="3796" y="13053"/>
                    <a:pt x="3882" y="13218"/>
                    <a:pt x="3984" y="13382"/>
                  </a:cubicBezTo>
                  <a:cubicBezTo>
                    <a:pt x="4076" y="13541"/>
                    <a:pt x="4184" y="13695"/>
                    <a:pt x="4291" y="13843"/>
                  </a:cubicBezTo>
                  <a:cubicBezTo>
                    <a:pt x="4512" y="14139"/>
                    <a:pt x="4751" y="14417"/>
                    <a:pt x="5018" y="14666"/>
                  </a:cubicBezTo>
                  <a:cubicBezTo>
                    <a:pt x="5275" y="14916"/>
                    <a:pt x="5558" y="15133"/>
                    <a:pt x="5854" y="15332"/>
                  </a:cubicBezTo>
                  <a:cubicBezTo>
                    <a:pt x="6434" y="15718"/>
                    <a:pt x="7087" y="15991"/>
                    <a:pt x="7758" y="16156"/>
                  </a:cubicBezTo>
                  <a:cubicBezTo>
                    <a:pt x="8296" y="16287"/>
                    <a:pt x="8852" y="16347"/>
                    <a:pt x="9406" y="16347"/>
                  </a:cubicBezTo>
                  <a:cubicBezTo>
                    <a:pt x="9571" y="16347"/>
                    <a:pt x="9735" y="16342"/>
                    <a:pt x="9899" y="16331"/>
                  </a:cubicBezTo>
                  <a:cubicBezTo>
                    <a:pt x="10206" y="16314"/>
                    <a:pt x="10520" y="16280"/>
                    <a:pt x="10826" y="16229"/>
                  </a:cubicBezTo>
                  <a:cubicBezTo>
                    <a:pt x="11139" y="16177"/>
                    <a:pt x="11456" y="16116"/>
                    <a:pt x="11763" y="16030"/>
                  </a:cubicBezTo>
                  <a:cubicBezTo>
                    <a:pt x="12070" y="15951"/>
                    <a:pt x="12372" y="15854"/>
                    <a:pt x="12667" y="15746"/>
                  </a:cubicBezTo>
                  <a:cubicBezTo>
                    <a:pt x="12962" y="15639"/>
                    <a:pt x="13258" y="15508"/>
                    <a:pt x="13542" y="15366"/>
                  </a:cubicBezTo>
                  <a:cubicBezTo>
                    <a:pt x="14093" y="15099"/>
                    <a:pt x="14611" y="14763"/>
                    <a:pt x="15076" y="14365"/>
                  </a:cubicBezTo>
                  <a:cubicBezTo>
                    <a:pt x="15309" y="14173"/>
                    <a:pt x="15525" y="13961"/>
                    <a:pt x="15724" y="13735"/>
                  </a:cubicBezTo>
                  <a:cubicBezTo>
                    <a:pt x="15923" y="13513"/>
                    <a:pt x="16099" y="13274"/>
                    <a:pt x="16258" y="13024"/>
                  </a:cubicBezTo>
                  <a:cubicBezTo>
                    <a:pt x="16565" y="12542"/>
                    <a:pt x="16793" y="12007"/>
                    <a:pt x="16917" y="11451"/>
                  </a:cubicBezTo>
                  <a:cubicBezTo>
                    <a:pt x="16974" y="11206"/>
                    <a:pt x="17008" y="10961"/>
                    <a:pt x="17025" y="10711"/>
                  </a:cubicBezTo>
                  <a:cubicBezTo>
                    <a:pt x="17031" y="10695"/>
                    <a:pt x="17031" y="10677"/>
                    <a:pt x="17031" y="10661"/>
                  </a:cubicBezTo>
                  <a:cubicBezTo>
                    <a:pt x="17082" y="10218"/>
                    <a:pt x="17076" y="9775"/>
                    <a:pt x="17031" y="9337"/>
                  </a:cubicBezTo>
                  <a:cubicBezTo>
                    <a:pt x="16991" y="8922"/>
                    <a:pt x="16906" y="8513"/>
                    <a:pt x="16798" y="8115"/>
                  </a:cubicBezTo>
                  <a:cubicBezTo>
                    <a:pt x="16696" y="7734"/>
                    <a:pt x="16560" y="7359"/>
                    <a:pt x="16395" y="7001"/>
                  </a:cubicBezTo>
                  <a:cubicBezTo>
                    <a:pt x="16065" y="6268"/>
                    <a:pt x="15621" y="5597"/>
                    <a:pt x="15070" y="5012"/>
                  </a:cubicBezTo>
                  <a:cubicBezTo>
                    <a:pt x="14604" y="4517"/>
                    <a:pt x="14065" y="4103"/>
                    <a:pt x="13463" y="3785"/>
                  </a:cubicBezTo>
                  <a:cubicBezTo>
                    <a:pt x="12912" y="3494"/>
                    <a:pt x="12309" y="3290"/>
                    <a:pt x="11695" y="3182"/>
                  </a:cubicBezTo>
                  <a:cubicBezTo>
                    <a:pt x="11315" y="3109"/>
                    <a:pt x="10929" y="3080"/>
                    <a:pt x="10536" y="3080"/>
                  </a:cubicBezTo>
                  <a:close/>
                  <a:moveTo>
                    <a:pt x="15503" y="16355"/>
                  </a:moveTo>
                  <a:cubicBezTo>
                    <a:pt x="15429" y="16360"/>
                    <a:pt x="15361" y="16394"/>
                    <a:pt x="15315" y="16445"/>
                  </a:cubicBezTo>
                  <a:cubicBezTo>
                    <a:pt x="15269" y="16496"/>
                    <a:pt x="15241" y="16570"/>
                    <a:pt x="15246" y="16638"/>
                  </a:cubicBezTo>
                  <a:cubicBezTo>
                    <a:pt x="15246" y="16717"/>
                    <a:pt x="15280" y="16769"/>
                    <a:pt x="15332" y="16825"/>
                  </a:cubicBezTo>
                  <a:cubicBezTo>
                    <a:pt x="15338" y="16832"/>
                    <a:pt x="15338" y="16832"/>
                    <a:pt x="15343" y="16837"/>
                  </a:cubicBezTo>
                  <a:cubicBezTo>
                    <a:pt x="15445" y="16962"/>
                    <a:pt x="15525" y="17105"/>
                    <a:pt x="15610" y="17247"/>
                  </a:cubicBezTo>
                  <a:cubicBezTo>
                    <a:pt x="15713" y="17417"/>
                    <a:pt x="15810" y="17593"/>
                    <a:pt x="15957" y="17729"/>
                  </a:cubicBezTo>
                  <a:cubicBezTo>
                    <a:pt x="16016" y="17782"/>
                    <a:pt x="16089" y="17808"/>
                    <a:pt x="16162" y="17808"/>
                  </a:cubicBezTo>
                  <a:cubicBezTo>
                    <a:pt x="16244" y="17808"/>
                    <a:pt x="16326" y="17775"/>
                    <a:pt x="16384" y="17712"/>
                  </a:cubicBezTo>
                  <a:cubicBezTo>
                    <a:pt x="16440" y="17650"/>
                    <a:pt x="16468" y="17575"/>
                    <a:pt x="16463" y="17496"/>
                  </a:cubicBezTo>
                  <a:lnTo>
                    <a:pt x="16452" y="17417"/>
                  </a:lnTo>
                  <a:cubicBezTo>
                    <a:pt x="16434" y="17365"/>
                    <a:pt x="16406" y="17320"/>
                    <a:pt x="16366" y="17286"/>
                  </a:cubicBezTo>
                  <a:cubicBezTo>
                    <a:pt x="16321" y="17234"/>
                    <a:pt x="16275" y="17184"/>
                    <a:pt x="16235" y="17132"/>
                  </a:cubicBezTo>
                  <a:cubicBezTo>
                    <a:pt x="16150" y="17030"/>
                    <a:pt x="16077" y="16927"/>
                    <a:pt x="16002" y="16820"/>
                  </a:cubicBezTo>
                  <a:cubicBezTo>
                    <a:pt x="15912" y="16683"/>
                    <a:pt x="15810" y="16552"/>
                    <a:pt x="15695" y="16428"/>
                  </a:cubicBezTo>
                  <a:cubicBezTo>
                    <a:pt x="15655" y="16376"/>
                    <a:pt x="15576" y="16355"/>
                    <a:pt x="15514" y="16355"/>
                  </a:cubicBezTo>
                  <a:close/>
                  <a:moveTo>
                    <a:pt x="7911" y="18320"/>
                  </a:moveTo>
                  <a:cubicBezTo>
                    <a:pt x="7826" y="18320"/>
                    <a:pt x="7746" y="18366"/>
                    <a:pt x="7701" y="18445"/>
                  </a:cubicBezTo>
                  <a:cubicBezTo>
                    <a:pt x="7604" y="18610"/>
                    <a:pt x="7536" y="18797"/>
                    <a:pt x="7473" y="18985"/>
                  </a:cubicBezTo>
                  <a:cubicBezTo>
                    <a:pt x="7410" y="19178"/>
                    <a:pt x="7360" y="19377"/>
                    <a:pt x="7320" y="19576"/>
                  </a:cubicBezTo>
                  <a:cubicBezTo>
                    <a:pt x="7297" y="19701"/>
                    <a:pt x="7371" y="19820"/>
                    <a:pt x="7496" y="19849"/>
                  </a:cubicBezTo>
                  <a:cubicBezTo>
                    <a:pt x="7513" y="19853"/>
                    <a:pt x="7529" y="19854"/>
                    <a:pt x="7546" y="19854"/>
                  </a:cubicBezTo>
                  <a:cubicBezTo>
                    <a:pt x="7649" y="19854"/>
                    <a:pt x="7749" y="19781"/>
                    <a:pt x="7769" y="19678"/>
                  </a:cubicBezTo>
                  <a:cubicBezTo>
                    <a:pt x="7803" y="19519"/>
                    <a:pt x="7848" y="19360"/>
                    <a:pt x="7905" y="19206"/>
                  </a:cubicBezTo>
                  <a:lnTo>
                    <a:pt x="8008" y="18951"/>
                  </a:lnTo>
                  <a:cubicBezTo>
                    <a:pt x="8053" y="18837"/>
                    <a:pt x="8104" y="18724"/>
                    <a:pt x="8138" y="18605"/>
                  </a:cubicBezTo>
                  <a:cubicBezTo>
                    <a:pt x="8160" y="18503"/>
                    <a:pt x="8104" y="18393"/>
                    <a:pt x="8018" y="18343"/>
                  </a:cubicBezTo>
                  <a:cubicBezTo>
                    <a:pt x="7984" y="18325"/>
                    <a:pt x="7945" y="18320"/>
                    <a:pt x="7911" y="18320"/>
                  </a:cubicBezTo>
                  <a:close/>
                </a:path>
              </a:pathLst>
            </a:custGeom>
            <a:solidFill>
              <a:srgbClr val="1616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1 1">
  <p:cSld name="BLANK_1_3_3">
    <p:spTree>
      <p:nvGrpSpPr>
        <p:cNvPr id="1" name="Shape 1445"/>
        <p:cNvGrpSpPr/>
        <p:nvPr/>
      </p:nvGrpSpPr>
      <p:grpSpPr>
        <a:xfrm>
          <a:off x="0" y="0"/>
          <a:ext cx="0" cy="0"/>
          <a:chOff x="0" y="0"/>
          <a:chExt cx="0" cy="0"/>
        </a:xfrm>
      </p:grpSpPr>
      <p:grpSp>
        <p:nvGrpSpPr>
          <p:cNvPr id="1450" name="Google Shape;1450;p34"/>
          <p:cNvGrpSpPr/>
          <p:nvPr/>
        </p:nvGrpSpPr>
        <p:grpSpPr>
          <a:xfrm>
            <a:off x="-2902027" y="1271890"/>
            <a:ext cx="6191222" cy="6191222"/>
            <a:chOff x="-2825827" y="1271890"/>
            <a:chExt cx="6191222" cy="6191222"/>
          </a:xfrm>
        </p:grpSpPr>
        <p:pic>
          <p:nvPicPr>
            <p:cNvPr id="1451" name="Google Shape;1451;p34"/>
            <p:cNvPicPr preferRelativeResize="0"/>
            <p:nvPr/>
          </p:nvPicPr>
          <p:blipFill rotWithShape="1">
            <a:blip r:embed="rId2">
              <a:alphaModFix/>
            </a:blip>
            <a:srcRect l="16960" t="24718" r="7121" b="26177"/>
            <a:stretch/>
          </p:blipFill>
          <p:spPr>
            <a:xfrm>
              <a:off x="-680950" y="3866725"/>
              <a:ext cx="2441950" cy="1863749"/>
            </a:xfrm>
            <a:prstGeom prst="rect">
              <a:avLst/>
            </a:prstGeom>
            <a:noFill/>
            <a:ln>
              <a:noFill/>
            </a:ln>
          </p:spPr>
        </p:pic>
        <p:grpSp>
          <p:nvGrpSpPr>
            <p:cNvPr id="1452" name="Google Shape;1452;p34"/>
            <p:cNvGrpSpPr/>
            <p:nvPr/>
          </p:nvGrpSpPr>
          <p:grpSpPr>
            <a:xfrm>
              <a:off x="-2825827" y="1271890"/>
              <a:ext cx="6191222" cy="6191222"/>
              <a:chOff x="-2825827" y="1271890"/>
              <a:chExt cx="6191222" cy="6191222"/>
            </a:xfrm>
          </p:grpSpPr>
          <p:sp>
            <p:nvSpPr>
              <p:cNvPr id="1453" name="Google Shape;1453;p34"/>
              <p:cNvSpPr/>
              <p:nvPr/>
            </p:nvSpPr>
            <p:spPr>
              <a:xfrm rot="2700000" flipH="1">
                <a:off x="-1733384" y="1992813"/>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4"/>
              <p:cNvSpPr/>
              <p:nvPr/>
            </p:nvSpPr>
            <p:spPr>
              <a:xfrm rot="2700000" flipH="1">
                <a:off x="-1192832" y="2500186"/>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5" name="Google Shape;1455;p34"/>
              <p:cNvGrpSpPr/>
              <p:nvPr/>
            </p:nvGrpSpPr>
            <p:grpSpPr>
              <a:xfrm rot="10800000">
                <a:off x="384881" y="3042905"/>
                <a:ext cx="134100" cy="134100"/>
                <a:chOff x="-1999139" y="3143772"/>
                <a:chExt cx="134100" cy="134100"/>
              </a:xfrm>
            </p:grpSpPr>
            <p:sp>
              <p:nvSpPr>
                <p:cNvPr id="1456" name="Google Shape;1456;p34"/>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4"/>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8" name="Google Shape;1458;p34"/>
              <p:cNvGrpSpPr/>
              <p:nvPr/>
            </p:nvGrpSpPr>
            <p:grpSpPr>
              <a:xfrm rot="10800000">
                <a:off x="146106" y="3710980"/>
                <a:ext cx="134100" cy="134100"/>
                <a:chOff x="-1999139" y="3143772"/>
                <a:chExt cx="134100" cy="134100"/>
              </a:xfrm>
            </p:grpSpPr>
            <p:sp>
              <p:nvSpPr>
                <p:cNvPr id="1459" name="Google Shape;1459;p34"/>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4"/>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1" name="Google Shape;1461;p34"/>
              <p:cNvGrpSpPr/>
              <p:nvPr/>
            </p:nvGrpSpPr>
            <p:grpSpPr>
              <a:xfrm>
                <a:off x="-102297" y="3780153"/>
                <a:ext cx="939901" cy="2449421"/>
                <a:chOff x="-102297" y="3780153"/>
                <a:chExt cx="939901" cy="2449421"/>
              </a:xfrm>
            </p:grpSpPr>
            <p:sp>
              <p:nvSpPr>
                <p:cNvPr id="1462" name="Google Shape;1462;p34"/>
                <p:cNvSpPr/>
                <p:nvPr/>
              </p:nvSpPr>
              <p:spPr>
                <a:xfrm rot="10800000">
                  <a:off x="260154" y="4254866"/>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4"/>
                <p:cNvSpPr/>
                <p:nvPr/>
              </p:nvSpPr>
              <p:spPr>
                <a:xfrm rot="10800000">
                  <a:off x="-102297" y="3780153"/>
                  <a:ext cx="687411" cy="2086997"/>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4" name="Google Shape;1464;p34"/>
                <p:cNvGrpSpPr/>
                <p:nvPr/>
              </p:nvGrpSpPr>
              <p:grpSpPr>
                <a:xfrm rot="10800000">
                  <a:off x="532825" y="5492502"/>
                  <a:ext cx="134004" cy="134004"/>
                  <a:chOff x="8356813" y="1074288"/>
                  <a:chExt cx="351900" cy="351900"/>
                </a:xfrm>
              </p:grpSpPr>
              <p:sp>
                <p:nvSpPr>
                  <p:cNvPr id="1465" name="Google Shape;1465;p34"/>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4"/>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nvGrpSpPr>
          <p:cNvPr id="1467" name="Google Shape;1467;p34"/>
          <p:cNvGrpSpPr/>
          <p:nvPr/>
        </p:nvGrpSpPr>
        <p:grpSpPr>
          <a:xfrm>
            <a:off x="5650173" y="-1036475"/>
            <a:ext cx="6191222" cy="6865137"/>
            <a:chOff x="5497773" y="-1036475"/>
            <a:chExt cx="6191222" cy="6865137"/>
          </a:xfrm>
        </p:grpSpPr>
        <p:grpSp>
          <p:nvGrpSpPr>
            <p:cNvPr id="1468" name="Google Shape;1468;p34"/>
            <p:cNvGrpSpPr/>
            <p:nvPr/>
          </p:nvGrpSpPr>
          <p:grpSpPr>
            <a:xfrm>
              <a:off x="5497773" y="-362560"/>
              <a:ext cx="6191222" cy="6191222"/>
              <a:chOff x="5584373" y="-362560"/>
              <a:chExt cx="6191222" cy="6191222"/>
            </a:xfrm>
          </p:grpSpPr>
          <p:grpSp>
            <p:nvGrpSpPr>
              <p:cNvPr id="1469" name="Google Shape;1469;p34"/>
              <p:cNvGrpSpPr/>
              <p:nvPr/>
            </p:nvGrpSpPr>
            <p:grpSpPr>
              <a:xfrm>
                <a:off x="5584373" y="-362560"/>
                <a:ext cx="6191222" cy="6191222"/>
                <a:chOff x="5443673" y="-405860"/>
                <a:chExt cx="6191222" cy="6191222"/>
              </a:xfrm>
            </p:grpSpPr>
            <p:sp>
              <p:nvSpPr>
                <p:cNvPr id="1470" name="Google Shape;1470;p34"/>
                <p:cNvSpPr/>
                <p:nvPr/>
              </p:nvSpPr>
              <p:spPr>
                <a:xfrm rot="-8100000" flipH="1">
                  <a:off x="6536116" y="315063"/>
                  <a:ext cx="4006334" cy="4749375"/>
                </a:xfrm>
                <a:custGeom>
                  <a:avLst/>
                  <a:gdLst/>
                  <a:ahLst/>
                  <a:cxnLst/>
                  <a:rect l="l" t="t" r="r" b="b"/>
                  <a:pathLst>
                    <a:path w="97678" h="115794" extrusionOk="0">
                      <a:moveTo>
                        <a:pt x="97449" y="0"/>
                      </a:moveTo>
                      <a:lnTo>
                        <a:pt x="76805" y="20645"/>
                      </a:lnTo>
                      <a:lnTo>
                        <a:pt x="76744" y="20691"/>
                      </a:lnTo>
                      <a:lnTo>
                        <a:pt x="76744" y="35927"/>
                      </a:lnTo>
                      <a:lnTo>
                        <a:pt x="63107" y="49563"/>
                      </a:lnTo>
                      <a:lnTo>
                        <a:pt x="63077" y="49608"/>
                      </a:lnTo>
                      <a:lnTo>
                        <a:pt x="63077" y="56571"/>
                      </a:lnTo>
                      <a:lnTo>
                        <a:pt x="61005" y="58659"/>
                      </a:lnTo>
                      <a:lnTo>
                        <a:pt x="61005" y="62407"/>
                      </a:lnTo>
                      <a:lnTo>
                        <a:pt x="52473" y="70939"/>
                      </a:lnTo>
                      <a:lnTo>
                        <a:pt x="52412" y="70969"/>
                      </a:lnTo>
                      <a:lnTo>
                        <a:pt x="52412" y="78541"/>
                      </a:lnTo>
                      <a:lnTo>
                        <a:pt x="46912" y="84057"/>
                      </a:lnTo>
                      <a:lnTo>
                        <a:pt x="46912" y="89633"/>
                      </a:lnTo>
                      <a:lnTo>
                        <a:pt x="33123" y="103406"/>
                      </a:lnTo>
                      <a:lnTo>
                        <a:pt x="12174" y="103406"/>
                      </a:lnTo>
                      <a:lnTo>
                        <a:pt x="0" y="115565"/>
                      </a:lnTo>
                      <a:lnTo>
                        <a:pt x="229" y="115793"/>
                      </a:lnTo>
                      <a:lnTo>
                        <a:pt x="12280" y="103711"/>
                      </a:lnTo>
                      <a:lnTo>
                        <a:pt x="33245" y="103711"/>
                      </a:lnTo>
                      <a:lnTo>
                        <a:pt x="47155" y="89801"/>
                      </a:lnTo>
                      <a:lnTo>
                        <a:pt x="47216" y="89770"/>
                      </a:lnTo>
                      <a:lnTo>
                        <a:pt x="47216" y="84179"/>
                      </a:lnTo>
                      <a:lnTo>
                        <a:pt x="52732" y="78663"/>
                      </a:lnTo>
                      <a:lnTo>
                        <a:pt x="52732" y="71106"/>
                      </a:lnTo>
                      <a:lnTo>
                        <a:pt x="61264" y="62574"/>
                      </a:lnTo>
                      <a:lnTo>
                        <a:pt x="61310" y="62513"/>
                      </a:lnTo>
                      <a:lnTo>
                        <a:pt x="61310" y="58780"/>
                      </a:lnTo>
                      <a:lnTo>
                        <a:pt x="63382" y="56708"/>
                      </a:lnTo>
                      <a:lnTo>
                        <a:pt x="63382" y="49730"/>
                      </a:lnTo>
                      <a:lnTo>
                        <a:pt x="77018" y="36109"/>
                      </a:lnTo>
                      <a:lnTo>
                        <a:pt x="77048" y="36064"/>
                      </a:lnTo>
                      <a:lnTo>
                        <a:pt x="77048" y="20828"/>
                      </a:lnTo>
                      <a:lnTo>
                        <a:pt x="97678" y="198"/>
                      </a:lnTo>
                      <a:lnTo>
                        <a:pt x="97449" y="0"/>
                      </a:lnTo>
                      <a:close/>
                    </a:path>
                  </a:pathLst>
                </a:custGeom>
                <a:gradFill>
                  <a:gsLst>
                    <a:gs pos="0">
                      <a:schemeClr val="lt2"/>
                    </a:gs>
                    <a:gs pos="40000">
                      <a:srgbClr val="FF9900">
                        <a:alpha val="40784"/>
                      </a:srgbClr>
                    </a:gs>
                    <a:gs pos="100000">
                      <a:srgbClr val="FFFFFF">
                        <a:alpha val="0"/>
                      </a:srgbClr>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4"/>
                <p:cNvSpPr/>
                <p:nvPr/>
              </p:nvSpPr>
              <p:spPr>
                <a:xfrm rot="-8100000" flipH="1">
                  <a:off x="7076657" y="1499343"/>
                  <a:ext cx="2925242" cy="3057723"/>
                </a:xfrm>
                <a:custGeom>
                  <a:avLst/>
                  <a:gdLst/>
                  <a:ahLst/>
                  <a:cxnLst/>
                  <a:rect l="l" t="t" r="r" b="b"/>
                  <a:pathLst>
                    <a:path w="71320" h="74550" extrusionOk="0">
                      <a:moveTo>
                        <a:pt x="71091" y="0"/>
                      </a:moveTo>
                      <a:lnTo>
                        <a:pt x="59679" y="11397"/>
                      </a:lnTo>
                      <a:lnTo>
                        <a:pt x="54895" y="11397"/>
                      </a:lnTo>
                      <a:lnTo>
                        <a:pt x="41015" y="25307"/>
                      </a:lnTo>
                      <a:lnTo>
                        <a:pt x="40954" y="25337"/>
                      </a:lnTo>
                      <a:lnTo>
                        <a:pt x="40954" y="42325"/>
                      </a:lnTo>
                      <a:lnTo>
                        <a:pt x="31767" y="51528"/>
                      </a:lnTo>
                      <a:lnTo>
                        <a:pt x="31721" y="51574"/>
                      </a:lnTo>
                      <a:lnTo>
                        <a:pt x="31721" y="59237"/>
                      </a:lnTo>
                      <a:lnTo>
                        <a:pt x="22824" y="68135"/>
                      </a:lnTo>
                      <a:lnTo>
                        <a:pt x="6186" y="68135"/>
                      </a:lnTo>
                      <a:lnTo>
                        <a:pt x="0" y="74321"/>
                      </a:lnTo>
                      <a:lnTo>
                        <a:pt x="229" y="74549"/>
                      </a:lnTo>
                      <a:lnTo>
                        <a:pt x="6323" y="68455"/>
                      </a:lnTo>
                      <a:lnTo>
                        <a:pt x="22945" y="68455"/>
                      </a:lnTo>
                      <a:lnTo>
                        <a:pt x="31980" y="59420"/>
                      </a:lnTo>
                      <a:lnTo>
                        <a:pt x="32026" y="59374"/>
                      </a:lnTo>
                      <a:lnTo>
                        <a:pt x="32026" y="51695"/>
                      </a:lnTo>
                      <a:lnTo>
                        <a:pt x="41229" y="42508"/>
                      </a:lnTo>
                      <a:lnTo>
                        <a:pt x="41259" y="42463"/>
                      </a:lnTo>
                      <a:lnTo>
                        <a:pt x="41259" y="25475"/>
                      </a:lnTo>
                      <a:lnTo>
                        <a:pt x="55032" y="11732"/>
                      </a:lnTo>
                      <a:lnTo>
                        <a:pt x="59786" y="11732"/>
                      </a:lnTo>
                      <a:lnTo>
                        <a:pt x="71320" y="213"/>
                      </a:lnTo>
                      <a:lnTo>
                        <a:pt x="71091" y="0"/>
                      </a:lnTo>
                      <a:close/>
                    </a:path>
                  </a:pathLst>
                </a:custGeom>
                <a:gradFill>
                  <a:gsLst>
                    <a:gs pos="0">
                      <a:schemeClr val="dk2"/>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4"/>
                <p:cNvSpPr/>
                <p:nvPr/>
              </p:nvSpPr>
              <p:spPr>
                <a:xfrm>
                  <a:off x="8301511" y="-335348"/>
                  <a:ext cx="577450" cy="1974708"/>
                </a:xfrm>
                <a:custGeom>
                  <a:avLst/>
                  <a:gdLst/>
                  <a:ahLst/>
                  <a:cxnLst/>
                  <a:rect l="l" t="t" r="r" b="b"/>
                  <a:pathLst>
                    <a:path w="14079" h="48146" extrusionOk="0">
                      <a:moveTo>
                        <a:pt x="13866" y="0"/>
                      </a:moveTo>
                      <a:lnTo>
                        <a:pt x="5867" y="7999"/>
                      </a:lnTo>
                      <a:lnTo>
                        <a:pt x="5836" y="8045"/>
                      </a:lnTo>
                      <a:lnTo>
                        <a:pt x="5836" y="31737"/>
                      </a:lnTo>
                      <a:lnTo>
                        <a:pt x="1" y="37541"/>
                      </a:lnTo>
                      <a:lnTo>
                        <a:pt x="1" y="48146"/>
                      </a:lnTo>
                      <a:lnTo>
                        <a:pt x="306" y="48146"/>
                      </a:lnTo>
                      <a:lnTo>
                        <a:pt x="306" y="37679"/>
                      </a:lnTo>
                      <a:lnTo>
                        <a:pt x="6141" y="31874"/>
                      </a:lnTo>
                      <a:lnTo>
                        <a:pt x="6141" y="8167"/>
                      </a:lnTo>
                      <a:lnTo>
                        <a:pt x="14079" y="229"/>
                      </a:lnTo>
                      <a:lnTo>
                        <a:pt x="13866" y="0"/>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4"/>
                <p:cNvSpPr/>
                <p:nvPr/>
              </p:nvSpPr>
              <p:spPr>
                <a:xfrm>
                  <a:off x="8554000" y="27076"/>
                  <a:ext cx="687411" cy="2086997"/>
                </a:xfrm>
                <a:custGeom>
                  <a:avLst/>
                  <a:gdLst/>
                  <a:ahLst/>
                  <a:cxnLst/>
                  <a:rect l="l" t="t" r="r" b="b"/>
                  <a:pathLst>
                    <a:path w="16760" h="43180" extrusionOk="0">
                      <a:moveTo>
                        <a:pt x="16531" y="1"/>
                      </a:moveTo>
                      <a:lnTo>
                        <a:pt x="4403" y="12159"/>
                      </a:lnTo>
                      <a:lnTo>
                        <a:pt x="4342" y="12190"/>
                      </a:lnTo>
                      <a:lnTo>
                        <a:pt x="4342" y="25734"/>
                      </a:lnTo>
                      <a:lnTo>
                        <a:pt x="0" y="30077"/>
                      </a:lnTo>
                      <a:lnTo>
                        <a:pt x="8746" y="38822"/>
                      </a:lnTo>
                      <a:lnTo>
                        <a:pt x="8746" y="43180"/>
                      </a:lnTo>
                      <a:lnTo>
                        <a:pt x="9066" y="43180"/>
                      </a:lnTo>
                      <a:lnTo>
                        <a:pt x="9066" y="38700"/>
                      </a:lnTo>
                      <a:lnTo>
                        <a:pt x="442" y="30077"/>
                      </a:lnTo>
                      <a:lnTo>
                        <a:pt x="4662" y="25872"/>
                      </a:lnTo>
                      <a:lnTo>
                        <a:pt x="4662" y="12327"/>
                      </a:lnTo>
                      <a:lnTo>
                        <a:pt x="16760" y="230"/>
                      </a:lnTo>
                      <a:lnTo>
                        <a:pt x="16531" y="1"/>
                      </a:lnTo>
                      <a:close/>
                    </a:path>
                  </a:pathLst>
                </a:custGeom>
                <a:gradFill>
                  <a:gsLst>
                    <a:gs pos="0">
                      <a:srgbClr val="9900FF">
                        <a:alpha val="46666"/>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4" name="Google Shape;1474;p34"/>
              <p:cNvGrpSpPr/>
              <p:nvPr/>
            </p:nvGrpSpPr>
            <p:grpSpPr>
              <a:xfrm>
                <a:off x="8430786" y="3923547"/>
                <a:ext cx="134100" cy="134100"/>
                <a:chOff x="-1999139" y="3143772"/>
                <a:chExt cx="134100" cy="134100"/>
              </a:xfrm>
            </p:grpSpPr>
            <p:sp>
              <p:nvSpPr>
                <p:cNvPr id="1475" name="Google Shape;1475;p34"/>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4"/>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7" name="Google Shape;1477;p34"/>
              <p:cNvGrpSpPr/>
              <p:nvPr/>
            </p:nvGrpSpPr>
            <p:grpSpPr>
              <a:xfrm>
                <a:off x="8669561" y="3255472"/>
                <a:ext cx="134100" cy="134100"/>
                <a:chOff x="-1999139" y="3143772"/>
                <a:chExt cx="134100" cy="134100"/>
              </a:xfrm>
            </p:grpSpPr>
            <p:sp>
              <p:nvSpPr>
                <p:cNvPr id="1478" name="Google Shape;1478;p34"/>
                <p:cNvSpPr/>
                <p:nvPr/>
              </p:nvSpPr>
              <p:spPr>
                <a:xfrm>
                  <a:off x="-1999139" y="3143772"/>
                  <a:ext cx="134100" cy="1341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4"/>
                <p:cNvSpPr/>
                <p:nvPr/>
              </p:nvSpPr>
              <p:spPr>
                <a:xfrm>
                  <a:off x="-1980219" y="3162691"/>
                  <a:ext cx="96300" cy="96300"/>
                </a:xfrm>
                <a:prstGeom prst="ellipse">
                  <a:avLst/>
                </a:prstGeom>
                <a:gradFill>
                  <a:gsLst>
                    <a:gs pos="0">
                      <a:schemeClr val="dk2"/>
                    </a:gs>
                    <a:gs pos="100000">
                      <a:srgbClr val="FFFFFF">
                        <a:alpha val="0"/>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0" name="Google Shape;1480;p34"/>
              <p:cNvGrpSpPr/>
              <p:nvPr/>
            </p:nvGrpSpPr>
            <p:grpSpPr>
              <a:xfrm>
                <a:off x="8612986" y="311022"/>
                <a:ext cx="134004" cy="134004"/>
                <a:chOff x="8356813" y="1074288"/>
                <a:chExt cx="351900" cy="351900"/>
              </a:xfrm>
            </p:grpSpPr>
            <p:sp>
              <p:nvSpPr>
                <p:cNvPr id="1481" name="Google Shape;1481;p34"/>
                <p:cNvSpPr/>
                <p:nvPr/>
              </p:nvSpPr>
              <p:spPr>
                <a:xfrm>
                  <a:off x="8356813" y="1074288"/>
                  <a:ext cx="351900" cy="351900"/>
                </a:xfrm>
                <a:prstGeom prst="ellipse">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4"/>
                <p:cNvSpPr/>
                <p:nvPr/>
              </p:nvSpPr>
              <p:spPr>
                <a:xfrm>
                  <a:off x="8406497" y="1123972"/>
                  <a:ext cx="252600" cy="252600"/>
                </a:xfrm>
                <a:prstGeom prst="ellipse">
                  <a:avLst/>
                </a:prstGeom>
                <a:gradFill>
                  <a:gsLst>
                    <a:gs pos="0">
                      <a:srgbClr val="9900FF">
                        <a:alpha val="46666"/>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483" name="Google Shape;1483;p34"/>
            <p:cNvPicPr preferRelativeResize="0"/>
            <p:nvPr/>
          </p:nvPicPr>
          <p:blipFill rotWithShape="1">
            <a:blip r:embed="rId2">
              <a:alphaModFix/>
            </a:blip>
            <a:srcRect l="16960" t="24718" r="7121" b="26177"/>
            <a:stretch/>
          </p:blipFill>
          <p:spPr>
            <a:xfrm>
              <a:off x="6929350" y="-1036475"/>
              <a:ext cx="2441950" cy="1863749"/>
            </a:xfrm>
            <a:prstGeom prst="rect">
              <a:avLst/>
            </a:prstGeom>
            <a:noFill/>
            <a:ln>
              <a:noFill/>
            </a:ln>
          </p:spPr>
        </p:pic>
      </p:grpSp>
      <p:grpSp>
        <p:nvGrpSpPr>
          <p:cNvPr id="1484" name="Google Shape;1484;p34"/>
          <p:cNvGrpSpPr/>
          <p:nvPr/>
        </p:nvGrpSpPr>
        <p:grpSpPr>
          <a:xfrm>
            <a:off x="3983988" y="4933175"/>
            <a:ext cx="667916" cy="439200"/>
            <a:chOff x="3983988" y="4933175"/>
            <a:chExt cx="667916" cy="439200"/>
          </a:xfrm>
        </p:grpSpPr>
        <p:grpSp>
          <p:nvGrpSpPr>
            <p:cNvPr id="1485" name="Google Shape;1485;p34"/>
            <p:cNvGrpSpPr/>
            <p:nvPr/>
          </p:nvGrpSpPr>
          <p:grpSpPr>
            <a:xfrm rot="5400000">
              <a:off x="3983938" y="4933225"/>
              <a:ext cx="439200" cy="439100"/>
              <a:chOff x="1101075" y="2142375"/>
              <a:chExt cx="439200" cy="439100"/>
            </a:xfrm>
          </p:grpSpPr>
          <p:sp>
            <p:nvSpPr>
              <p:cNvPr id="1486" name="Google Shape;1486;p34"/>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4"/>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8" name="Google Shape;1488;p34"/>
            <p:cNvGrpSpPr/>
            <p:nvPr/>
          </p:nvGrpSpPr>
          <p:grpSpPr>
            <a:xfrm rot="5400000">
              <a:off x="4423062" y="5038369"/>
              <a:ext cx="228867" cy="228815"/>
              <a:chOff x="1101075" y="2142375"/>
              <a:chExt cx="439200" cy="439100"/>
            </a:xfrm>
          </p:grpSpPr>
          <p:sp>
            <p:nvSpPr>
              <p:cNvPr id="1489" name="Google Shape;1489;p34"/>
              <p:cNvSpPr/>
              <p:nvPr/>
            </p:nvSpPr>
            <p:spPr>
              <a:xfrm>
                <a:off x="1101075" y="2142375"/>
                <a:ext cx="439200" cy="439100"/>
              </a:xfrm>
              <a:custGeom>
                <a:avLst/>
                <a:gdLst/>
                <a:ahLst/>
                <a:cxnLst/>
                <a:rect l="l" t="t" r="r" b="b"/>
                <a:pathLst>
                  <a:path w="17568" h="17564" extrusionOk="0">
                    <a:moveTo>
                      <a:pt x="8792" y="1291"/>
                    </a:moveTo>
                    <a:cubicBezTo>
                      <a:pt x="10711" y="1291"/>
                      <a:pt x="12631" y="2008"/>
                      <a:pt x="14094" y="3501"/>
                    </a:cubicBezTo>
                    <a:cubicBezTo>
                      <a:pt x="15526" y="4902"/>
                      <a:pt x="16303" y="6807"/>
                      <a:pt x="16303" y="8803"/>
                    </a:cubicBezTo>
                    <a:cubicBezTo>
                      <a:pt x="16303" y="10814"/>
                      <a:pt x="15526" y="12688"/>
                      <a:pt x="14094" y="14120"/>
                    </a:cubicBezTo>
                    <a:cubicBezTo>
                      <a:pt x="12692" y="15552"/>
                      <a:pt x="10788" y="16329"/>
                      <a:pt x="8792" y="16329"/>
                    </a:cubicBezTo>
                    <a:cubicBezTo>
                      <a:pt x="6780" y="16329"/>
                      <a:pt x="4906" y="15552"/>
                      <a:pt x="3474" y="14120"/>
                    </a:cubicBezTo>
                    <a:cubicBezTo>
                      <a:pt x="2042" y="12718"/>
                      <a:pt x="1265" y="10814"/>
                      <a:pt x="1265" y="8803"/>
                    </a:cubicBezTo>
                    <a:cubicBezTo>
                      <a:pt x="1265" y="6807"/>
                      <a:pt x="2042" y="4918"/>
                      <a:pt x="3474" y="3501"/>
                    </a:cubicBezTo>
                    <a:cubicBezTo>
                      <a:pt x="4937" y="2023"/>
                      <a:pt x="6857" y="1291"/>
                      <a:pt x="8792" y="1291"/>
                    </a:cubicBezTo>
                    <a:close/>
                    <a:moveTo>
                      <a:pt x="8784" y="0"/>
                    </a:moveTo>
                    <a:cubicBezTo>
                      <a:pt x="6537" y="0"/>
                      <a:pt x="4289" y="857"/>
                      <a:pt x="2575" y="2571"/>
                    </a:cubicBezTo>
                    <a:cubicBezTo>
                      <a:pt x="915" y="4232"/>
                      <a:pt x="1" y="6441"/>
                      <a:pt x="1" y="8788"/>
                    </a:cubicBezTo>
                    <a:cubicBezTo>
                      <a:pt x="1" y="11134"/>
                      <a:pt x="915" y="13343"/>
                      <a:pt x="2575" y="15004"/>
                    </a:cubicBezTo>
                    <a:cubicBezTo>
                      <a:pt x="4236" y="16649"/>
                      <a:pt x="6445" y="17563"/>
                      <a:pt x="8792" y="17563"/>
                    </a:cubicBezTo>
                    <a:cubicBezTo>
                      <a:pt x="11123" y="17563"/>
                      <a:pt x="13332" y="16649"/>
                      <a:pt x="14993" y="15004"/>
                    </a:cubicBezTo>
                    <a:cubicBezTo>
                      <a:pt x="16653" y="13343"/>
                      <a:pt x="17568" y="11134"/>
                      <a:pt x="17568" y="8788"/>
                    </a:cubicBezTo>
                    <a:cubicBezTo>
                      <a:pt x="17568" y="6441"/>
                      <a:pt x="16653" y="4232"/>
                      <a:pt x="14993" y="2571"/>
                    </a:cubicBezTo>
                    <a:cubicBezTo>
                      <a:pt x="13279" y="857"/>
                      <a:pt x="11031" y="0"/>
                      <a:pt x="8784" y="0"/>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4"/>
              <p:cNvSpPr/>
              <p:nvPr/>
            </p:nvSpPr>
            <p:spPr>
              <a:xfrm>
                <a:off x="1189450" y="2242350"/>
                <a:ext cx="262850" cy="239700"/>
              </a:xfrm>
              <a:custGeom>
                <a:avLst/>
                <a:gdLst/>
                <a:ahLst/>
                <a:cxnLst/>
                <a:rect l="l" t="t" r="r" b="b"/>
                <a:pathLst>
                  <a:path w="10514" h="9588" extrusionOk="0">
                    <a:moveTo>
                      <a:pt x="5257" y="1269"/>
                    </a:moveTo>
                    <a:cubicBezTo>
                      <a:pt x="6171" y="1269"/>
                      <a:pt x="7054" y="1604"/>
                      <a:pt x="7771" y="2290"/>
                    </a:cubicBezTo>
                    <a:cubicBezTo>
                      <a:pt x="9127" y="3692"/>
                      <a:pt x="9127" y="5931"/>
                      <a:pt x="7771" y="7302"/>
                    </a:cubicBezTo>
                    <a:cubicBezTo>
                      <a:pt x="7070" y="7988"/>
                      <a:pt x="6159" y="8331"/>
                      <a:pt x="5253" y="8331"/>
                    </a:cubicBezTo>
                    <a:cubicBezTo>
                      <a:pt x="4346" y="8331"/>
                      <a:pt x="3444" y="7988"/>
                      <a:pt x="2758" y="7302"/>
                    </a:cubicBezTo>
                    <a:cubicBezTo>
                      <a:pt x="1387" y="5916"/>
                      <a:pt x="1387" y="3661"/>
                      <a:pt x="2758" y="2290"/>
                    </a:cubicBezTo>
                    <a:cubicBezTo>
                      <a:pt x="3444" y="1604"/>
                      <a:pt x="4342" y="1269"/>
                      <a:pt x="5257" y="1269"/>
                    </a:cubicBezTo>
                    <a:close/>
                    <a:moveTo>
                      <a:pt x="5255" y="1"/>
                    </a:moveTo>
                    <a:cubicBezTo>
                      <a:pt x="4026" y="1"/>
                      <a:pt x="2796" y="469"/>
                      <a:pt x="1859" y="1406"/>
                    </a:cubicBezTo>
                    <a:cubicBezTo>
                      <a:pt x="0" y="3265"/>
                      <a:pt x="0" y="6312"/>
                      <a:pt x="1859" y="8186"/>
                    </a:cubicBezTo>
                    <a:cubicBezTo>
                      <a:pt x="2788" y="9116"/>
                      <a:pt x="4038" y="9588"/>
                      <a:pt x="5257" y="9588"/>
                    </a:cubicBezTo>
                    <a:cubicBezTo>
                      <a:pt x="6491" y="9588"/>
                      <a:pt x="7710" y="9131"/>
                      <a:pt x="8639" y="8186"/>
                    </a:cubicBezTo>
                    <a:cubicBezTo>
                      <a:pt x="10513" y="6312"/>
                      <a:pt x="10513" y="3265"/>
                      <a:pt x="8639" y="1406"/>
                    </a:cubicBezTo>
                    <a:cubicBezTo>
                      <a:pt x="7710" y="469"/>
                      <a:pt x="6483" y="1"/>
                      <a:pt x="5255" y="1"/>
                    </a:cubicBezTo>
                    <a:close/>
                  </a:path>
                </a:pathLst>
              </a:custGeom>
              <a:gradFill>
                <a:gsLst>
                  <a:gs pos="0">
                    <a:srgbClr val="0C0A9E">
                      <a:alpha val="20000"/>
                    </a:srgbClr>
                  </a:gs>
                  <a:gs pos="100000">
                    <a:srgbClr val="FFFFFF">
                      <a:alpha val="0"/>
                    </a:srgbClr>
                  </a:gs>
                </a:gsLst>
                <a:lin ang="135000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1pPr>
            <a:lvl2pPr lvl="1"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2pPr>
            <a:lvl3pPr lvl="2"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3pPr>
            <a:lvl4pPr lvl="3"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4pPr>
            <a:lvl5pPr lvl="4"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5pPr>
            <a:lvl6pPr lvl="5"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6pPr>
            <a:lvl7pPr lvl="6"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7pPr>
            <a:lvl8pPr lvl="7"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8pPr>
            <a:lvl9pPr lvl="8" rtl="0">
              <a:spcBef>
                <a:spcPts val="0"/>
              </a:spcBef>
              <a:spcAft>
                <a:spcPts val="0"/>
              </a:spcAft>
              <a:buClr>
                <a:schemeClr val="dk2"/>
              </a:buClr>
              <a:buSzPts val="3000"/>
              <a:buFont typeface="IBM Plex Mono"/>
              <a:buNone/>
              <a:defRPr sz="3000" b="1">
                <a:solidFill>
                  <a:schemeClr val="dk2"/>
                </a:solidFill>
                <a:latin typeface="IBM Plex Mono"/>
                <a:ea typeface="IBM Plex Mono"/>
                <a:cs typeface="IBM Plex Mono"/>
                <a:sym typeface="IBM Plex Mono"/>
              </a:defRPr>
            </a:lvl9pPr>
          </a:lstStyle>
          <a:p>
            <a:endParaRPr/>
          </a:p>
        </p:txBody>
      </p:sp>
      <p:sp>
        <p:nvSpPr>
          <p:cNvPr id="7" name="Google Shape;7;p1"/>
          <p:cNvSpPr txBox="1">
            <a:spLocks noGrp="1"/>
          </p:cNvSpPr>
          <p:nvPr>
            <p:ph type="body" idx="1"/>
          </p:nvPr>
        </p:nvSpPr>
        <p:spPr>
          <a:xfrm>
            <a:off x="713225" y="1152475"/>
            <a:ext cx="76818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1pPr>
            <a:lvl2pPr marL="914400" lvl="1"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2pPr>
            <a:lvl3pPr marL="1371600" lvl="2"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3pPr>
            <a:lvl4pPr marL="1828800" lvl="3"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marL="2286000" lvl="4"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5pPr>
            <a:lvl6pPr marL="2743200" lvl="5"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6pPr>
            <a:lvl7pPr marL="3200400" lvl="6"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7pPr>
            <a:lvl8pPr marL="3657600" lvl="7"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8pPr>
            <a:lvl9pPr marL="4114800" lvl="8"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1.xml"/><Relationship Id="rId5" Type="http://schemas.openxmlformats.org/officeDocument/2006/relationships/hyperlink" Target="https://nam04.safelinks.protection.outlook.com/?url=https%3A%2F%2Feeo.okstate.edu%2F&amp;data=05%7C01%7Ck.wardlaw%40okstate.edu%7Cc0894f75a6ee43be2ff008db15a703e9%7C2a69c91de8494e34a230cdf8b27e1964%7C0%7C0%7C638127579298891464%7CUnknown%7CTWFpbGZsb3d8eyJWIjoiMC4wLjAwMDAiLCJQIjoiV2luMzIiLCJBTiI6Ik1haWwiLCJXVCI6Mn0%3D%7C3000%7C%7C%7C&amp;sdata=ZZ755wasuOw8jrKeafXiXIfwKPqzT960kLb52rHliC8%3D&amp;reserved=0"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p36"/>
          <p:cNvSpPr txBox="1">
            <a:spLocks noGrp="1"/>
          </p:cNvSpPr>
          <p:nvPr>
            <p:ph type="title"/>
          </p:nvPr>
        </p:nvSpPr>
        <p:spPr>
          <a:xfrm>
            <a:off x="1369825" y="975600"/>
            <a:ext cx="3996000" cy="3192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600"/>
              <a:t>Pirate Binary Code</a:t>
            </a:r>
            <a:endParaRPr sz="5600"/>
          </a:p>
        </p:txBody>
      </p:sp>
      <p:pic>
        <p:nvPicPr>
          <p:cNvPr id="1503" name="Google Shape;1503;p36" descr="drawing of a pirate with an eye patch, long beard and his hands on his hips"/>
          <p:cNvPicPr preferRelativeResize="0"/>
          <p:nvPr/>
        </p:nvPicPr>
        <p:blipFill>
          <a:blip r:embed="rId3">
            <a:alphaModFix/>
          </a:blip>
          <a:stretch>
            <a:fillRect/>
          </a:stretch>
        </p:blipFill>
        <p:spPr>
          <a:xfrm flipH="1">
            <a:off x="6205575" y="755165"/>
            <a:ext cx="1782000" cy="36331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37"/>
          <p:cNvSpPr txBox="1">
            <a:spLocks noGrp="1"/>
          </p:cNvSpPr>
          <p:nvPr>
            <p:ph type="title"/>
          </p:nvPr>
        </p:nvSpPr>
        <p:spPr>
          <a:xfrm>
            <a:off x="1391475" y="1151975"/>
            <a:ext cx="6130800" cy="84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800"/>
              <a:t>How Do Computers Help Us?</a:t>
            </a:r>
            <a:endParaRPr sz="4800" dirty="0"/>
          </a:p>
        </p:txBody>
      </p:sp>
      <p:pic>
        <p:nvPicPr>
          <p:cNvPr id="1509" name="Google Shape;1509;p37" descr="Drawing of a pirates parrot"/>
          <p:cNvPicPr preferRelativeResize="0"/>
          <p:nvPr/>
        </p:nvPicPr>
        <p:blipFill>
          <a:blip r:embed="rId3">
            <a:alphaModFix/>
          </a:blip>
          <a:stretch>
            <a:fillRect/>
          </a:stretch>
        </p:blipFill>
        <p:spPr>
          <a:xfrm flipH="1">
            <a:off x="5680975" y="2419351"/>
            <a:ext cx="1943720" cy="2282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sp>
        <p:nvSpPr>
          <p:cNvPr id="1514" name="Google Shape;1514;p38"/>
          <p:cNvSpPr txBox="1">
            <a:spLocks noGrp="1"/>
          </p:cNvSpPr>
          <p:nvPr>
            <p:ph type="title"/>
          </p:nvPr>
        </p:nvSpPr>
        <p:spPr>
          <a:xfrm>
            <a:off x="1443150" y="1423375"/>
            <a:ext cx="62577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IBM Plex Mono"/>
                <a:ea typeface="IBM Plex Mono"/>
                <a:cs typeface="IBM Plex Mono"/>
                <a:sym typeface="IBM Plex Mono"/>
              </a:rPr>
              <a:t>What did we use before we had computers?</a:t>
            </a:r>
            <a:endParaRPr sz="3600">
              <a:latin typeface="IBM Plex Mono"/>
              <a:ea typeface="IBM Plex Mono"/>
              <a:cs typeface="IBM Plex Mono"/>
              <a:sym typeface="IBM Plex Mono"/>
            </a:endParaRPr>
          </a:p>
        </p:txBody>
      </p:sp>
      <p:sp>
        <p:nvSpPr>
          <p:cNvPr id="1515" name="Google Shape;1515;p38"/>
          <p:cNvSpPr txBox="1">
            <a:spLocks noGrp="1"/>
          </p:cNvSpPr>
          <p:nvPr>
            <p:ph type="title"/>
          </p:nvPr>
        </p:nvSpPr>
        <p:spPr>
          <a:xfrm>
            <a:off x="311700" y="2724940"/>
            <a:ext cx="8520600" cy="1825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IBM Plex Mono"/>
                <a:ea typeface="IBM Plex Mono"/>
                <a:cs typeface="IBM Plex Mono"/>
                <a:sym typeface="IBM Plex Mono"/>
              </a:rPr>
              <a:t>How did we send messages?</a:t>
            </a:r>
            <a:endParaRPr sz="3600">
              <a:latin typeface="IBM Plex Mono"/>
              <a:ea typeface="IBM Plex Mono"/>
              <a:cs typeface="IBM Plex Mono"/>
              <a:sym typeface="IBM Plex Mon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9"/>
        <p:cNvGrpSpPr/>
        <p:nvPr/>
      </p:nvGrpSpPr>
      <p:grpSpPr>
        <a:xfrm>
          <a:off x="0" y="0"/>
          <a:ext cx="0" cy="0"/>
          <a:chOff x="0" y="0"/>
          <a:chExt cx="0" cy="0"/>
        </a:xfrm>
      </p:grpSpPr>
      <p:sp>
        <p:nvSpPr>
          <p:cNvPr id="1520" name="Google Shape;1520;p39"/>
          <p:cNvSpPr txBox="1">
            <a:spLocks noGrp="1"/>
          </p:cNvSpPr>
          <p:nvPr>
            <p:ph type="title"/>
          </p:nvPr>
        </p:nvSpPr>
        <p:spPr>
          <a:xfrm>
            <a:off x="720000" y="5974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Binary Code</a:t>
            </a:r>
            <a:endParaRPr sz="3600"/>
          </a:p>
        </p:txBody>
      </p:sp>
      <p:sp>
        <p:nvSpPr>
          <p:cNvPr id="1521" name="Google Shape;1521;p39"/>
          <p:cNvSpPr txBox="1">
            <a:spLocks noGrp="1"/>
          </p:cNvSpPr>
          <p:nvPr>
            <p:ph type="body" idx="1"/>
          </p:nvPr>
        </p:nvSpPr>
        <p:spPr>
          <a:xfrm>
            <a:off x="720000" y="1498600"/>
            <a:ext cx="7376400" cy="69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 coding system using 0 and 1 to represent letters or other characters in a computer</a:t>
            </a:r>
            <a:endParaRPr sz="2400"/>
          </a:p>
        </p:txBody>
      </p:sp>
      <p:pic>
        <p:nvPicPr>
          <p:cNvPr id="1522" name="Google Shape;1522;p3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249725" y="2805525"/>
            <a:ext cx="1954975" cy="2059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6"/>
        <p:cNvGrpSpPr/>
        <p:nvPr/>
      </p:nvGrpSpPr>
      <p:grpSpPr>
        <a:xfrm>
          <a:off x="0" y="0"/>
          <a:ext cx="0" cy="0"/>
          <a:chOff x="0" y="0"/>
          <a:chExt cx="0" cy="0"/>
        </a:xfrm>
      </p:grpSpPr>
      <p:sp>
        <p:nvSpPr>
          <p:cNvPr id="1527" name="Google Shape;1527;p40"/>
          <p:cNvSpPr txBox="1">
            <a:spLocks noGrp="1"/>
          </p:cNvSpPr>
          <p:nvPr>
            <p:ph type="title"/>
          </p:nvPr>
        </p:nvSpPr>
        <p:spPr>
          <a:xfrm>
            <a:off x="1817400" y="3615475"/>
            <a:ext cx="6576000" cy="1036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t>What’s a pirate’s favorite kind of fish?</a:t>
            </a:r>
            <a:endParaRPr sz="2400"/>
          </a:p>
        </p:txBody>
      </p:sp>
      <p:pic>
        <p:nvPicPr>
          <p:cNvPr id="1528" name="Google Shape;1528;p4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rot="-466431" flipH="1">
            <a:off x="7456281" y="2530957"/>
            <a:ext cx="1506489" cy="2329612"/>
          </a:xfrm>
          <a:prstGeom prst="rect">
            <a:avLst/>
          </a:prstGeom>
          <a:noFill/>
          <a:ln>
            <a:noFill/>
          </a:ln>
        </p:spPr>
      </p:pic>
      <p:graphicFrame>
        <p:nvGraphicFramePr>
          <p:cNvPr id="1529" name="Google Shape;1529;p40"/>
          <p:cNvGraphicFramePr/>
          <p:nvPr>
            <p:extLst>
              <p:ext uri="{D42A27DB-BD31-4B8C-83A1-F6EECF244321}">
                <p14:modId xmlns:p14="http://schemas.microsoft.com/office/powerpoint/2010/main" val="2430639042"/>
              </p:ext>
            </p:extLst>
          </p:nvPr>
        </p:nvGraphicFramePr>
        <p:xfrm>
          <a:off x="414618" y="925920"/>
          <a:ext cx="2099275" cy="3291660"/>
        </p:xfrm>
        <a:graphic>
          <a:graphicData uri="http://schemas.openxmlformats.org/drawingml/2006/table">
            <a:tbl>
              <a:tblPr firstRow="1">
                <a:noFill/>
                <a:tableStyleId>{023C1334-C030-4DD9-B3B1-29C091F228A2}</a:tableStyleId>
              </a:tblPr>
              <a:tblGrid>
                <a:gridCol w="530725">
                  <a:extLst>
                    <a:ext uri="{9D8B030D-6E8A-4147-A177-3AD203B41FA5}">
                      <a16:colId xmlns:a16="http://schemas.microsoft.com/office/drawing/2014/main" val="20000"/>
                    </a:ext>
                  </a:extLst>
                </a:gridCol>
                <a:gridCol w="1568550">
                  <a:extLst>
                    <a:ext uri="{9D8B030D-6E8A-4147-A177-3AD203B41FA5}">
                      <a16:colId xmlns:a16="http://schemas.microsoft.com/office/drawing/2014/main" val="20001"/>
                    </a:ext>
                  </a:extLst>
                </a:gridCol>
              </a:tblGrid>
              <a:tr h="276143">
                <a:tc>
                  <a:txBody>
                    <a:bodyPr/>
                    <a:lstStyle/>
                    <a:p>
                      <a:pPr marL="0" lvl="0" indent="0" algn="ctr" rtl="0">
                        <a:spcBef>
                          <a:spcPts val="0"/>
                        </a:spcBef>
                        <a:spcAft>
                          <a:spcPts val="0"/>
                        </a:spcAft>
                        <a:buNone/>
                      </a:pP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US" sz="1800" dirty="0">
                          <a:latin typeface="Poppins"/>
                          <a:ea typeface="Poppins"/>
                          <a:cs typeface="Poppins"/>
                          <a:sym typeface="Poppins"/>
                        </a:rPr>
                        <a:t>ASCII Code</a:t>
                      </a:r>
                      <a:endParaRPr sz="1800" dirty="0">
                        <a:latin typeface="Poppins"/>
                        <a:ea typeface="Poppins"/>
                        <a:cs typeface="Poppins"/>
                        <a:sym typeface="Poppins"/>
                      </a:endParaRPr>
                    </a:p>
                  </a:txBody>
                  <a:tcPr marL="91425" marR="91425" marT="91425" marB="91425">
                    <a:lnL w="9525" cap="flat" cmpd="sng" algn="ctr">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3099129277"/>
                  </a:ext>
                </a:extLst>
              </a:tr>
              <a:tr h="381000">
                <a:tc>
                  <a:txBody>
                    <a:bodyPr/>
                    <a:lstStyle/>
                    <a:p>
                      <a:pPr marL="0" lvl="0" indent="0" algn="ctr" rtl="0">
                        <a:spcBef>
                          <a:spcPts val="0"/>
                        </a:spcBef>
                        <a:spcAft>
                          <a:spcPts val="0"/>
                        </a:spcAft>
                        <a:buNone/>
                      </a:pPr>
                      <a:r>
                        <a:rPr lang="en" sz="2400">
                          <a:latin typeface="Poppins"/>
                          <a:ea typeface="Poppins"/>
                          <a:cs typeface="Poppins"/>
                          <a:sym typeface="Poppins"/>
                        </a:rPr>
                        <a:t>A</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r" rtl="0">
                        <a:spcBef>
                          <a:spcPts val="0"/>
                        </a:spcBef>
                        <a:spcAft>
                          <a:spcPts val="0"/>
                        </a:spcAft>
                        <a:buNone/>
                      </a:pPr>
                      <a:r>
                        <a:rPr lang="en" sz="2400">
                          <a:latin typeface="Poppins"/>
                          <a:ea typeface="Poppins"/>
                          <a:cs typeface="Poppins"/>
                          <a:sym typeface="Poppins"/>
                        </a:rPr>
                        <a:t>01000001</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sz="2400">
                          <a:latin typeface="Poppins"/>
                          <a:ea typeface="Poppins"/>
                          <a:cs typeface="Poppins"/>
                          <a:sym typeface="Poppins"/>
                        </a:rPr>
                        <a:t>B</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r" rtl="0">
                        <a:spcBef>
                          <a:spcPts val="0"/>
                        </a:spcBef>
                        <a:spcAft>
                          <a:spcPts val="0"/>
                        </a:spcAft>
                        <a:buNone/>
                      </a:pPr>
                      <a:r>
                        <a:rPr lang="en" sz="2400">
                          <a:latin typeface="Poppins"/>
                          <a:ea typeface="Poppins"/>
                          <a:cs typeface="Poppins"/>
                          <a:sym typeface="Poppins"/>
                        </a:rPr>
                        <a:t>01000010</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sz="2400">
                          <a:latin typeface="Poppins"/>
                          <a:ea typeface="Poppins"/>
                          <a:cs typeface="Poppins"/>
                          <a:sym typeface="Poppins"/>
                        </a:rPr>
                        <a:t>C</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r" rtl="0">
                        <a:spcBef>
                          <a:spcPts val="0"/>
                        </a:spcBef>
                        <a:spcAft>
                          <a:spcPts val="0"/>
                        </a:spcAft>
                        <a:buNone/>
                      </a:pPr>
                      <a:r>
                        <a:rPr lang="en" sz="2400">
                          <a:latin typeface="Poppins"/>
                          <a:ea typeface="Poppins"/>
                          <a:cs typeface="Poppins"/>
                          <a:sym typeface="Poppins"/>
                        </a:rPr>
                        <a:t>01000011</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 sz="2400">
                          <a:latin typeface="Poppins"/>
                          <a:ea typeface="Poppins"/>
                          <a:cs typeface="Poppins"/>
                          <a:sym typeface="Poppins"/>
                        </a:rPr>
                        <a:t>D</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r" rtl="0">
                        <a:spcBef>
                          <a:spcPts val="0"/>
                        </a:spcBef>
                        <a:spcAft>
                          <a:spcPts val="0"/>
                        </a:spcAft>
                        <a:buNone/>
                      </a:pPr>
                      <a:r>
                        <a:rPr lang="en" sz="2400">
                          <a:latin typeface="Poppins"/>
                          <a:ea typeface="Poppins"/>
                          <a:cs typeface="Poppins"/>
                          <a:sym typeface="Poppins"/>
                        </a:rPr>
                        <a:t>01000100</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 sz="2400">
                          <a:latin typeface="Poppins"/>
                          <a:ea typeface="Poppins"/>
                          <a:cs typeface="Poppins"/>
                          <a:sym typeface="Poppins"/>
                        </a:rPr>
                        <a:t>E</a:t>
                      </a:r>
                      <a:endParaRPr sz="240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r" rtl="0">
                        <a:spcBef>
                          <a:spcPts val="0"/>
                        </a:spcBef>
                        <a:spcAft>
                          <a:spcPts val="0"/>
                        </a:spcAft>
                        <a:buNone/>
                      </a:pPr>
                      <a:r>
                        <a:rPr lang="en" sz="2400" dirty="0">
                          <a:latin typeface="Poppins"/>
                          <a:ea typeface="Poppins"/>
                          <a:cs typeface="Poppins"/>
                          <a:sym typeface="Poppins"/>
                        </a:rPr>
                        <a:t>01000101</a:t>
                      </a:r>
                      <a:endParaRPr sz="2400" dirty="0">
                        <a:latin typeface="Poppins"/>
                        <a:ea typeface="Poppins"/>
                        <a:cs typeface="Poppins"/>
                        <a:sym typeface="Poppins"/>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530" name="Google Shape;1530;p40"/>
          <p:cNvSpPr txBox="1"/>
          <p:nvPr/>
        </p:nvSpPr>
        <p:spPr>
          <a:xfrm>
            <a:off x="2843400" y="1066800"/>
            <a:ext cx="5321400" cy="280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400">
                <a:solidFill>
                  <a:srgbClr val="333333"/>
                </a:solidFill>
                <a:latin typeface="Poppins"/>
                <a:ea typeface="Poppins"/>
                <a:cs typeface="Poppins"/>
                <a:sym typeface="Poppins"/>
              </a:rPr>
              <a:t>In the ASCII Code, each “Byte” (set of eight 1’s and 0’s) codes for one letter, number, or symbol.</a:t>
            </a:r>
            <a:endParaRPr sz="2400">
              <a:solidFill>
                <a:srgbClr val="333333"/>
              </a:solidFill>
              <a:latin typeface="Poppins"/>
              <a:ea typeface="Poppins"/>
              <a:cs typeface="Poppins"/>
              <a:sym typeface="Poppins"/>
            </a:endParaRPr>
          </a:p>
          <a:p>
            <a:pPr marL="0" lvl="0" indent="0" algn="l" rtl="0">
              <a:lnSpc>
                <a:spcPct val="115000"/>
              </a:lnSpc>
              <a:spcBef>
                <a:spcPts val="1200"/>
              </a:spcBef>
              <a:spcAft>
                <a:spcPts val="0"/>
              </a:spcAft>
              <a:buNone/>
            </a:pPr>
            <a:endParaRPr>
              <a:solidFill>
                <a:srgbClr val="333333"/>
              </a:solidFill>
              <a:latin typeface="Poppins"/>
              <a:ea typeface="Poppins"/>
              <a:cs typeface="Poppins"/>
              <a:sym typeface="Poppins"/>
            </a:endParaRPr>
          </a:p>
          <a:p>
            <a:pPr marL="0" lvl="0" indent="0" algn="l" rtl="0">
              <a:lnSpc>
                <a:spcPct val="115000"/>
              </a:lnSpc>
              <a:spcBef>
                <a:spcPts val="1200"/>
              </a:spcBef>
              <a:spcAft>
                <a:spcPts val="0"/>
              </a:spcAft>
              <a:buNone/>
            </a:pPr>
            <a:r>
              <a:rPr lang="en" sz="2400">
                <a:solidFill>
                  <a:srgbClr val="333333"/>
                </a:solidFill>
                <a:latin typeface="Poppins"/>
                <a:ea typeface="Poppins"/>
                <a:cs typeface="Poppins"/>
                <a:sym typeface="Poppins"/>
              </a:rPr>
              <a:t>Use the ASCII Code to find </a:t>
            </a:r>
            <a:endParaRPr sz="2400">
              <a:solidFill>
                <a:srgbClr val="333333"/>
              </a:solidFill>
              <a:latin typeface="Poppins"/>
              <a:ea typeface="Poppins"/>
              <a:cs typeface="Poppins"/>
              <a:sym typeface="Poppins"/>
            </a:endParaRPr>
          </a:p>
          <a:p>
            <a:pPr marL="0" lvl="0" indent="0" algn="l" rtl="0">
              <a:lnSpc>
                <a:spcPct val="115000"/>
              </a:lnSpc>
              <a:spcBef>
                <a:spcPts val="0"/>
              </a:spcBef>
              <a:spcAft>
                <a:spcPts val="0"/>
              </a:spcAft>
              <a:buNone/>
            </a:pPr>
            <a:r>
              <a:rPr lang="en" sz="2400">
                <a:solidFill>
                  <a:srgbClr val="333333"/>
                </a:solidFill>
                <a:latin typeface="Poppins"/>
                <a:ea typeface="Poppins"/>
                <a:cs typeface="Poppins"/>
                <a:sym typeface="Poppins"/>
              </a:rPr>
              <a:t>the answer to the joke:</a:t>
            </a:r>
            <a:endParaRPr sz="2400">
              <a:solidFill>
                <a:srgbClr val="333333"/>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4"/>
        <p:cNvGrpSpPr/>
        <p:nvPr/>
      </p:nvGrpSpPr>
      <p:grpSpPr>
        <a:xfrm>
          <a:off x="0" y="0"/>
          <a:ext cx="0" cy="0"/>
          <a:chOff x="0" y="0"/>
          <a:chExt cx="0" cy="0"/>
        </a:xfrm>
      </p:grpSpPr>
      <p:sp>
        <p:nvSpPr>
          <p:cNvPr id="1535" name="Google Shape;1535;p4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Decoding pictures</a:t>
            </a:r>
            <a:endParaRPr/>
          </a:p>
        </p:txBody>
      </p:sp>
      <p:sp>
        <p:nvSpPr>
          <p:cNvPr id="1537" name="Google Shape;1537;p41"/>
          <p:cNvSpPr txBox="1">
            <a:spLocks noGrp="1"/>
          </p:cNvSpPr>
          <p:nvPr>
            <p:ph type="body" idx="4294967295"/>
          </p:nvPr>
        </p:nvSpPr>
        <p:spPr>
          <a:xfrm>
            <a:off x="720000" y="1215748"/>
            <a:ext cx="7704000" cy="119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Pixel - (pix=picture, el=element) individual squares or dots that make up a digital image</a:t>
            </a:r>
            <a:endParaRPr sz="2400"/>
          </a:p>
        </p:txBody>
      </p:sp>
      <p:sp>
        <p:nvSpPr>
          <p:cNvPr id="1538" name="Google Shape;1538;p41"/>
          <p:cNvSpPr txBox="1"/>
          <p:nvPr/>
        </p:nvSpPr>
        <p:spPr>
          <a:xfrm>
            <a:off x="720000" y="2453575"/>
            <a:ext cx="5970300" cy="188356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400" dirty="0">
                <a:solidFill>
                  <a:schemeClr val="dk1"/>
                </a:solidFill>
                <a:latin typeface="Poppins"/>
                <a:ea typeface="Poppins"/>
                <a:cs typeface="Poppins"/>
                <a:sym typeface="Poppins"/>
              </a:rPr>
              <a:t>For our black and white images, each pixel is represented by a Bit of data (either a 0 or 1)  0’s are left white and 1’s should be colored black</a:t>
            </a:r>
            <a:endParaRPr sz="2400" dirty="0">
              <a:solidFill>
                <a:schemeClr val="dk1"/>
              </a:solidFill>
              <a:latin typeface="Poppins"/>
              <a:ea typeface="Poppins"/>
              <a:cs typeface="Poppins"/>
              <a:sym typeface="Poppins"/>
            </a:endParaRPr>
          </a:p>
        </p:txBody>
      </p:sp>
      <p:graphicFrame>
        <p:nvGraphicFramePr>
          <p:cNvPr id="1536" name="Google Shape;1536;p41"/>
          <p:cNvGraphicFramePr/>
          <p:nvPr>
            <p:extLst>
              <p:ext uri="{D42A27DB-BD31-4B8C-83A1-F6EECF244321}">
                <p14:modId xmlns:p14="http://schemas.microsoft.com/office/powerpoint/2010/main" val="4054520225"/>
              </p:ext>
            </p:extLst>
          </p:nvPr>
        </p:nvGraphicFramePr>
        <p:xfrm>
          <a:off x="6789475" y="2819400"/>
          <a:ext cx="2011625" cy="1981050"/>
        </p:xfrm>
        <a:graphic>
          <a:graphicData uri="http://schemas.openxmlformats.org/drawingml/2006/table">
            <a:tbl>
              <a:tblPr firstRow="1">
                <a:noFill/>
                <a:tableStyleId>{023C1334-C030-4DD9-B3B1-29C091F228A2}</a:tableStyleId>
              </a:tblPr>
              <a:tblGrid>
                <a:gridCol w="402325">
                  <a:extLst>
                    <a:ext uri="{9D8B030D-6E8A-4147-A177-3AD203B41FA5}">
                      <a16:colId xmlns:a16="http://schemas.microsoft.com/office/drawing/2014/main" val="20000"/>
                    </a:ext>
                  </a:extLst>
                </a:gridCol>
                <a:gridCol w="402325">
                  <a:extLst>
                    <a:ext uri="{9D8B030D-6E8A-4147-A177-3AD203B41FA5}">
                      <a16:colId xmlns:a16="http://schemas.microsoft.com/office/drawing/2014/main" val="20001"/>
                    </a:ext>
                  </a:extLst>
                </a:gridCol>
                <a:gridCol w="402325">
                  <a:extLst>
                    <a:ext uri="{9D8B030D-6E8A-4147-A177-3AD203B41FA5}">
                      <a16:colId xmlns:a16="http://schemas.microsoft.com/office/drawing/2014/main" val="20002"/>
                    </a:ext>
                  </a:extLst>
                </a:gridCol>
                <a:gridCol w="402325">
                  <a:extLst>
                    <a:ext uri="{9D8B030D-6E8A-4147-A177-3AD203B41FA5}">
                      <a16:colId xmlns:a16="http://schemas.microsoft.com/office/drawing/2014/main" val="20003"/>
                    </a:ext>
                  </a:extLst>
                </a:gridCol>
                <a:gridCol w="402325">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2"/>
        <p:cNvGrpSpPr/>
        <p:nvPr/>
      </p:nvGrpSpPr>
      <p:grpSpPr>
        <a:xfrm>
          <a:off x="0" y="0"/>
          <a:ext cx="0" cy="0"/>
          <a:chOff x="0" y="0"/>
          <a:chExt cx="0" cy="0"/>
        </a:xfrm>
      </p:grpSpPr>
      <p:sp>
        <p:nvSpPr>
          <p:cNvPr id="1543" name="Google Shape;1543;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a:t>
            </a:r>
            <a:endParaRPr/>
          </a:p>
        </p:txBody>
      </p:sp>
      <p:sp>
        <p:nvSpPr>
          <p:cNvPr id="1544" name="Google Shape;1544;p42"/>
          <p:cNvSpPr txBox="1">
            <a:spLocks noGrp="1"/>
          </p:cNvSpPr>
          <p:nvPr>
            <p:ph type="body" idx="1"/>
          </p:nvPr>
        </p:nvSpPr>
        <p:spPr>
          <a:xfrm>
            <a:off x="1024800" y="1291950"/>
            <a:ext cx="2674800" cy="344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0, 0, 1, 0, 0</a:t>
            </a:r>
            <a:endParaRPr sz="3600"/>
          </a:p>
          <a:p>
            <a:pPr marL="0" lvl="0" indent="0" algn="l" rtl="0">
              <a:spcBef>
                <a:spcPts val="1000"/>
              </a:spcBef>
              <a:spcAft>
                <a:spcPts val="0"/>
              </a:spcAft>
              <a:buNone/>
            </a:pPr>
            <a:r>
              <a:rPr lang="en" sz="3600"/>
              <a:t>0, 1, 1, 1, 0</a:t>
            </a:r>
            <a:endParaRPr sz="3600"/>
          </a:p>
          <a:p>
            <a:pPr marL="0" lvl="0" indent="0" algn="l" rtl="0">
              <a:spcBef>
                <a:spcPts val="1000"/>
              </a:spcBef>
              <a:spcAft>
                <a:spcPts val="0"/>
              </a:spcAft>
              <a:buNone/>
            </a:pPr>
            <a:r>
              <a:rPr lang="en" sz="3600"/>
              <a:t>1, 1, 1, 1, 1</a:t>
            </a:r>
            <a:endParaRPr sz="3600"/>
          </a:p>
          <a:p>
            <a:pPr marL="0" lvl="0" indent="0" algn="l" rtl="0">
              <a:spcBef>
                <a:spcPts val="1000"/>
              </a:spcBef>
              <a:spcAft>
                <a:spcPts val="0"/>
              </a:spcAft>
              <a:buNone/>
            </a:pPr>
            <a:r>
              <a:rPr lang="en" sz="3600"/>
              <a:t>0, 1, 0, 1, 0</a:t>
            </a:r>
            <a:endParaRPr sz="3600"/>
          </a:p>
          <a:p>
            <a:pPr marL="0" lvl="0" indent="0" algn="l" rtl="0">
              <a:spcBef>
                <a:spcPts val="1000"/>
              </a:spcBef>
              <a:spcAft>
                <a:spcPts val="1000"/>
              </a:spcAft>
              <a:buNone/>
            </a:pPr>
            <a:r>
              <a:rPr lang="en" sz="3600"/>
              <a:t>0, 1, 0, 1, 0</a:t>
            </a:r>
            <a:endParaRPr sz="3600"/>
          </a:p>
        </p:txBody>
      </p:sp>
      <p:graphicFrame>
        <p:nvGraphicFramePr>
          <p:cNvPr id="1545" name="Google Shape;1545;p42"/>
          <p:cNvGraphicFramePr/>
          <p:nvPr>
            <p:extLst>
              <p:ext uri="{D42A27DB-BD31-4B8C-83A1-F6EECF244321}">
                <p14:modId xmlns:p14="http://schemas.microsoft.com/office/powerpoint/2010/main" val="1255936570"/>
              </p:ext>
            </p:extLst>
          </p:nvPr>
        </p:nvGraphicFramePr>
        <p:xfrm>
          <a:off x="3843975" y="1276438"/>
          <a:ext cx="3522625" cy="3388775"/>
        </p:xfrm>
        <a:graphic>
          <a:graphicData uri="http://schemas.openxmlformats.org/drawingml/2006/table">
            <a:tbl>
              <a:tblPr firstRow="1">
                <a:noFill/>
                <a:tableStyleId>{023C1334-C030-4DD9-B3B1-29C091F228A2}</a:tableStyleId>
              </a:tblPr>
              <a:tblGrid>
                <a:gridCol w="704525">
                  <a:extLst>
                    <a:ext uri="{9D8B030D-6E8A-4147-A177-3AD203B41FA5}">
                      <a16:colId xmlns:a16="http://schemas.microsoft.com/office/drawing/2014/main" val="20000"/>
                    </a:ext>
                  </a:extLst>
                </a:gridCol>
                <a:gridCol w="704525">
                  <a:extLst>
                    <a:ext uri="{9D8B030D-6E8A-4147-A177-3AD203B41FA5}">
                      <a16:colId xmlns:a16="http://schemas.microsoft.com/office/drawing/2014/main" val="20001"/>
                    </a:ext>
                  </a:extLst>
                </a:gridCol>
                <a:gridCol w="704525">
                  <a:extLst>
                    <a:ext uri="{9D8B030D-6E8A-4147-A177-3AD203B41FA5}">
                      <a16:colId xmlns:a16="http://schemas.microsoft.com/office/drawing/2014/main" val="20002"/>
                    </a:ext>
                  </a:extLst>
                </a:gridCol>
                <a:gridCol w="704525">
                  <a:extLst>
                    <a:ext uri="{9D8B030D-6E8A-4147-A177-3AD203B41FA5}">
                      <a16:colId xmlns:a16="http://schemas.microsoft.com/office/drawing/2014/main" val="20003"/>
                    </a:ext>
                  </a:extLst>
                </a:gridCol>
                <a:gridCol w="704525">
                  <a:extLst>
                    <a:ext uri="{9D8B030D-6E8A-4147-A177-3AD203B41FA5}">
                      <a16:colId xmlns:a16="http://schemas.microsoft.com/office/drawing/2014/main" val="20004"/>
                    </a:ext>
                  </a:extLst>
                </a:gridCol>
              </a:tblGrid>
              <a:tr h="683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683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683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extLst>
                  <a:ext uri="{0D108BD9-81ED-4DB2-BD59-A6C34878D82A}">
                    <a16:rowId xmlns:a16="http://schemas.microsoft.com/office/drawing/2014/main" val="10002"/>
                  </a:ext>
                </a:extLst>
              </a:tr>
              <a:tr h="683000">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656775">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9"/>
        <p:cNvGrpSpPr/>
        <p:nvPr/>
      </p:nvGrpSpPr>
      <p:grpSpPr>
        <a:xfrm>
          <a:off x="0" y="0"/>
          <a:ext cx="0" cy="0"/>
          <a:chOff x="0" y="0"/>
          <a:chExt cx="0" cy="0"/>
        </a:xfrm>
      </p:grpSpPr>
      <p:sp>
        <p:nvSpPr>
          <p:cNvPr id="1550" name="Google Shape;1550;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Reflection</a:t>
            </a:r>
            <a:endParaRPr/>
          </a:p>
        </p:txBody>
      </p:sp>
      <p:sp>
        <p:nvSpPr>
          <p:cNvPr id="1551" name="Google Shape;1551;p43"/>
          <p:cNvSpPr txBox="1">
            <a:spLocks noGrp="1"/>
          </p:cNvSpPr>
          <p:nvPr>
            <p:ph type="body" idx="1"/>
          </p:nvPr>
        </p:nvSpPr>
        <p:spPr>
          <a:xfrm>
            <a:off x="720000" y="1139541"/>
            <a:ext cx="7704000" cy="30036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rgbClr val="333333"/>
              </a:buClr>
              <a:buSzPts val="1800"/>
              <a:buChar char="●"/>
            </a:pPr>
            <a:r>
              <a:rPr lang="en" sz="1800">
                <a:solidFill>
                  <a:srgbClr val="333333"/>
                </a:solidFill>
              </a:rPr>
              <a:t>What are 2 things you learned about Binary Code today?</a:t>
            </a:r>
            <a:endParaRPr sz="1800">
              <a:solidFill>
                <a:srgbClr val="333333"/>
              </a:solidFill>
            </a:endParaRPr>
          </a:p>
          <a:p>
            <a:pPr marL="914400" lvl="1" indent="-342900" algn="l" rtl="0">
              <a:lnSpc>
                <a:spcPct val="150000"/>
              </a:lnSpc>
              <a:spcBef>
                <a:spcPts val="2000"/>
              </a:spcBef>
              <a:spcAft>
                <a:spcPts val="0"/>
              </a:spcAft>
              <a:buClr>
                <a:srgbClr val="333333"/>
              </a:buClr>
              <a:buSzPts val="1800"/>
              <a:buChar char="○"/>
            </a:pPr>
            <a:r>
              <a:rPr lang="en" sz="1800">
                <a:solidFill>
                  <a:srgbClr val="333333"/>
                </a:solidFill>
              </a:rPr>
              <a:t>What other things could you code using ASCII?</a:t>
            </a:r>
            <a:endParaRPr sz="1800">
              <a:solidFill>
                <a:srgbClr val="333333"/>
              </a:solidFill>
            </a:endParaRPr>
          </a:p>
          <a:p>
            <a:pPr marL="914400" lvl="1" indent="-342900" algn="l" rtl="0">
              <a:lnSpc>
                <a:spcPct val="150000"/>
              </a:lnSpc>
              <a:spcBef>
                <a:spcPts val="0"/>
              </a:spcBef>
              <a:spcAft>
                <a:spcPts val="0"/>
              </a:spcAft>
              <a:buClr>
                <a:srgbClr val="333333"/>
              </a:buClr>
              <a:buSzPts val="1800"/>
              <a:buChar char="○"/>
            </a:pPr>
            <a:r>
              <a:rPr lang="en" sz="1800">
                <a:solidFill>
                  <a:srgbClr val="333333"/>
                </a:solidFill>
              </a:rPr>
              <a:t>Why do you think binary code uses only 1’s and 0’s?</a:t>
            </a:r>
            <a:endParaRPr sz="1800">
              <a:solidFill>
                <a:srgbClr val="333333"/>
              </a:solidFill>
            </a:endParaRPr>
          </a:p>
          <a:p>
            <a:pPr marL="914400" lvl="1" indent="-342900" algn="l" rtl="0">
              <a:lnSpc>
                <a:spcPct val="150000"/>
              </a:lnSpc>
              <a:spcBef>
                <a:spcPts val="0"/>
              </a:spcBef>
              <a:spcAft>
                <a:spcPts val="0"/>
              </a:spcAft>
              <a:buClr>
                <a:srgbClr val="333333"/>
              </a:buClr>
              <a:buSzPts val="1800"/>
              <a:buChar char="○"/>
            </a:pPr>
            <a:r>
              <a:rPr lang="en" sz="1800">
                <a:solidFill>
                  <a:srgbClr val="333333"/>
                </a:solidFill>
              </a:rPr>
              <a:t>What other skills do coders need for their jobs?</a:t>
            </a:r>
            <a:endParaRPr sz="1800">
              <a:solidFill>
                <a:srgbClr val="333333"/>
              </a:solidFill>
            </a:endParaRPr>
          </a:p>
          <a:p>
            <a:pPr marL="914400" lvl="1" indent="-342900" algn="l" rtl="0">
              <a:lnSpc>
                <a:spcPct val="150000"/>
              </a:lnSpc>
              <a:spcBef>
                <a:spcPts val="0"/>
              </a:spcBef>
              <a:spcAft>
                <a:spcPts val="0"/>
              </a:spcAft>
              <a:buClr>
                <a:srgbClr val="333333"/>
              </a:buClr>
              <a:buSzPts val="1800"/>
              <a:buChar char="○"/>
            </a:pPr>
            <a:r>
              <a:rPr lang="en" sz="1800">
                <a:solidFill>
                  <a:srgbClr val="333333"/>
                </a:solidFill>
              </a:rPr>
              <a:t>How could you encode a color picture?</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2"/>
        <p:cNvGrpSpPr/>
        <p:nvPr/>
      </p:nvGrpSpPr>
      <p:grpSpPr>
        <a:xfrm>
          <a:off x="0" y="0"/>
          <a:ext cx="0" cy="0"/>
          <a:chOff x="0" y="0"/>
          <a:chExt cx="0" cy="0"/>
        </a:xfrm>
      </p:grpSpPr>
      <p:sp>
        <p:nvSpPr>
          <p:cNvPr id="2" name="Title 1">
            <a:extLst>
              <a:ext uri="{FF2B5EF4-FFF2-40B4-BE49-F238E27FC236}">
                <a16:creationId xmlns:a16="http://schemas.microsoft.com/office/drawing/2014/main" id="{4B58AA52-6F2E-41B0-38FE-6A53F1F4450B}"/>
              </a:ext>
            </a:extLst>
          </p:cNvPr>
          <p:cNvSpPr>
            <a:spLocks noGrp="1"/>
          </p:cNvSpPr>
          <p:nvPr>
            <p:ph type="title" idx="4294967295"/>
          </p:nvPr>
        </p:nvSpPr>
        <p:spPr>
          <a:xfrm>
            <a:off x="713225" y="-572700"/>
            <a:ext cx="7717500" cy="572700"/>
          </a:xfrm>
        </p:spPr>
        <p:txBody>
          <a:bodyPr spcFirstLastPara="1" wrap="square" lIns="91425" tIns="91425" rIns="91425" bIns="91425" anchor="b" anchorCtr="0">
            <a:noAutofit/>
          </a:bodyPr>
          <a:lstStyle/>
          <a:p>
            <a:r>
              <a:rPr lang="en-US" dirty="0"/>
              <a:t>Contact Information</a:t>
            </a:r>
          </a:p>
        </p:txBody>
      </p:sp>
      <p:pic>
        <p:nvPicPr>
          <p:cNvPr id="1449" name="Google Shape;1449;p34" descr="clover with black and yellow pirate hat and cross bones in center of hat"/>
          <p:cNvPicPr preferRelativeResize="0"/>
          <p:nvPr/>
        </p:nvPicPr>
        <p:blipFill>
          <a:blip r:embed="rId3">
            <a:alphaModFix/>
          </a:blip>
          <a:stretch>
            <a:fillRect/>
          </a:stretch>
        </p:blipFill>
        <p:spPr>
          <a:xfrm>
            <a:off x="1681975" y="402100"/>
            <a:ext cx="990012" cy="1191000"/>
          </a:xfrm>
          <a:prstGeom prst="rect">
            <a:avLst/>
          </a:prstGeom>
          <a:noFill/>
          <a:ln>
            <a:noFill/>
          </a:ln>
        </p:spPr>
      </p:pic>
      <p:sp>
        <p:nvSpPr>
          <p:cNvPr id="1448" name="Google Shape;1448;p34"/>
          <p:cNvSpPr txBox="1"/>
          <p:nvPr/>
        </p:nvSpPr>
        <p:spPr>
          <a:xfrm>
            <a:off x="1067688" y="1777450"/>
            <a:ext cx="3163500" cy="109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chemeClr val="dk1"/>
                </a:solidFill>
                <a:latin typeface="Quicksand SemiBold"/>
                <a:ea typeface="Quicksand SemiBold"/>
                <a:cs typeface="Quicksand SemiBold"/>
                <a:sym typeface="Quicksand SemiBold"/>
              </a:rPr>
              <a:t>Kelly Wardlaw</a:t>
            </a:r>
            <a:endParaRPr sz="2000" dirty="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dirty="0">
                <a:solidFill>
                  <a:schemeClr val="dk1"/>
                </a:solidFill>
                <a:latin typeface="Quicksand SemiBold"/>
                <a:ea typeface="Quicksand SemiBold"/>
                <a:cs typeface="Quicksand SemiBold"/>
                <a:sym typeface="Quicksand SemiBold"/>
              </a:rPr>
              <a:t>4-H STEM Specialist</a:t>
            </a:r>
            <a:endParaRPr sz="2000" dirty="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dirty="0">
                <a:solidFill>
                  <a:schemeClr val="dk1"/>
                </a:solidFill>
                <a:latin typeface="Quicksand SemiBold"/>
                <a:ea typeface="Quicksand SemiBold"/>
                <a:cs typeface="Quicksand SemiBold"/>
                <a:sym typeface="Quicksand SemiBold"/>
              </a:rPr>
              <a:t>k.wardlaw@okstate.edu</a:t>
            </a:r>
            <a:endParaRPr sz="2000" dirty="0">
              <a:solidFill>
                <a:schemeClr val="dk1"/>
              </a:solidFill>
              <a:latin typeface="Quicksand SemiBold"/>
              <a:ea typeface="Quicksand SemiBold"/>
              <a:cs typeface="Quicksand SemiBold"/>
              <a:sym typeface="Quicksand SemiBold"/>
            </a:endParaRPr>
          </a:p>
        </p:txBody>
      </p:sp>
      <p:pic>
        <p:nvPicPr>
          <p:cNvPr id="1447" name="Google Shape;1447;p34" descr="OSU 4-H logo&#10;OSU Extension&#10;4-H Youth development"/>
          <p:cNvPicPr preferRelativeResize="0"/>
          <p:nvPr/>
        </p:nvPicPr>
        <p:blipFill>
          <a:blip r:embed="rId4">
            <a:alphaModFix/>
          </a:blip>
          <a:stretch>
            <a:fillRect/>
          </a:stretch>
        </p:blipFill>
        <p:spPr>
          <a:xfrm>
            <a:off x="4696312" y="1372575"/>
            <a:ext cx="3379999" cy="1600876"/>
          </a:xfrm>
          <a:prstGeom prst="rect">
            <a:avLst/>
          </a:prstGeom>
          <a:noFill/>
          <a:ln>
            <a:noFill/>
          </a:ln>
        </p:spPr>
      </p:pic>
      <p:sp>
        <p:nvSpPr>
          <p:cNvPr id="1446" name="Google Shape;1446;p34"/>
          <p:cNvSpPr txBox="1"/>
          <p:nvPr/>
        </p:nvSpPr>
        <p:spPr>
          <a:xfrm>
            <a:off x="1380850" y="3316975"/>
            <a:ext cx="6446100" cy="11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i="1">
                <a:solidFill>
                  <a:schemeClr val="dk1"/>
                </a:solidFill>
              </a:rPr>
              <a:t>Oklahoma State University, as an equal opportunity employer, complies with all applicable federal and state laws regarding non-discrimination and affirmative action. Oklahoma State University is committed to a policy of equal opportunity for all individuals and does not discriminate based on race, religion, age, sex, color, national origin, marital status, sexual orientation, gender identity/expression, disability, or veteran status with regard to employment, educational programs and activities, and/or admissions. For more information, visit </a:t>
            </a:r>
            <a:r>
              <a:rPr lang="en" sz="1100" i="1" u="sng">
                <a:solidFill>
                  <a:srgbClr val="0563C1"/>
                </a:solidFill>
                <a:hlinkClick r:id="rId5">
                  <a:extLst>
                    <a:ext uri="{A12FA001-AC4F-418D-AE19-62706E023703}">
                      <ahyp:hlinkClr xmlns:ahyp="http://schemas.microsoft.com/office/drawing/2018/hyperlinkcolor" val="tx"/>
                    </a:ext>
                  </a:extLst>
                </a:hlinkClick>
              </a:rPr>
              <a:t>https://eeo.okstate.edu</a:t>
            </a:r>
            <a:r>
              <a:rPr lang="en" sz="1100" i="1">
                <a:solidFill>
                  <a:srgbClr val="C45811"/>
                </a:solidFill>
              </a:rPr>
              <a:t>.</a:t>
            </a:r>
            <a:endParaRPr sz="2000">
              <a:solidFill>
                <a:schemeClr val="dk1"/>
              </a:solidFill>
              <a:latin typeface="Quicksand SemiBold"/>
              <a:ea typeface="Quicksand SemiBold"/>
              <a:cs typeface="Quicksand SemiBold"/>
              <a:sym typeface="Quicksand SemiBold"/>
            </a:endParaRPr>
          </a:p>
        </p:txBody>
      </p:sp>
    </p:spTree>
  </p:cSld>
  <p:clrMapOvr>
    <a:masterClrMapping/>
  </p:clrMapOvr>
</p:sld>
</file>

<file path=ppt/theme/theme1.xml><?xml version="1.0" encoding="utf-8"?>
<a:theme xmlns:a="http://schemas.openxmlformats.org/drawingml/2006/main" name="Introduction to Coding Workshop by Slidesgo">
  <a:themeElements>
    <a:clrScheme name="Simple Light">
      <a:dk1>
        <a:srgbClr val="1D1D1D"/>
      </a:dk1>
      <a:lt1>
        <a:srgbClr val="F5F8FF"/>
      </a:lt1>
      <a:dk2>
        <a:srgbClr val="0C0A9E"/>
      </a:dk2>
      <a:lt2>
        <a:srgbClr val="EB9109"/>
      </a:lt2>
      <a:accent1>
        <a:srgbClr val="8208D5"/>
      </a:accent1>
      <a:accent2>
        <a:srgbClr val="BFBEF7"/>
      </a:accent2>
      <a:accent3>
        <a:srgbClr val="FFFFFF"/>
      </a:accent3>
      <a:accent4>
        <a:srgbClr val="FFFFFF"/>
      </a:accent4>
      <a:accent5>
        <a:srgbClr val="FFFFFF"/>
      </a:accent5>
      <a:accent6>
        <a:srgbClr val="FFFFFF"/>
      </a:accent6>
      <a:hlink>
        <a:srgbClr val="1D1D1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754</Words>
  <Application>Microsoft Office PowerPoint</Application>
  <PresentationFormat>On-screen Show (16:9)</PresentationFormat>
  <Paragraphs>52</Paragraphs>
  <Slides>9</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Poppins</vt:lpstr>
      <vt:lpstr>PT Sans</vt:lpstr>
      <vt:lpstr>Arial</vt:lpstr>
      <vt:lpstr>Open Sans</vt:lpstr>
      <vt:lpstr>Quicksand SemiBold</vt:lpstr>
      <vt:lpstr>Roboto Condensed Light</vt:lpstr>
      <vt:lpstr>Source Code Pro</vt:lpstr>
      <vt:lpstr>IBM Plex Mono</vt:lpstr>
      <vt:lpstr>Introduction to Coding Workshop by Slidesgo</vt:lpstr>
      <vt:lpstr>Pirate Binary Code</vt:lpstr>
      <vt:lpstr>How Do Computers Help Us?</vt:lpstr>
      <vt:lpstr>What did we use before we had computers?</vt:lpstr>
      <vt:lpstr>Binary Code</vt:lpstr>
      <vt:lpstr>What’s a pirate’s favorite kind of fish?</vt:lpstr>
      <vt:lpstr>Decoding pictures</vt:lpstr>
      <vt:lpstr>Example:</vt:lpstr>
      <vt:lpstr>Reflection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Seas STEM</dc:title>
  <dc:creator>Wardlaw, Kelly</dc:creator>
  <cp:lastModifiedBy>Taylor, Gail E</cp:lastModifiedBy>
  <cp:revision>2</cp:revision>
  <dcterms:modified xsi:type="dcterms:W3CDTF">2025-02-06T22:11:04Z</dcterms:modified>
</cp:coreProperties>
</file>