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</p:sldIdLst>
  <p:sldSz cx="9144000" cy="5143500" type="screen16x9"/>
  <p:notesSz cx="6858000" cy="9144000"/>
  <p:embeddedFontLst>
    <p:embeddedFont>
      <p:font typeface="Balsamiq Sans" panose="020B0604020202020204" charset="0"/>
      <p:regular r:id="rId13"/>
      <p:bold r:id="rId14"/>
      <p:italic r:id="rId15"/>
      <p:boldItalic r:id="rId16"/>
    </p:embeddedFont>
    <p:embeddedFont>
      <p:font typeface="Bebas Neue" panose="020B0606020202050201" pitchFamily="34" charset="0"/>
      <p:regular r:id="rId17"/>
    </p:embeddedFont>
    <p:embeddedFont>
      <p:font typeface="Nunito Light" pitchFamily="2" charset="0"/>
      <p:regular r:id="rId18"/>
    </p:embeddedFont>
    <p:embeddedFont>
      <p:font typeface="PT Sans" panose="020B0503020203020204" pitchFamily="34" charset="0"/>
      <p:regular r:id="rId19"/>
      <p:bold r:id="rId20"/>
      <p:italic r:id="rId21"/>
      <p:boldItalic r:id="rId22"/>
    </p:embeddedFont>
    <p:embeddedFont>
      <p:font typeface="Quicksand" panose="00000500000000000000" pitchFamily="2" charset="0"/>
      <p:regular r:id="rId23"/>
      <p:bold r:id="rId24"/>
    </p:embeddedFont>
    <p:embeddedFont>
      <p:font typeface="Rubik" panose="020B0604020202020204" charset="-79"/>
      <p:regular r:id="rId25"/>
      <p:bold r:id="rId26"/>
      <p:italic r:id="rId27"/>
      <p:boldItalic r:id="rId28"/>
    </p:embeddedFont>
    <p:embeddedFont>
      <p:font typeface="Staatliches" pitchFamily="2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A1E06-4912-4B3E-B86C-AD9D7586B803}" v="5" dt="2025-02-05T16:44:44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76499" autoAdjust="0"/>
  </p:normalViewPr>
  <p:slideViewPr>
    <p:cSldViewPr snapToGrid="0">
      <p:cViewPr varScale="1">
        <p:scale>
          <a:sx n="105" d="100"/>
          <a:sy n="105" d="100"/>
        </p:scale>
        <p:origin x="756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Gail E" userId="8a7a9086-200b-4da6-9932-7c69b8137037" providerId="ADAL" clId="{528A1E06-4912-4B3E-B86C-AD9D7586B803}"/>
    <pc:docChg chg="undo custSel addSld delSld modSld modMainMaster">
      <pc:chgData name="Taylor, Gail E" userId="8a7a9086-200b-4da6-9932-7c69b8137037" providerId="ADAL" clId="{528A1E06-4912-4B3E-B86C-AD9D7586B803}" dt="2025-02-05T16:47:02.967" v="216" actId="13244"/>
      <pc:docMkLst>
        <pc:docMk/>
      </pc:docMkLst>
      <pc:sldChg chg="modSp mod">
        <pc:chgData name="Taylor, Gail E" userId="8a7a9086-200b-4da6-9932-7c69b8137037" providerId="ADAL" clId="{528A1E06-4912-4B3E-B86C-AD9D7586B803}" dt="2025-02-05T16:37:54.641" v="23" actId="13244"/>
        <pc:sldMkLst>
          <pc:docMk/>
          <pc:sldMk cId="0" sldId="257"/>
        </pc:sldMkLst>
        <pc:spChg chg="ord">
          <ac:chgData name="Taylor, Gail E" userId="8a7a9086-200b-4da6-9932-7c69b8137037" providerId="ADAL" clId="{528A1E06-4912-4B3E-B86C-AD9D7586B803}" dt="2025-02-05T16:37:49.170" v="22" actId="13244"/>
          <ac:spMkLst>
            <pc:docMk/>
            <pc:sldMk cId="0" sldId="257"/>
            <ac:spMk id="991" creationId="{00000000-0000-0000-0000-000000000000}"/>
          </ac:spMkLst>
        </pc:spChg>
        <pc:grpChg chg="ord">
          <ac:chgData name="Taylor, Gail E" userId="8a7a9086-200b-4da6-9932-7c69b8137037" providerId="ADAL" clId="{528A1E06-4912-4B3E-B86C-AD9D7586B803}" dt="2025-02-05T16:37:54.641" v="23" actId="13244"/>
          <ac:grpSpMkLst>
            <pc:docMk/>
            <pc:sldMk cId="0" sldId="257"/>
            <ac:grpSpMk id="940" creationId="{00000000-0000-0000-0000-000000000000}"/>
          </ac:grpSpMkLst>
        </pc:grpChg>
      </pc:sldChg>
      <pc:sldChg chg="modSp mod">
        <pc:chgData name="Taylor, Gail E" userId="8a7a9086-200b-4da6-9932-7c69b8137037" providerId="ADAL" clId="{528A1E06-4912-4B3E-B86C-AD9D7586B803}" dt="2025-02-05T16:37:42.054" v="21" actId="13244"/>
        <pc:sldMkLst>
          <pc:docMk/>
          <pc:sldMk cId="0" sldId="258"/>
        </pc:sldMkLst>
        <pc:spChg chg="ord">
          <ac:chgData name="Taylor, Gail E" userId="8a7a9086-200b-4da6-9932-7c69b8137037" providerId="ADAL" clId="{528A1E06-4912-4B3E-B86C-AD9D7586B803}" dt="2025-02-05T16:37:42.054" v="21" actId="13244"/>
          <ac:spMkLst>
            <pc:docMk/>
            <pc:sldMk cId="0" sldId="258"/>
            <ac:spMk id="996" creationId="{00000000-0000-0000-0000-000000000000}"/>
          </ac:spMkLst>
        </pc:spChg>
      </pc:sldChg>
      <pc:sldChg chg="modSp mod">
        <pc:chgData name="Taylor, Gail E" userId="8a7a9086-200b-4da6-9932-7c69b8137037" providerId="ADAL" clId="{528A1E06-4912-4B3E-B86C-AD9D7586B803}" dt="2025-02-05T16:38:06.012" v="25" actId="13244"/>
        <pc:sldMkLst>
          <pc:docMk/>
          <pc:sldMk cId="0" sldId="260"/>
        </pc:sldMkLst>
        <pc:spChg chg="ord">
          <ac:chgData name="Taylor, Gail E" userId="8a7a9086-200b-4da6-9932-7c69b8137037" providerId="ADAL" clId="{528A1E06-4912-4B3E-B86C-AD9D7586B803}" dt="2025-02-05T16:38:03.767" v="24" actId="13244"/>
          <ac:spMkLst>
            <pc:docMk/>
            <pc:sldMk cId="0" sldId="260"/>
            <ac:spMk id="1007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38:06.012" v="25" actId="13244"/>
          <ac:spMkLst>
            <pc:docMk/>
            <pc:sldMk cId="0" sldId="260"/>
            <ac:spMk id="1008" creationId="{00000000-0000-0000-0000-000000000000}"/>
          </ac:spMkLst>
        </pc:spChg>
      </pc:sldChg>
      <pc:sldChg chg="modSp mod">
        <pc:chgData name="Taylor, Gail E" userId="8a7a9086-200b-4da6-9932-7c69b8137037" providerId="ADAL" clId="{528A1E06-4912-4B3E-B86C-AD9D7586B803}" dt="2025-02-05T16:39:30.345" v="30" actId="962"/>
        <pc:sldMkLst>
          <pc:docMk/>
          <pc:sldMk cId="0" sldId="261"/>
        </pc:sldMkLst>
        <pc:spChg chg="ord">
          <ac:chgData name="Taylor, Gail E" userId="8a7a9086-200b-4da6-9932-7c69b8137037" providerId="ADAL" clId="{528A1E06-4912-4B3E-B86C-AD9D7586B803}" dt="2025-02-05T16:38:12.151" v="26" actId="13244"/>
          <ac:spMkLst>
            <pc:docMk/>
            <pc:sldMk cId="0" sldId="261"/>
            <ac:spMk id="1073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38:14.387" v="27" actId="13244"/>
          <ac:spMkLst>
            <pc:docMk/>
            <pc:sldMk cId="0" sldId="261"/>
            <ac:spMk id="1074" creationId="{00000000-0000-0000-0000-000000000000}"/>
          </ac:spMkLst>
        </pc:spChg>
        <pc:picChg chg="mod">
          <ac:chgData name="Taylor, Gail E" userId="8a7a9086-200b-4da6-9932-7c69b8137037" providerId="ADAL" clId="{528A1E06-4912-4B3E-B86C-AD9D7586B803}" dt="2025-02-05T16:39:30.345" v="30" actId="962"/>
          <ac:picMkLst>
            <pc:docMk/>
            <pc:sldMk cId="0" sldId="261"/>
            <ac:picMk id="1075" creationId="{00000000-0000-0000-0000-000000000000}"/>
          </ac:picMkLst>
        </pc:picChg>
      </pc:sldChg>
      <pc:sldChg chg="modSp mod">
        <pc:chgData name="Taylor, Gail E" userId="8a7a9086-200b-4da6-9932-7c69b8137037" providerId="ADAL" clId="{528A1E06-4912-4B3E-B86C-AD9D7586B803}" dt="2025-02-05T16:39:49.890" v="32" actId="13244"/>
        <pc:sldMkLst>
          <pc:docMk/>
          <pc:sldMk cId="0" sldId="262"/>
        </pc:sldMkLst>
        <pc:spChg chg="ord">
          <ac:chgData name="Taylor, Gail E" userId="8a7a9086-200b-4da6-9932-7c69b8137037" providerId="ADAL" clId="{528A1E06-4912-4B3E-B86C-AD9D7586B803}" dt="2025-02-05T16:39:46.396" v="31" actId="13244"/>
          <ac:spMkLst>
            <pc:docMk/>
            <pc:sldMk cId="0" sldId="262"/>
            <ac:spMk id="1080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39:49.890" v="32" actId="13244"/>
          <ac:spMkLst>
            <pc:docMk/>
            <pc:sldMk cId="0" sldId="262"/>
            <ac:spMk id="1081" creationId="{00000000-0000-0000-0000-000000000000}"/>
          </ac:spMkLst>
        </pc:spChg>
      </pc:sldChg>
      <pc:sldChg chg="modSp mod">
        <pc:chgData name="Taylor, Gail E" userId="8a7a9086-200b-4da6-9932-7c69b8137037" providerId="ADAL" clId="{528A1E06-4912-4B3E-B86C-AD9D7586B803}" dt="2025-02-05T16:40:01.993" v="34" actId="13244"/>
        <pc:sldMkLst>
          <pc:docMk/>
          <pc:sldMk cId="0" sldId="263"/>
        </pc:sldMkLst>
        <pc:spChg chg="ord">
          <ac:chgData name="Taylor, Gail E" userId="8a7a9086-200b-4da6-9932-7c69b8137037" providerId="ADAL" clId="{528A1E06-4912-4B3E-B86C-AD9D7586B803}" dt="2025-02-05T16:39:59.780" v="33" actId="13244"/>
          <ac:spMkLst>
            <pc:docMk/>
            <pc:sldMk cId="0" sldId="263"/>
            <ac:spMk id="1135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40:01.993" v="34" actId="13244"/>
          <ac:spMkLst>
            <pc:docMk/>
            <pc:sldMk cId="0" sldId="263"/>
            <ac:spMk id="1136" creationId="{00000000-0000-0000-0000-000000000000}"/>
          </ac:spMkLst>
        </pc:spChg>
        <pc:grpChg chg="ord">
          <ac:chgData name="Taylor, Gail E" userId="8a7a9086-200b-4da6-9932-7c69b8137037" providerId="ADAL" clId="{528A1E06-4912-4B3E-B86C-AD9D7586B803}" dt="2025-01-24T20:43:51.162" v="19" actId="13244"/>
          <ac:grpSpMkLst>
            <pc:docMk/>
            <pc:sldMk cId="0" sldId="263"/>
            <ac:grpSpMk id="1137" creationId="{00000000-0000-0000-0000-000000000000}"/>
          </ac:grpSpMkLst>
        </pc:grpChg>
      </pc:sldChg>
      <pc:sldChg chg="modSp mod">
        <pc:chgData name="Taylor, Gail E" userId="8a7a9086-200b-4da6-9932-7c69b8137037" providerId="ADAL" clId="{528A1E06-4912-4B3E-B86C-AD9D7586B803}" dt="2025-02-05T16:40:09.240" v="36" actId="13244"/>
        <pc:sldMkLst>
          <pc:docMk/>
          <pc:sldMk cId="0" sldId="264"/>
        </pc:sldMkLst>
        <pc:spChg chg="ord">
          <ac:chgData name="Taylor, Gail E" userId="8a7a9086-200b-4da6-9932-7c69b8137037" providerId="ADAL" clId="{528A1E06-4912-4B3E-B86C-AD9D7586B803}" dt="2025-02-05T16:40:07.514" v="35" actId="13244"/>
          <ac:spMkLst>
            <pc:docMk/>
            <pc:sldMk cId="0" sldId="264"/>
            <ac:spMk id="1151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40:09.240" v="36" actId="13244"/>
          <ac:spMkLst>
            <pc:docMk/>
            <pc:sldMk cId="0" sldId="264"/>
            <ac:spMk id="1152" creationId="{00000000-0000-0000-0000-000000000000}"/>
          </ac:spMkLst>
        </pc:spChg>
      </pc:sldChg>
      <pc:sldChg chg="modSp mod">
        <pc:chgData name="Taylor, Gail E" userId="8a7a9086-200b-4da6-9932-7c69b8137037" providerId="ADAL" clId="{528A1E06-4912-4B3E-B86C-AD9D7586B803}" dt="2025-02-05T16:40:18.375" v="39" actId="13244"/>
        <pc:sldMkLst>
          <pc:docMk/>
          <pc:sldMk cId="0" sldId="265"/>
        </pc:sldMkLst>
        <pc:spChg chg="ord">
          <ac:chgData name="Taylor, Gail E" userId="8a7a9086-200b-4da6-9932-7c69b8137037" providerId="ADAL" clId="{528A1E06-4912-4B3E-B86C-AD9D7586B803}" dt="2025-02-05T16:40:15.784" v="38" actId="13244"/>
          <ac:spMkLst>
            <pc:docMk/>
            <pc:sldMk cId="0" sldId="265"/>
            <ac:spMk id="1178" creationId="{00000000-0000-0000-0000-000000000000}"/>
          </ac:spMkLst>
        </pc:spChg>
        <pc:spChg chg="ord">
          <ac:chgData name="Taylor, Gail E" userId="8a7a9086-200b-4da6-9932-7c69b8137037" providerId="ADAL" clId="{528A1E06-4912-4B3E-B86C-AD9D7586B803}" dt="2025-02-05T16:40:18.375" v="39" actId="13244"/>
          <ac:spMkLst>
            <pc:docMk/>
            <pc:sldMk cId="0" sldId="265"/>
            <ac:spMk id="1179" creationId="{00000000-0000-0000-0000-000000000000}"/>
          </ac:spMkLst>
        </pc:spChg>
      </pc:sldChg>
      <pc:sldChg chg="modSp del mod">
        <pc:chgData name="Taylor, Gail E" userId="8a7a9086-200b-4da6-9932-7c69b8137037" providerId="ADAL" clId="{528A1E06-4912-4B3E-B86C-AD9D7586B803}" dt="2025-02-05T16:46:10.496" v="213" actId="2696"/>
        <pc:sldMkLst>
          <pc:docMk/>
          <pc:sldMk cId="0" sldId="267"/>
        </pc:sldMkLst>
        <pc:spChg chg="mod">
          <ac:chgData name="Taylor, Gail E" userId="8a7a9086-200b-4da6-9932-7c69b8137037" providerId="ADAL" clId="{528A1E06-4912-4B3E-B86C-AD9D7586B803}" dt="2025-01-24T17:19:38.266" v="18" actId="1076"/>
          <ac:spMkLst>
            <pc:docMk/>
            <pc:sldMk cId="0" sldId="267"/>
            <ac:spMk id="3" creationId="{43C6D002-96C3-B63F-5A40-8E4546CF15A2}"/>
          </ac:spMkLst>
        </pc:spChg>
      </pc:sldChg>
      <pc:sldChg chg="addSp delSp modSp new mod">
        <pc:chgData name="Taylor, Gail E" userId="8a7a9086-200b-4da6-9932-7c69b8137037" providerId="ADAL" clId="{528A1E06-4912-4B3E-B86C-AD9D7586B803}" dt="2025-02-05T16:47:02.967" v="216" actId="13244"/>
        <pc:sldMkLst>
          <pc:docMk/>
          <pc:sldMk cId="2483912440" sldId="268"/>
        </pc:sldMkLst>
        <pc:spChg chg="mod">
          <ac:chgData name="Taylor, Gail E" userId="8a7a9086-200b-4da6-9932-7c69b8137037" providerId="ADAL" clId="{528A1E06-4912-4B3E-B86C-AD9D7586B803}" dt="2025-02-05T16:42:01.372" v="61" actId="20577"/>
          <ac:spMkLst>
            <pc:docMk/>
            <pc:sldMk cId="2483912440" sldId="268"/>
            <ac:spMk id="2" creationId="{4B44965F-CF39-51A3-45F2-126564A433AE}"/>
          </ac:spMkLst>
        </pc:spChg>
        <pc:spChg chg="del">
          <ac:chgData name="Taylor, Gail E" userId="8a7a9086-200b-4da6-9932-7c69b8137037" providerId="ADAL" clId="{528A1E06-4912-4B3E-B86C-AD9D7586B803}" dt="2025-02-05T16:41:48.012" v="41" actId="478"/>
          <ac:spMkLst>
            <pc:docMk/>
            <pc:sldMk cId="2483912440" sldId="268"/>
            <ac:spMk id="3" creationId="{7AB06E12-B37E-5655-B09A-44779029EE79}"/>
          </ac:spMkLst>
        </pc:spChg>
        <pc:spChg chg="add mod">
          <ac:chgData name="Taylor, Gail E" userId="8a7a9086-200b-4da6-9932-7c69b8137037" providerId="ADAL" clId="{528A1E06-4912-4B3E-B86C-AD9D7586B803}" dt="2025-02-05T16:44:31.907" v="150" actId="1076"/>
          <ac:spMkLst>
            <pc:docMk/>
            <pc:sldMk cId="2483912440" sldId="268"/>
            <ac:spMk id="4" creationId="{C98C5831-4D73-AFA3-2D49-844AADD191CA}"/>
          </ac:spMkLst>
        </pc:spChg>
        <pc:spChg chg="add mod ord">
          <ac:chgData name="Taylor, Gail E" userId="8a7a9086-200b-4da6-9932-7c69b8137037" providerId="ADAL" clId="{528A1E06-4912-4B3E-B86C-AD9D7586B803}" dt="2025-02-05T16:47:02.967" v="216" actId="13244"/>
          <ac:spMkLst>
            <pc:docMk/>
            <pc:sldMk cId="2483912440" sldId="268"/>
            <ac:spMk id="7" creationId="{F876C467-B320-FDCA-9F93-552E6E406D2B}"/>
          </ac:spMkLst>
        </pc:spChg>
        <pc:picChg chg="add mod">
          <ac:chgData name="Taylor, Gail E" userId="8a7a9086-200b-4da6-9932-7c69b8137037" providerId="ADAL" clId="{528A1E06-4912-4B3E-B86C-AD9D7586B803}" dt="2025-02-05T16:47:02.870" v="215" actId="962"/>
          <ac:picMkLst>
            <pc:docMk/>
            <pc:sldMk cId="2483912440" sldId="268"/>
            <ac:picMk id="6" creationId="{52173098-51B3-4D3E-6376-90A190EA23F6}"/>
          </ac:picMkLst>
        </pc:picChg>
      </pc:sldChg>
      <pc:sldMasterChg chg="delSldLayout modSldLayout">
        <pc:chgData name="Taylor, Gail E" userId="8a7a9086-200b-4da6-9932-7c69b8137037" providerId="ADAL" clId="{528A1E06-4912-4B3E-B86C-AD9D7586B803}" dt="2025-02-05T16:46:10.496" v="213" actId="2696"/>
        <pc:sldMasterMkLst>
          <pc:docMk/>
          <pc:sldMasterMk cId="0" sldId="2147483686"/>
        </pc:sldMasterMkLst>
        <pc:sldLayoutChg chg="modSp del mod">
          <pc:chgData name="Taylor, Gail E" userId="8a7a9086-200b-4da6-9932-7c69b8137037" providerId="ADAL" clId="{528A1E06-4912-4B3E-B86C-AD9D7586B803}" dt="2025-02-05T16:46:10.496" v="213" actId="2696"/>
          <pc:sldLayoutMkLst>
            <pc:docMk/>
            <pc:sldMasterMk cId="0" sldId="2147483686"/>
            <pc:sldLayoutMk cId="0" sldId="2147483685"/>
          </pc:sldLayoutMkLst>
          <pc:picChg chg="mod">
            <ac:chgData name="Taylor, Gail E" userId="8a7a9086-200b-4da6-9932-7c69b8137037" providerId="ADAL" clId="{528A1E06-4912-4B3E-B86C-AD9D7586B803}" dt="2025-01-24T17:17:42.264" v="6" actId="1076"/>
            <ac:picMkLst>
              <pc:docMk/>
              <pc:sldMasterMk cId="0" sldId="2147483686"/>
              <pc:sldLayoutMk cId="0" sldId="2147483685"/>
              <ac:picMk id="920" creationId="{00000000-0000-0000-0000-000000000000}"/>
            </ac:picMkLst>
          </pc:picChg>
          <pc:picChg chg="mod">
            <ac:chgData name="Taylor, Gail E" userId="8a7a9086-200b-4da6-9932-7c69b8137037" providerId="ADAL" clId="{528A1E06-4912-4B3E-B86C-AD9D7586B803}" dt="2025-01-24T17:18:47.850" v="15" actId="14100"/>
            <ac:picMkLst>
              <pc:docMk/>
              <pc:sldMasterMk cId="0" sldId="2147483686"/>
              <pc:sldLayoutMk cId="0" sldId="2147483685"/>
              <ac:picMk id="921" creationId="{00000000-0000-0000-0000-000000000000}"/>
            </ac:picMkLst>
          </pc:picChg>
          <pc:picChg chg="mod">
            <ac:chgData name="Taylor, Gail E" userId="8a7a9086-200b-4da6-9932-7c69b8137037" providerId="ADAL" clId="{528A1E06-4912-4B3E-B86C-AD9D7586B803}" dt="2025-01-24T17:17:39.988" v="5" actId="1076"/>
            <ac:picMkLst>
              <pc:docMk/>
              <pc:sldMasterMk cId="0" sldId="2147483686"/>
              <pc:sldLayoutMk cId="0" sldId="2147483685"/>
              <ac:picMk id="926" creationId="{00000000-0000-0000-0000-000000000000}"/>
            </ac:picMkLst>
          </pc:picChg>
          <pc:cxnChg chg="mod">
            <ac:chgData name="Taylor, Gail E" userId="8a7a9086-200b-4da6-9932-7c69b8137037" providerId="ADAL" clId="{528A1E06-4912-4B3E-B86C-AD9D7586B803}" dt="2025-01-24T17:19:00.301" v="17" actId="14100"/>
            <ac:cxnSpMkLst>
              <pc:docMk/>
              <pc:sldMasterMk cId="0" sldId="2147483686"/>
              <pc:sldLayoutMk cId="0" sldId="2147483685"/>
              <ac:cxnSpMk id="922" creationId="{00000000-0000-0000-0000-000000000000}"/>
            </ac:cxnSpMkLst>
          </pc:cxnChg>
          <pc:cxnChg chg="mod">
            <ac:chgData name="Taylor, Gail E" userId="8a7a9086-200b-4da6-9932-7c69b8137037" providerId="ADAL" clId="{528A1E06-4912-4B3E-B86C-AD9D7586B803}" dt="2025-01-24T17:18:19.741" v="12" actId="14100"/>
            <ac:cxnSpMkLst>
              <pc:docMk/>
              <pc:sldMasterMk cId="0" sldId="2147483686"/>
              <pc:sldLayoutMk cId="0" sldId="2147483685"/>
              <ac:cxnSpMk id="923" creationId="{00000000-0000-0000-0000-000000000000}"/>
            </ac:cxnSpMkLst>
          </pc:cxn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history.org/stories/magazine/the-age-of-scurvy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ocomi.com/buoyancy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6cd7461615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26cd7461615_0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26351078a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26351078a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students an orange and ask - </a:t>
            </a:r>
            <a:r>
              <a:rPr lang="en" i="1"/>
              <a:t>“Will it float?”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Gently place the orange in a bowl of water - </a:t>
            </a:r>
            <a:r>
              <a:rPr lang="en" i="1"/>
              <a:t>“What happened?”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Now, peel the orange and hold it up for students to see.  Ask again, </a:t>
            </a:r>
            <a:r>
              <a:rPr lang="en" i="1">
                <a:solidFill>
                  <a:schemeClr val="dk1"/>
                </a:solidFill>
              </a:rPr>
              <a:t>“Will it float?”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Gently place the peeled orange in a bowl of water - </a:t>
            </a:r>
            <a:r>
              <a:rPr lang="en" i="1">
                <a:solidFill>
                  <a:schemeClr val="dk1"/>
                </a:solidFill>
              </a:rPr>
              <a:t>“What happened?”</a:t>
            </a:r>
            <a:endParaRPr i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26351078a5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26351078a5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students a portion of the rind to observe.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them a chance to come up with ideas before providing the explanation.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Explanation:  </a:t>
            </a:r>
            <a:r>
              <a:rPr lang="en">
                <a:solidFill>
                  <a:schemeClr val="dk1"/>
                </a:solidFill>
              </a:rPr>
              <a:t>The rind of the orange contains lots of tiny air pockets which help the orange float, similar to a life jacket.  When you remove the rind, or take off the life jacket, the orange sinks.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26351078a5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" name="Google Shape;1005;g26351078a5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 more than you ever wanted to know about Scurvy here:</a:t>
            </a:r>
            <a:endParaRPr/>
          </a:p>
          <a:p>
            <a:pPr marL="3556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https://sciencehistory.org/stories/magazine/the-age-of-scurvy</a:t>
            </a:r>
            <a:r>
              <a:rPr lang="en">
                <a:solidFill>
                  <a:schemeClr val="dk1"/>
                </a:solidFill>
              </a:rPr>
              <a:t>  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2cb09f8ba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2cb09f8ba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6351078a5d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6351078a5d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 learn more check out: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https://mocomi.com/buoyancy/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26351078a5d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26351078a5d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Instruct students to make a prediction and brainstorm some ideas for their boat on their worksheet.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Google Shape;1148;g26351078a5d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" name="Google Shape;1149;g26351078a5d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Remind students to record the total number of pennies their boat held - remember NOT to count the last penny added.</a:t>
            </a: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6351078a5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6351078a5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6343722" y="-1052200"/>
            <a:ext cx="5737776" cy="72180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 rot="10800000" flipH="1">
            <a:off x="6246475" y="4464075"/>
            <a:ext cx="3228900" cy="1390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1324151" y="-442925"/>
            <a:ext cx="5925612" cy="5838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2"/>
          <p:cNvCxnSpPr/>
          <p:nvPr/>
        </p:nvCxnSpPr>
        <p:spPr>
          <a:xfrm rot="-5400000" flipH="1">
            <a:off x="-1793975" y="392225"/>
            <a:ext cx="2981400" cy="2571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6669100" y="-146050"/>
            <a:ext cx="2943300" cy="18288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13250" y="2279650"/>
            <a:ext cx="7717500" cy="1157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307600" y="358750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 rot="10800000">
            <a:off x="-180975" y="2914976"/>
            <a:ext cx="9317050" cy="620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6571044">
            <a:off x="7387953" y="-953638"/>
            <a:ext cx="5067602" cy="50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>
          <a:blip r:embed="rId4">
            <a:alphaModFix amt="83000"/>
          </a:blip>
          <a:stretch>
            <a:fillRect/>
          </a:stretch>
        </p:blipFill>
        <p:spPr>
          <a:xfrm rot="8099997">
            <a:off x="507318" y="-1735462"/>
            <a:ext cx="3472574" cy="445042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 rot="-4264431">
            <a:off x="-272227" y="3898333"/>
            <a:ext cx="2360224" cy="3528369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1" name="Google Shape;21;p3"/>
          <p:cNvSpPr/>
          <p:nvPr/>
        </p:nvSpPr>
        <p:spPr>
          <a:xfrm rot="-4264431">
            <a:off x="8090723" y="-864167"/>
            <a:ext cx="2360224" cy="3528369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2038200" y="2481494"/>
            <a:ext cx="5067600" cy="8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3973500" y="1318044"/>
            <a:ext cx="1197000" cy="101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038200" y="3450456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>
            <a:off x="-944801" y="-3623150"/>
            <a:ext cx="4983398" cy="49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3">
            <a:alphaModFix amt="63000"/>
          </a:blip>
          <a:stretch>
            <a:fillRect/>
          </a:stretch>
        </p:blipFill>
        <p:spPr>
          <a:xfrm>
            <a:off x="6930257" y="2350125"/>
            <a:ext cx="3925000" cy="4654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4"/>
          <p:cNvCxnSpPr/>
          <p:nvPr/>
        </p:nvCxnSpPr>
        <p:spPr>
          <a:xfrm>
            <a:off x="5211775" y="-254000"/>
            <a:ext cx="4320900" cy="1347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" name="Google Shape;29;p4"/>
          <p:cNvCxnSpPr/>
          <p:nvPr/>
        </p:nvCxnSpPr>
        <p:spPr>
          <a:xfrm>
            <a:off x="-931850" y="3775075"/>
            <a:ext cx="2543100" cy="17811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720000" y="1286626"/>
            <a:ext cx="7704000" cy="13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"/>
          <p:cNvPicPr preferRelativeResize="0"/>
          <p:nvPr/>
        </p:nvPicPr>
        <p:blipFill>
          <a:blip r:embed="rId2">
            <a:alphaModFix amt="81000"/>
          </a:blip>
          <a:stretch>
            <a:fillRect/>
          </a:stretch>
        </p:blipFill>
        <p:spPr>
          <a:xfrm>
            <a:off x="5647172" y="1193800"/>
            <a:ext cx="4296152" cy="444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06362" y="-1314450"/>
            <a:ext cx="5048621" cy="4514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Google Shape;35;p5"/>
          <p:cNvCxnSpPr/>
          <p:nvPr/>
        </p:nvCxnSpPr>
        <p:spPr>
          <a:xfrm>
            <a:off x="8060901" y="-45550"/>
            <a:ext cx="1170300" cy="990600"/>
          </a:xfrm>
          <a:prstGeom prst="curvedConnector3">
            <a:avLst>
              <a:gd name="adj1" fmla="val 4999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583075" y="521225"/>
            <a:ext cx="597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5055246" y="36849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1583154" y="36849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5055246" y="33769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1583154" y="33769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6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4852967">
            <a:off x="-2446548" y="2747900"/>
            <a:ext cx="6466099" cy="646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7521430" y="456463"/>
            <a:ext cx="3781115" cy="448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4852967">
            <a:off x="-1761698" y="-4594600"/>
            <a:ext cx="6466099" cy="646944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775528" flipH="1">
            <a:off x="-3110838" y="1670656"/>
            <a:ext cx="8084453" cy="538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7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3725856" flipH="1">
            <a:off x="5299170" y="-3081625"/>
            <a:ext cx="5651005" cy="72422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" name="Google Shape;49;p7"/>
          <p:cNvCxnSpPr/>
          <p:nvPr/>
        </p:nvCxnSpPr>
        <p:spPr>
          <a:xfrm rot="10800000" flipH="1">
            <a:off x="6053150" y="4529625"/>
            <a:ext cx="3988500" cy="645900"/>
          </a:xfrm>
          <a:prstGeom prst="curvedConnector3">
            <a:avLst>
              <a:gd name="adj1" fmla="val -358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ubTitle" idx="1"/>
          </p:nvPr>
        </p:nvSpPr>
        <p:spPr>
          <a:xfrm>
            <a:off x="4048125" y="1837225"/>
            <a:ext cx="3900300" cy="19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ubik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8"/>
          <p:cNvPicPr preferRelativeResize="0"/>
          <p:nvPr/>
        </p:nvPicPr>
        <p:blipFill>
          <a:blip r:embed="rId2">
            <a:alphaModFix amt="65000"/>
          </a:blip>
          <a:stretch>
            <a:fillRect/>
          </a:stretch>
        </p:blipFill>
        <p:spPr>
          <a:xfrm rot="551697" flipH="1">
            <a:off x="-3727961" y="1733551"/>
            <a:ext cx="6959951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9665839" flipH="1">
            <a:off x="3837624" y="-873915"/>
            <a:ext cx="6471803" cy="670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83182" flipH="1">
            <a:off x="4824762" y="530313"/>
            <a:ext cx="7383473" cy="4921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-2466623" y="-2419350"/>
            <a:ext cx="6959952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/>
          <p:cNvPicPr preferRelativeResize="0"/>
          <p:nvPr/>
        </p:nvPicPr>
        <p:blipFill>
          <a:blip r:embed="rId5">
            <a:alphaModFix amt="76000"/>
          </a:blip>
          <a:stretch>
            <a:fillRect/>
          </a:stretch>
        </p:blipFill>
        <p:spPr>
          <a:xfrm rot="1314349" flipH="1">
            <a:off x="-1196462" y="1925010"/>
            <a:ext cx="5447800" cy="685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8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-3403635">
            <a:off x="3484862" y="-4222750"/>
            <a:ext cx="4867423" cy="5772152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1573225" y="1609050"/>
            <a:ext cx="5997300" cy="19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9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-5149320" flipH="1">
            <a:off x="-483804" y="1178492"/>
            <a:ext cx="5335642" cy="685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1106739" flipH="1">
            <a:off x="4367659" y="-1092197"/>
            <a:ext cx="5219940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9"/>
          <p:cNvPicPr preferRelativeResize="0"/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 rot="4206100">
            <a:off x="-1672944" y="-2922301"/>
            <a:ext cx="3939549" cy="46718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" name="Google Shape;64;p9"/>
          <p:cNvCxnSpPr/>
          <p:nvPr/>
        </p:nvCxnSpPr>
        <p:spPr>
          <a:xfrm rot="10800000" flipH="1">
            <a:off x="-466725" y="-159900"/>
            <a:ext cx="4151700" cy="786000"/>
          </a:xfrm>
          <a:prstGeom prst="curvedConnector3">
            <a:avLst>
              <a:gd name="adj1" fmla="val 10255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5" name="Google Shape;65;p9"/>
          <p:cNvSpPr/>
          <p:nvPr/>
        </p:nvSpPr>
        <p:spPr>
          <a:xfrm>
            <a:off x="3688021" y="4517400"/>
            <a:ext cx="2360243" cy="3528550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13225" y="1670400"/>
            <a:ext cx="3893700" cy="12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13225" y="3009999"/>
            <a:ext cx="38937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>
            <a:spLocks noGrp="1"/>
          </p:cNvSpPr>
          <p:nvPr>
            <p:ph type="pic" idx="2"/>
          </p:nvPr>
        </p:nvSpPr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>
            <a:spLocks noGrp="1"/>
          </p:cNvSpPr>
          <p:nvPr>
            <p:ph type="title"/>
          </p:nvPr>
        </p:nvSpPr>
        <p:spPr>
          <a:xfrm>
            <a:off x="1135050" y="4014450"/>
            <a:ext cx="68739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1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-6893527">
            <a:off x="5661540" y="-1637338"/>
            <a:ext cx="5447798" cy="685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1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5096745">
            <a:off x="-1612284" y="-683412"/>
            <a:ext cx="6471802" cy="6700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1"/>
          <p:cNvCxnSpPr/>
          <p:nvPr/>
        </p:nvCxnSpPr>
        <p:spPr>
          <a:xfrm>
            <a:off x="-458800" y="3648075"/>
            <a:ext cx="3686100" cy="1857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75" name="Google Shape;75;p11"/>
          <p:cNvCxnSpPr/>
          <p:nvPr/>
        </p:nvCxnSpPr>
        <p:spPr>
          <a:xfrm>
            <a:off x="7427900" y="-389150"/>
            <a:ext cx="3686100" cy="1857300"/>
          </a:xfrm>
          <a:prstGeom prst="curvedConnector3">
            <a:avLst>
              <a:gd name="adj1" fmla="val 189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2430450" y="1600007"/>
            <a:ext cx="4283100" cy="14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subTitle" idx="1"/>
          </p:nvPr>
        </p:nvSpPr>
        <p:spPr>
          <a:xfrm>
            <a:off x="2430450" y="3157993"/>
            <a:ext cx="4283100" cy="3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5595027" y="1089242"/>
            <a:ext cx="4766577" cy="469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7594047">
            <a:off x="-256314" y="-3436375"/>
            <a:ext cx="4515598" cy="5354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>
            <a:off x="-1191609" y="3532204"/>
            <a:ext cx="2395108" cy="2555187"/>
            <a:chOff x="-1191609" y="3532204"/>
            <a:chExt cx="2395108" cy="2555187"/>
          </a:xfrm>
        </p:grpSpPr>
        <p:sp>
          <p:nvSpPr>
            <p:cNvPr id="83" name="Google Shape;83;p13"/>
            <p:cNvSpPr/>
            <p:nvPr/>
          </p:nvSpPr>
          <p:spPr>
            <a:xfrm rot="970771">
              <a:off x="-933874" y="3752286"/>
              <a:ext cx="1879639" cy="2115023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4" name="Google Shape;84;p13"/>
            <p:cNvGrpSpPr/>
            <p:nvPr/>
          </p:nvGrpSpPr>
          <p:grpSpPr>
            <a:xfrm rot="970771">
              <a:off x="-934180" y="3752286"/>
              <a:ext cx="1880251" cy="2115023"/>
              <a:chOff x="1985550" y="343425"/>
              <a:chExt cx="614650" cy="691375"/>
            </a:xfrm>
          </p:grpSpPr>
          <p:sp>
            <p:nvSpPr>
              <p:cNvPr id="85" name="Google Shape;85;p13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3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3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3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3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3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3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3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03" name="Google Shape;103;p13"/>
          <p:cNvCxnSpPr/>
          <p:nvPr/>
        </p:nvCxnSpPr>
        <p:spPr>
          <a:xfrm rot="-5400000">
            <a:off x="6794838" y="3254700"/>
            <a:ext cx="4335600" cy="1089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1103250" y="521225"/>
            <a:ext cx="6937500" cy="5727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2096263" y="273611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2"/>
          </p:nvPr>
        </p:nvSpPr>
        <p:spPr>
          <a:xfrm>
            <a:off x="5735282" y="18088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3"/>
          </p:nvPr>
        </p:nvSpPr>
        <p:spPr>
          <a:xfrm>
            <a:off x="2096238" y="18087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4"/>
          </p:nvPr>
        </p:nvSpPr>
        <p:spPr>
          <a:xfrm>
            <a:off x="5735282" y="27360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5"/>
          </p:nvPr>
        </p:nvSpPr>
        <p:spPr>
          <a:xfrm>
            <a:off x="2096233" y="36635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title" idx="6" hasCustomPrompt="1"/>
          </p:nvPr>
        </p:nvSpPr>
        <p:spPr>
          <a:xfrm>
            <a:off x="1103238" y="15960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7" hasCustomPrompt="1"/>
          </p:nvPr>
        </p:nvSpPr>
        <p:spPr>
          <a:xfrm>
            <a:off x="4742288" y="25233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 txBox="1">
            <a:spLocks noGrp="1"/>
          </p:cNvSpPr>
          <p:nvPr>
            <p:ph type="title" idx="8" hasCustomPrompt="1"/>
          </p:nvPr>
        </p:nvSpPr>
        <p:spPr>
          <a:xfrm>
            <a:off x="1103213" y="25233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3" name="Google Shape;113;p13"/>
          <p:cNvSpPr txBox="1">
            <a:spLocks noGrp="1"/>
          </p:cNvSpPr>
          <p:nvPr>
            <p:ph type="title" idx="9" hasCustomPrompt="1"/>
          </p:nvPr>
        </p:nvSpPr>
        <p:spPr>
          <a:xfrm>
            <a:off x="1103238" y="34506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4" name="Google Shape;11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2288" y="15960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14"/>
          </p:nvPr>
        </p:nvSpPr>
        <p:spPr>
          <a:xfrm>
            <a:off x="2096263" y="252335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15"/>
          </p:nvPr>
        </p:nvSpPr>
        <p:spPr>
          <a:xfrm>
            <a:off x="5735288" y="15960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subTitle" idx="16"/>
          </p:nvPr>
        </p:nvSpPr>
        <p:spPr>
          <a:xfrm>
            <a:off x="2096238" y="34507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17"/>
          </p:nvPr>
        </p:nvSpPr>
        <p:spPr>
          <a:xfrm>
            <a:off x="2096238" y="15960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subTitle" idx="18"/>
          </p:nvPr>
        </p:nvSpPr>
        <p:spPr>
          <a:xfrm>
            <a:off x="5735288" y="25233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19"/>
          </p:nvPr>
        </p:nvSpPr>
        <p:spPr>
          <a:xfrm>
            <a:off x="5735282" y="36633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20" hasCustomPrompt="1"/>
          </p:nvPr>
        </p:nvSpPr>
        <p:spPr>
          <a:xfrm>
            <a:off x="4742288" y="34506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21"/>
          </p:nvPr>
        </p:nvSpPr>
        <p:spPr>
          <a:xfrm>
            <a:off x="5735288" y="34506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4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8100000" flipH="1">
            <a:off x="-1354698" y="3339201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5400005">
            <a:off x="3719730" y="-3447091"/>
            <a:ext cx="5447797" cy="685324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4"/>
          <p:cNvSpPr txBox="1">
            <a:spLocks noGrp="1"/>
          </p:cNvSpPr>
          <p:nvPr>
            <p:ph type="title"/>
          </p:nvPr>
        </p:nvSpPr>
        <p:spPr>
          <a:xfrm>
            <a:off x="4819275" y="3492413"/>
            <a:ext cx="32487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subTitle" idx="1"/>
          </p:nvPr>
        </p:nvSpPr>
        <p:spPr>
          <a:xfrm>
            <a:off x="1075950" y="966788"/>
            <a:ext cx="6992100" cy="23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128" name="Google Shape;128;p14"/>
          <p:cNvCxnSpPr/>
          <p:nvPr/>
        </p:nvCxnSpPr>
        <p:spPr>
          <a:xfrm rot="10800000" flipH="1">
            <a:off x="-671500" y="-76150"/>
            <a:ext cx="4718400" cy="2471700"/>
          </a:xfrm>
          <a:prstGeom prst="curvedConnector3">
            <a:avLst>
              <a:gd name="adj1" fmla="val 726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4"/>
          <p:cNvCxnSpPr/>
          <p:nvPr/>
        </p:nvCxnSpPr>
        <p:spPr>
          <a:xfrm rot="-5400000">
            <a:off x="7439075" y="2324225"/>
            <a:ext cx="3824100" cy="2995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2647928" y="-939796"/>
            <a:ext cx="7552150" cy="503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16454">
            <a:off x="5756260" y="116031"/>
            <a:ext cx="6001523" cy="7691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15"/>
          <p:cNvCxnSpPr/>
          <p:nvPr/>
        </p:nvCxnSpPr>
        <p:spPr>
          <a:xfrm rot="10800000" flipH="1">
            <a:off x="4764100" y="4505475"/>
            <a:ext cx="5286300" cy="1542900"/>
          </a:xfrm>
          <a:prstGeom prst="curvedConnector3">
            <a:avLst>
              <a:gd name="adj1" fmla="val -3964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4" name="Google Shape;134;p15"/>
          <p:cNvSpPr txBox="1">
            <a:spLocks noGrp="1"/>
          </p:cNvSpPr>
          <p:nvPr>
            <p:ph type="title"/>
          </p:nvPr>
        </p:nvSpPr>
        <p:spPr>
          <a:xfrm>
            <a:off x="3363175" y="2481494"/>
            <a:ext cx="5067600" cy="8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title" idx="2" hasCustomPrompt="1"/>
          </p:nvPr>
        </p:nvSpPr>
        <p:spPr>
          <a:xfrm>
            <a:off x="5298475" y="1318044"/>
            <a:ext cx="1197000" cy="101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36" name="Google Shape;136;p15"/>
          <p:cNvSpPr txBox="1">
            <a:spLocks noGrp="1"/>
          </p:cNvSpPr>
          <p:nvPr>
            <p:ph type="subTitle" idx="1"/>
          </p:nvPr>
        </p:nvSpPr>
        <p:spPr>
          <a:xfrm>
            <a:off x="3363175" y="3450456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10800000" flipH="1">
            <a:off x="5087949" y="-745474"/>
            <a:ext cx="5166650" cy="534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3376181">
            <a:off x="-1856198" y="2359818"/>
            <a:ext cx="4696472" cy="41999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" name="Google Shape;140;p16"/>
          <p:cNvGrpSpPr/>
          <p:nvPr/>
        </p:nvGrpSpPr>
        <p:grpSpPr>
          <a:xfrm>
            <a:off x="7850085" y="3531638"/>
            <a:ext cx="2018402" cy="2144722"/>
            <a:chOff x="7850085" y="3531638"/>
            <a:chExt cx="2018402" cy="2144722"/>
          </a:xfrm>
        </p:grpSpPr>
        <p:sp>
          <p:nvSpPr>
            <p:cNvPr id="141" name="Google Shape;141;p16"/>
            <p:cNvSpPr/>
            <p:nvPr/>
          </p:nvSpPr>
          <p:spPr>
            <a:xfrm rot="1923916" flipH="1">
              <a:off x="8204310" y="3749162"/>
              <a:ext cx="1309951" cy="1709674"/>
            </a:xfrm>
            <a:custGeom>
              <a:avLst/>
              <a:gdLst/>
              <a:ahLst/>
              <a:cxnLst/>
              <a:rect l="l" t="t" r="r" b="b"/>
              <a:pathLst>
                <a:path w="14847" h="19377" extrusionOk="0">
                  <a:moveTo>
                    <a:pt x="7419" y="1"/>
                  </a:moveTo>
                  <a:cubicBezTo>
                    <a:pt x="6861" y="1"/>
                    <a:pt x="6336" y="216"/>
                    <a:pt x="5941" y="611"/>
                  </a:cubicBezTo>
                  <a:cubicBezTo>
                    <a:pt x="5545" y="1007"/>
                    <a:pt x="5330" y="1540"/>
                    <a:pt x="5330" y="2098"/>
                  </a:cubicBezTo>
                  <a:cubicBezTo>
                    <a:pt x="5330" y="2631"/>
                    <a:pt x="5528" y="3138"/>
                    <a:pt x="5898" y="3525"/>
                  </a:cubicBezTo>
                  <a:cubicBezTo>
                    <a:pt x="5726" y="3603"/>
                    <a:pt x="5605" y="3783"/>
                    <a:pt x="5605" y="3989"/>
                  </a:cubicBezTo>
                  <a:lnTo>
                    <a:pt x="5605" y="4144"/>
                  </a:lnTo>
                  <a:cubicBezTo>
                    <a:pt x="5605" y="4428"/>
                    <a:pt x="5829" y="4651"/>
                    <a:pt x="6113" y="4651"/>
                  </a:cubicBezTo>
                  <a:lnTo>
                    <a:pt x="6121" y="4651"/>
                  </a:lnTo>
                  <a:cubicBezTo>
                    <a:pt x="6156" y="4694"/>
                    <a:pt x="6199" y="4729"/>
                    <a:pt x="6250" y="4763"/>
                  </a:cubicBezTo>
                  <a:cubicBezTo>
                    <a:pt x="6173" y="4952"/>
                    <a:pt x="6113" y="5193"/>
                    <a:pt x="6113" y="5511"/>
                  </a:cubicBezTo>
                  <a:cubicBezTo>
                    <a:pt x="6113" y="5924"/>
                    <a:pt x="6207" y="6078"/>
                    <a:pt x="6293" y="6233"/>
                  </a:cubicBezTo>
                  <a:cubicBezTo>
                    <a:pt x="6336" y="6293"/>
                    <a:pt x="6371" y="6362"/>
                    <a:pt x="6388" y="6448"/>
                  </a:cubicBezTo>
                  <a:lnTo>
                    <a:pt x="3671" y="6448"/>
                  </a:lnTo>
                  <a:cubicBezTo>
                    <a:pt x="3654" y="6276"/>
                    <a:pt x="3499" y="6139"/>
                    <a:pt x="3319" y="6139"/>
                  </a:cubicBezTo>
                  <a:lnTo>
                    <a:pt x="2898" y="6139"/>
                  </a:lnTo>
                  <a:cubicBezTo>
                    <a:pt x="2717" y="6139"/>
                    <a:pt x="2562" y="6276"/>
                    <a:pt x="2545" y="6448"/>
                  </a:cubicBezTo>
                  <a:cubicBezTo>
                    <a:pt x="2219" y="6448"/>
                    <a:pt x="1961" y="6465"/>
                    <a:pt x="1961" y="6800"/>
                  </a:cubicBezTo>
                  <a:lnTo>
                    <a:pt x="1961" y="7187"/>
                  </a:lnTo>
                  <a:lnTo>
                    <a:pt x="1961" y="7574"/>
                  </a:lnTo>
                  <a:cubicBezTo>
                    <a:pt x="1961" y="7901"/>
                    <a:pt x="2219" y="7927"/>
                    <a:pt x="2545" y="7927"/>
                  </a:cubicBezTo>
                  <a:cubicBezTo>
                    <a:pt x="2562" y="8098"/>
                    <a:pt x="2717" y="8245"/>
                    <a:pt x="2898" y="8245"/>
                  </a:cubicBezTo>
                  <a:lnTo>
                    <a:pt x="3319" y="8245"/>
                  </a:lnTo>
                  <a:cubicBezTo>
                    <a:pt x="3499" y="8245"/>
                    <a:pt x="3654" y="8098"/>
                    <a:pt x="3671" y="7927"/>
                  </a:cubicBezTo>
                  <a:lnTo>
                    <a:pt x="6422" y="7927"/>
                  </a:lnTo>
                  <a:lnTo>
                    <a:pt x="6422" y="12852"/>
                  </a:lnTo>
                  <a:cubicBezTo>
                    <a:pt x="6422" y="15904"/>
                    <a:pt x="5958" y="15904"/>
                    <a:pt x="5468" y="15904"/>
                  </a:cubicBezTo>
                  <a:cubicBezTo>
                    <a:pt x="4952" y="15904"/>
                    <a:pt x="3783" y="15268"/>
                    <a:pt x="3156" y="14907"/>
                  </a:cubicBezTo>
                  <a:cubicBezTo>
                    <a:pt x="3164" y="14881"/>
                    <a:pt x="3164" y="14864"/>
                    <a:pt x="3164" y="14829"/>
                  </a:cubicBezTo>
                  <a:cubicBezTo>
                    <a:pt x="3190" y="14709"/>
                    <a:pt x="3164" y="14528"/>
                    <a:pt x="2975" y="14331"/>
                  </a:cubicBezTo>
                  <a:cubicBezTo>
                    <a:pt x="2863" y="14228"/>
                    <a:pt x="2279" y="13643"/>
                    <a:pt x="1729" y="13127"/>
                  </a:cubicBezTo>
                  <a:cubicBezTo>
                    <a:pt x="542" y="12010"/>
                    <a:pt x="482" y="12010"/>
                    <a:pt x="362" y="12010"/>
                  </a:cubicBezTo>
                  <a:cubicBezTo>
                    <a:pt x="284" y="12010"/>
                    <a:pt x="224" y="12044"/>
                    <a:pt x="181" y="12096"/>
                  </a:cubicBezTo>
                  <a:cubicBezTo>
                    <a:pt x="1" y="12302"/>
                    <a:pt x="78" y="12947"/>
                    <a:pt x="173" y="13299"/>
                  </a:cubicBezTo>
                  <a:cubicBezTo>
                    <a:pt x="310" y="13918"/>
                    <a:pt x="671" y="14846"/>
                    <a:pt x="1574" y="15852"/>
                  </a:cubicBezTo>
                  <a:cubicBezTo>
                    <a:pt x="2562" y="16935"/>
                    <a:pt x="3964" y="17829"/>
                    <a:pt x="5734" y="18500"/>
                  </a:cubicBezTo>
                  <a:cubicBezTo>
                    <a:pt x="6714" y="18878"/>
                    <a:pt x="7247" y="19308"/>
                    <a:pt x="7265" y="19317"/>
                  </a:cubicBezTo>
                  <a:cubicBezTo>
                    <a:pt x="7308" y="19359"/>
                    <a:pt x="7368" y="19377"/>
                    <a:pt x="7419" y="19377"/>
                  </a:cubicBezTo>
                  <a:cubicBezTo>
                    <a:pt x="7479" y="19377"/>
                    <a:pt x="7531" y="19351"/>
                    <a:pt x="7583" y="19317"/>
                  </a:cubicBezTo>
                  <a:cubicBezTo>
                    <a:pt x="7583" y="19317"/>
                    <a:pt x="8133" y="18878"/>
                    <a:pt x="9113" y="18500"/>
                  </a:cubicBezTo>
                  <a:cubicBezTo>
                    <a:pt x="10884" y="17829"/>
                    <a:pt x="12293" y="16935"/>
                    <a:pt x="13265" y="15852"/>
                  </a:cubicBezTo>
                  <a:cubicBezTo>
                    <a:pt x="14167" y="14864"/>
                    <a:pt x="14528" y="13918"/>
                    <a:pt x="14674" y="13299"/>
                  </a:cubicBezTo>
                  <a:cubicBezTo>
                    <a:pt x="14760" y="12947"/>
                    <a:pt x="14846" y="12302"/>
                    <a:pt x="14666" y="12096"/>
                  </a:cubicBezTo>
                  <a:cubicBezTo>
                    <a:pt x="14623" y="12044"/>
                    <a:pt x="14546" y="12010"/>
                    <a:pt x="14485" y="12010"/>
                  </a:cubicBezTo>
                  <a:cubicBezTo>
                    <a:pt x="14365" y="12010"/>
                    <a:pt x="14296" y="12010"/>
                    <a:pt x="13119" y="13127"/>
                  </a:cubicBezTo>
                  <a:cubicBezTo>
                    <a:pt x="12568" y="13643"/>
                    <a:pt x="11975" y="14228"/>
                    <a:pt x="11872" y="14331"/>
                  </a:cubicBezTo>
                  <a:cubicBezTo>
                    <a:pt x="11674" y="14537"/>
                    <a:pt x="11657" y="14709"/>
                    <a:pt x="11674" y="14829"/>
                  </a:cubicBezTo>
                  <a:cubicBezTo>
                    <a:pt x="11674" y="14846"/>
                    <a:pt x="11692" y="14881"/>
                    <a:pt x="11692" y="14907"/>
                  </a:cubicBezTo>
                  <a:cubicBezTo>
                    <a:pt x="11064" y="15268"/>
                    <a:pt x="9895" y="15904"/>
                    <a:pt x="9379" y="15904"/>
                  </a:cubicBezTo>
                  <a:cubicBezTo>
                    <a:pt x="8881" y="15904"/>
                    <a:pt x="8425" y="15904"/>
                    <a:pt x="8425" y="12852"/>
                  </a:cubicBezTo>
                  <a:lnTo>
                    <a:pt x="8425" y="7927"/>
                  </a:lnTo>
                  <a:lnTo>
                    <a:pt x="11176" y="7927"/>
                  </a:lnTo>
                  <a:cubicBezTo>
                    <a:pt x="11193" y="8098"/>
                    <a:pt x="11348" y="8245"/>
                    <a:pt x="11528" y="8245"/>
                  </a:cubicBezTo>
                  <a:lnTo>
                    <a:pt x="11949" y="8245"/>
                  </a:lnTo>
                  <a:cubicBezTo>
                    <a:pt x="12130" y="8245"/>
                    <a:pt x="12276" y="8098"/>
                    <a:pt x="12302" y="7927"/>
                  </a:cubicBezTo>
                  <a:cubicBezTo>
                    <a:pt x="12620" y="7927"/>
                    <a:pt x="12878" y="7909"/>
                    <a:pt x="12878" y="7574"/>
                  </a:cubicBezTo>
                  <a:lnTo>
                    <a:pt x="12878" y="7187"/>
                  </a:lnTo>
                  <a:lnTo>
                    <a:pt x="12878" y="6800"/>
                  </a:lnTo>
                  <a:cubicBezTo>
                    <a:pt x="12878" y="6482"/>
                    <a:pt x="12620" y="6448"/>
                    <a:pt x="12302" y="6448"/>
                  </a:cubicBezTo>
                  <a:cubicBezTo>
                    <a:pt x="12276" y="6276"/>
                    <a:pt x="12130" y="6139"/>
                    <a:pt x="11949" y="6139"/>
                  </a:cubicBezTo>
                  <a:lnTo>
                    <a:pt x="11528" y="6139"/>
                  </a:lnTo>
                  <a:cubicBezTo>
                    <a:pt x="11348" y="6139"/>
                    <a:pt x="11193" y="6276"/>
                    <a:pt x="11176" y="6448"/>
                  </a:cubicBezTo>
                  <a:lnTo>
                    <a:pt x="8451" y="6448"/>
                  </a:lnTo>
                  <a:cubicBezTo>
                    <a:pt x="8477" y="6362"/>
                    <a:pt x="8511" y="6310"/>
                    <a:pt x="8554" y="6233"/>
                  </a:cubicBezTo>
                  <a:cubicBezTo>
                    <a:pt x="8640" y="6078"/>
                    <a:pt x="8734" y="5906"/>
                    <a:pt x="8734" y="5511"/>
                  </a:cubicBezTo>
                  <a:cubicBezTo>
                    <a:pt x="8734" y="5193"/>
                    <a:pt x="8666" y="4961"/>
                    <a:pt x="8597" y="4763"/>
                  </a:cubicBezTo>
                  <a:cubicBezTo>
                    <a:pt x="8640" y="4729"/>
                    <a:pt x="8683" y="4694"/>
                    <a:pt x="8726" y="4651"/>
                  </a:cubicBezTo>
                  <a:lnTo>
                    <a:pt x="8734" y="4651"/>
                  </a:lnTo>
                  <a:cubicBezTo>
                    <a:pt x="9010" y="4651"/>
                    <a:pt x="9242" y="4428"/>
                    <a:pt x="9242" y="4144"/>
                  </a:cubicBezTo>
                  <a:lnTo>
                    <a:pt x="9242" y="3989"/>
                  </a:lnTo>
                  <a:cubicBezTo>
                    <a:pt x="9242" y="3783"/>
                    <a:pt x="9121" y="3611"/>
                    <a:pt x="8949" y="3525"/>
                  </a:cubicBezTo>
                  <a:cubicBezTo>
                    <a:pt x="9310" y="3138"/>
                    <a:pt x="9517" y="2631"/>
                    <a:pt x="9517" y="2098"/>
                  </a:cubicBezTo>
                  <a:cubicBezTo>
                    <a:pt x="9517" y="1540"/>
                    <a:pt x="9302" y="1007"/>
                    <a:pt x="8906" y="611"/>
                  </a:cubicBezTo>
                  <a:cubicBezTo>
                    <a:pt x="8511" y="216"/>
                    <a:pt x="7978" y="1"/>
                    <a:pt x="7419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2" name="Google Shape;142;p16"/>
            <p:cNvGrpSpPr/>
            <p:nvPr/>
          </p:nvGrpSpPr>
          <p:grpSpPr>
            <a:xfrm rot="1923916" flipH="1">
              <a:off x="8203913" y="3749162"/>
              <a:ext cx="1310745" cy="1709674"/>
              <a:chOff x="1683175" y="1172100"/>
              <a:chExt cx="371400" cy="484425"/>
            </a:xfrm>
          </p:grpSpPr>
          <p:sp>
            <p:nvSpPr>
              <p:cNvPr id="143" name="Google Shape;143;p16"/>
              <p:cNvSpPr/>
              <p:nvPr/>
            </p:nvSpPr>
            <p:spPr>
              <a:xfrm>
                <a:off x="1683175" y="1172100"/>
                <a:ext cx="371400" cy="484425"/>
              </a:xfrm>
              <a:custGeom>
                <a:avLst/>
                <a:gdLst/>
                <a:ahLst/>
                <a:cxnLst/>
                <a:rect l="l" t="t" r="r" b="b"/>
                <a:pathLst>
                  <a:path w="14856" h="19377" extrusionOk="0">
                    <a:moveTo>
                      <a:pt x="7437" y="1006"/>
                    </a:moveTo>
                    <a:cubicBezTo>
                      <a:pt x="7729" y="1006"/>
                      <a:pt x="8004" y="1118"/>
                      <a:pt x="8210" y="1324"/>
                    </a:cubicBezTo>
                    <a:cubicBezTo>
                      <a:pt x="8417" y="1530"/>
                      <a:pt x="8537" y="1805"/>
                      <a:pt x="8537" y="2098"/>
                    </a:cubicBezTo>
                    <a:cubicBezTo>
                      <a:pt x="8537" y="2390"/>
                      <a:pt x="8417" y="2665"/>
                      <a:pt x="8210" y="2871"/>
                    </a:cubicBezTo>
                    <a:cubicBezTo>
                      <a:pt x="8167" y="2914"/>
                      <a:pt x="8133" y="2957"/>
                      <a:pt x="8107" y="3000"/>
                    </a:cubicBezTo>
                    <a:cubicBezTo>
                      <a:pt x="7952" y="2914"/>
                      <a:pt x="7746" y="2871"/>
                      <a:pt x="7437" y="2871"/>
                    </a:cubicBezTo>
                    <a:cubicBezTo>
                      <a:pt x="7136" y="2871"/>
                      <a:pt x="6921" y="2914"/>
                      <a:pt x="6775" y="3000"/>
                    </a:cubicBezTo>
                    <a:cubicBezTo>
                      <a:pt x="6740" y="2957"/>
                      <a:pt x="6706" y="2914"/>
                      <a:pt x="6663" y="2871"/>
                    </a:cubicBezTo>
                    <a:cubicBezTo>
                      <a:pt x="6457" y="2665"/>
                      <a:pt x="6345" y="2390"/>
                      <a:pt x="6345" y="2098"/>
                    </a:cubicBezTo>
                    <a:cubicBezTo>
                      <a:pt x="6345" y="1805"/>
                      <a:pt x="6457" y="1530"/>
                      <a:pt x="6663" y="1324"/>
                    </a:cubicBezTo>
                    <a:cubicBezTo>
                      <a:pt x="6869" y="1118"/>
                      <a:pt x="7144" y="1006"/>
                      <a:pt x="7437" y="1006"/>
                    </a:cubicBezTo>
                    <a:close/>
                    <a:moveTo>
                      <a:pt x="6018" y="3714"/>
                    </a:moveTo>
                    <a:cubicBezTo>
                      <a:pt x="6027" y="3774"/>
                      <a:pt x="6027" y="3886"/>
                      <a:pt x="6018" y="4066"/>
                    </a:cubicBezTo>
                    <a:lnTo>
                      <a:pt x="5855" y="4066"/>
                    </a:lnTo>
                    <a:cubicBezTo>
                      <a:pt x="5855" y="4230"/>
                      <a:pt x="5924" y="4315"/>
                      <a:pt x="6018" y="4367"/>
                    </a:cubicBezTo>
                    <a:cubicBezTo>
                      <a:pt x="6018" y="4384"/>
                      <a:pt x="6018" y="4410"/>
                      <a:pt x="6027" y="4419"/>
                    </a:cubicBezTo>
                    <a:cubicBezTo>
                      <a:pt x="5915" y="4376"/>
                      <a:pt x="5829" y="4272"/>
                      <a:pt x="5829" y="4144"/>
                    </a:cubicBezTo>
                    <a:lnTo>
                      <a:pt x="5829" y="3989"/>
                    </a:lnTo>
                    <a:lnTo>
                      <a:pt x="5820" y="3989"/>
                    </a:lnTo>
                    <a:cubicBezTo>
                      <a:pt x="5820" y="3860"/>
                      <a:pt x="5898" y="3757"/>
                      <a:pt x="6018" y="3714"/>
                    </a:cubicBezTo>
                    <a:close/>
                    <a:moveTo>
                      <a:pt x="8864" y="3722"/>
                    </a:moveTo>
                    <a:cubicBezTo>
                      <a:pt x="8975" y="3765"/>
                      <a:pt x="9061" y="3868"/>
                      <a:pt x="9061" y="3997"/>
                    </a:cubicBezTo>
                    <a:lnTo>
                      <a:pt x="9061" y="4152"/>
                    </a:lnTo>
                    <a:cubicBezTo>
                      <a:pt x="9061" y="4281"/>
                      <a:pt x="8975" y="4401"/>
                      <a:pt x="8855" y="4427"/>
                    </a:cubicBezTo>
                    <a:cubicBezTo>
                      <a:pt x="8855" y="4410"/>
                      <a:pt x="8864" y="4384"/>
                      <a:pt x="8864" y="4376"/>
                    </a:cubicBezTo>
                    <a:cubicBezTo>
                      <a:pt x="8967" y="4324"/>
                      <a:pt x="9027" y="4238"/>
                      <a:pt x="9027" y="4075"/>
                    </a:cubicBezTo>
                    <a:lnTo>
                      <a:pt x="8864" y="4075"/>
                    </a:lnTo>
                    <a:lnTo>
                      <a:pt x="8864" y="3722"/>
                    </a:lnTo>
                    <a:close/>
                    <a:moveTo>
                      <a:pt x="7437" y="215"/>
                    </a:moveTo>
                    <a:cubicBezTo>
                      <a:pt x="7944" y="215"/>
                      <a:pt x="8417" y="413"/>
                      <a:pt x="8769" y="765"/>
                    </a:cubicBezTo>
                    <a:cubicBezTo>
                      <a:pt x="8821" y="817"/>
                      <a:pt x="8872" y="886"/>
                      <a:pt x="8932" y="946"/>
                    </a:cubicBezTo>
                    <a:cubicBezTo>
                      <a:pt x="8872" y="894"/>
                      <a:pt x="8812" y="851"/>
                      <a:pt x="8752" y="808"/>
                    </a:cubicBezTo>
                    <a:lnTo>
                      <a:pt x="8752" y="808"/>
                    </a:lnTo>
                    <a:cubicBezTo>
                      <a:pt x="8872" y="1015"/>
                      <a:pt x="8984" y="1221"/>
                      <a:pt x="9053" y="1436"/>
                    </a:cubicBezTo>
                    <a:cubicBezTo>
                      <a:pt x="9113" y="1651"/>
                      <a:pt x="9156" y="1866"/>
                      <a:pt x="9156" y="2089"/>
                    </a:cubicBezTo>
                    <a:cubicBezTo>
                      <a:pt x="9156" y="2313"/>
                      <a:pt x="9121" y="2527"/>
                      <a:pt x="9053" y="2742"/>
                    </a:cubicBezTo>
                    <a:cubicBezTo>
                      <a:pt x="8984" y="2957"/>
                      <a:pt x="8872" y="3164"/>
                      <a:pt x="8752" y="3370"/>
                    </a:cubicBezTo>
                    <a:cubicBezTo>
                      <a:pt x="8846" y="3301"/>
                      <a:pt x="8932" y="3224"/>
                      <a:pt x="9001" y="3138"/>
                    </a:cubicBezTo>
                    <a:lnTo>
                      <a:pt x="9001" y="3138"/>
                    </a:lnTo>
                    <a:cubicBezTo>
                      <a:pt x="8941" y="3250"/>
                      <a:pt x="8855" y="3344"/>
                      <a:pt x="8769" y="3430"/>
                    </a:cubicBezTo>
                    <a:cubicBezTo>
                      <a:pt x="8683" y="3516"/>
                      <a:pt x="8657" y="3559"/>
                      <a:pt x="8649" y="3774"/>
                    </a:cubicBezTo>
                    <a:cubicBezTo>
                      <a:pt x="8588" y="3636"/>
                      <a:pt x="8511" y="3464"/>
                      <a:pt x="8468" y="3370"/>
                    </a:cubicBezTo>
                    <a:cubicBezTo>
                      <a:pt x="8417" y="3241"/>
                      <a:pt x="8382" y="3129"/>
                      <a:pt x="8296" y="3095"/>
                    </a:cubicBezTo>
                    <a:cubicBezTo>
                      <a:pt x="8313" y="3078"/>
                      <a:pt x="8339" y="3043"/>
                      <a:pt x="8356" y="3026"/>
                    </a:cubicBezTo>
                    <a:cubicBezTo>
                      <a:pt x="8606" y="2777"/>
                      <a:pt x="8752" y="2450"/>
                      <a:pt x="8752" y="2098"/>
                    </a:cubicBezTo>
                    <a:lnTo>
                      <a:pt x="8752" y="2020"/>
                    </a:lnTo>
                    <a:cubicBezTo>
                      <a:pt x="8760" y="2141"/>
                      <a:pt x="8769" y="2261"/>
                      <a:pt x="8752" y="2381"/>
                    </a:cubicBezTo>
                    <a:cubicBezTo>
                      <a:pt x="8717" y="2639"/>
                      <a:pt x="8606" y="2897"/>
                      <a:pt x="8434" y="3121"/>
                    </a:cubicBezTo>
                    <a:cubicBezTo>
                      <a:pt x="8666" y="2949"/>
                      <a:pt x="8821" y="2699"/>
                      <a:pt x="8898" y="2407"/>
                    </a:cubicBezTo>
                    <a:cubicBezTo>
                      <a:pt x="8975" y="2132"/>
                      <a:pt x="8967" y="1823"/>
                      <a:pt x="8855" y="1530"/>
                    </a:cubicBezTo>
                    <a:cubicBezTo>
                      <a:pt x="8760" y="1238"/>
                      <a:pt x="8554" y="989"/>
                      <a:pt x="8305" y="817"/>
                    </a:cubicBezTo>
                    <a:cubicBezTo>
                      <a:pt x="8064" y="636"/>
                      <a:pt x="7746" y="550"/>
                      <a:pt x="7437" y="550"/>
                    </a:cubicBezTo>
                    <a:cubicBezTo>
                      <a:pt x="7127" y="550"/>
                      <a:pt x="6809" y="645"/>
                      <a:pt x="6568" y="817"/>
                    </a:cubicBezTo>
                    <a:cubicBezTo>
                      <a:pt x="6319" y="997"/>
                      <a:pt x="6113" y="1247"/>
                      <a:pt x="6018" y="1530"/>
                    </a:cubicBezTo>
                    <a:cubicBezTo>
                      <a:pt x="5906" y="1805"/>
                      <a:pt x="5898" y="2123"/>
                      <a:pt x="5975" y="2407"/>
                    </a:cubicBezTo>
                    <a:cubicBezTo>
                      <a:pt x="6053" y="2691"/>
                      <a:pt x="6224" y="2949"/>
                      <a:pt x="6439" y="3121"/>
                    </a:cubicBezTo>
                    <a:cubicBezTo>
                      <a:pt x="6267" y="2897"/>
                      <a:pt x="6156" y="2648"/>
                      <a:pt x="6130" y="2381"/>
                    </a:cubicBezTo>
                    <a:cubicBezTo>
                      <a:pt x="6113" y="2261"/>
                      <a:pt x="6113" y="2141"/>
                      <a:pt x="6130" y="2020"/>
                    </a:cubicBezTo>
                    <a:lnTo>
                      <a:pt x="6130" y="2106"/>
                    </a:lnTo>
                    <a:cubicBezTo>
                      <a:pt x="6130" y="2450"/>
                      <a:pt x="6267" y="2785"/>
                      <a:pt x="6517" y="3035"/>
                    </a:cubicBezTo>
                    <a:cubicBezTo>
                      <a:pt x="6560" y="3078"/>
                      <a:pt x="6586" y="3112"/>
                      <a:pt x="6611" y="3155"/>
                    </a:cubicBezTo>
                    <a:cubicBezTo>
                      <a:pt x="6457" y="3344"/>
                      <a:pt x="6457" y="3585"/>
                      <a:pt x="6457" y="3868"/>
                    </a:cubicBezTo>
                    <a:lnTo>
                      <a:pt x="6457" y="4023"/>
                    </a:lnTo>
                    <a:cubicBezTo>
                      <a:pt x="6457" y="4247"/>
                      <a:pt x="6405" y="4410"/>
                      <a:pt x="6328" y="4582"/>
                    </a:cubicBezTo>
                    <a:cubicBezTo>
                      <a:pt x="6259" y="4530"/>
                      <a:pt x="6216" y="4444"/>
                      <a:pt x="6216" y="4341"/>
                    </a:cubicBezTo>
                    <a:lnTo>
                      <a:pt x="6216" y="4109"/>
                    </a:lnTo>
                    <a:cubicBezTo>
                      <a:pt x="6216" y="3602"/>
                      <a:pt x="6216" y="3568"/>
                      <a:pt x="6096" y="3456"/>
                    </a:cubicBezTo>
                    <a:cubicBezTo>
                      <a:pt x="5734" y="3095"/>
                      <a:pt x="5545" y="2622"/>
                      <a:pt x="5545" y="2123"/>
                    </a:cubicBezTo>
                    <a:cubicBezTo>
                      <a:pt x="5545" y="1616"/>
                      <a:pt x="5734" y="1143"/>
                      <a:pt x="6096" y="791"/>
                    </a:cubicBezTo>
                    <a:cubicBezTo>
                      <a:pt x="6457" y="413"/>
                      <a:pt x="6929" y="215"/>
                      <a:pt x="7437" y="215"/>
                    </a:cubicBezTo>
                    <a:close/>
                    <a:moveTo>
                      <a:pt x="6431" y="6662"/>
                    </a:moveTo>
                    <a:lnTo>
                      <a:pt x="6431" y="6774"/>
                    </a:lnTo>
                    <a:lnTo>
                      <a:pt x="6431" y="6963"/>
                    </a:lnTo>
                    <a:cubicBezTo>
                      <a:pt x="6156" y="6963"/>
                      <a:pt x="5898" y="6980"/>
                      <a:pt x="5631" y="6980"/>
                    </a:cubicBezTo>
                    <a:cubicBezTo>
                      <a:pt x="5030" y="6989"/>
                      <a:pt x="4428" y="7006"/>
                      <a:pt x="3826" y="7040"/>
                    </a:cubicBezTo>
                    <a:cubicBezTo>
                      <a:pt x="4428" y="7075"/>
                      <a:pt x="5030" y="7092"/>
                      <a:pt x="5631" y="7109"/>
                    </a:cubicBezTo>
                    <a:cubicBezTo>
                      <a:pt x="5898" y="7118"/>
                      <a:pt x="6156" y="7118"/>
                      <a:pt x="6431" y="7118"/>
                    </a:cubicBezTo>
                    <a:lnTo>
                      <a:pt x="6431" y="7195"/>
                    </a:lnTo>
                    <a:lnTo>
                      <a:pt x="3689" y="7195"/>
                    </a:lnTo>
                    <a:lnTo>
                      <a:pt x="3689" y="6662"/>
                    </a:lnTo>
                    <a:close/>
                    <a:moveTo>
                      <a:pt x="11184" y="6654"/>
                    </a:moveTo>
                    <a:lnTo>
                      <a:pt x="11184" y="7195"/>
                    </a:lnTo>
                    <a:lnTo>
                      <a:pt x="8709" y="7195"/>
                    </a:lnTo>
                    <a:cubicBezTo>
                      <a:pt x="8709" y="7169"/>
                      <a:pt x="8709" y="7135"/>
                      <a:pt x="8717" y="7118"/>
                    </a:cubicBezTo>
                    <a:cubicBezTo>
                      <a:pt x="8889" y="7118"/>
                      <a:pt x="9070" y="7118"/>
                      <a:pt x="9242" y="7109"/>
                    </a:cubicBezTo>
                    <a:cubicBezTo>
                      <a:pt x="9843" y="7092"/>
                      <a:pt x="10445" y="7075"/>
                      <a:pt x="11047" y="7040"/>
                    </a:cubicBezTo>
                    <a:cubicBezTo>
                      <a:pt x="10445" y="7006"/>
                      <a:pt x="9843" y="6989"/>
                      <a:pt x="9242" y="6980"/>
                    </a:cubicBezTo>
                    <a:cubicBezTo>
                      <a:pt x="9070" y="6980"/>
                      <a:pt x="8898" y="6980"/>
                      <a:pt x="8726" y="6963"/>
                    </a:cubicBezTo>
                    <a:cubicBezTo>
                      <a:pt x="8735" y="6834"/>
                      <a:pt x="8752" y="6731"/>
                      <a:pt x="8760" y="6654"/>
                    </a:cubicBezTo>
                    <a:close/>
                    <a:moveTo>
                      <a:pt x="2545" y="6654"/>
                    </a:moveTo>
                    <a:lnTo>
                      <a:pt x="2545" y="7178"/>
                    </a:lnTo>
                    <a:lnTo>
                      <a:pt x="2244" y="7178"/>
                    </a:lnTo>
                    <a:lnTo>
                      <a:pt x="2244" y="7505"/>
                    </a:lnTo>
                    <a:cubicBezTo>
                      <a:pt x="2244" y="7591"/>
                      <a:pt x="2279" y="7625"/>
                      <a:pt x="2545" y="7625"/>
                    </a:cubicBezTo>
                    <a:lnTo>
                      <a:pt x="2545" y="7711"/>
                    </a:lnTo>
                    <a:cubicBezTo>
                      <a:pt x="2210" y="7711"/>
                      <a:pt x="2184" y="7677"/>
                      <a:pt x="2184" y="7556"/>
                    </a:cubicBezTo>
                    <a:lnTo>
                      <a:pt x="2184" y="7195"/>
                    </a:lnTo>
                    <a:lnTo>
                      <a:pt x="2184" y="6808"/>
                    </a:lnTo>
                    <a:cubicBezTo>
                      <a:pt x="2184" y="6688"/>
                      <a:pt x="2219" y="6662"/>
                      <a:pt x="2545" y="6654"/>
                    </a:cubicBezTo>
                    <a:close/>
                    <a:moveTo>
                      <a:pt x="6431" y="7634"/>
                    </a:moveTo>
                    <a:lnTo>
                      <a:pt x="6431" y="7720"/>
                    </a:lnTo>
                    <a:lnTo>
                      <a:pt x="3689" y="7720"/>
                    </a:lnTo>
                    <a:lnTo>
                      <a:pt x="3689" y="7634"/>
                    </a:lnTo>
                    <a:close/>
                    <a:moveTo>
                      <a:pt x="11184" y="7634"/>
                    </a:moveTo>
                    <a:lnTo>
                      <a:pt x="11184" y="7720"/>
                    </a:lnTo>
                    <a:lnTo>
                      <a:pt x="8674" y="7720"/>
                    </a:lnTo>
                    <a:cubicBezTo>
                      <a:pt x="8674" y="7694"/>
                      <a:pt x="8683" y="7668"/>
                      <a:pt x="8683" y="7634"/>
                    </a:cubicBezTo>
                    <a:close/>
                    <a:moveTo>
                      <a:pt x="12336" y="6679"/>
                    </a:moveTo>
                    <a:cubicBezTo>
                      <a:pt x="12672" y="6679"/>
                      <a:pt x="12706" y="6705"/>
                      <a:pt x="12706" y="6826"/>
                    </a:cubicBezTo>
                    <a:lnTo>
                      <a:pt x="12706" y="7195"/>
                    </a:lnTo>
                    <a:lnTo>
                      <a:pt x="12706" y="7582"/>
                    </a:lnTo>
                    <a:cubicBezTo>
                      <a:pt x="12706" y="7694"/>
                      <a:pt x="12672" y="7720"/>
                      <a:pt x="12336" y="7728"/>
                    </a:cubicBezTo>
                    <a:lnTo>
                      <a:pt x="12336" y="7642"/>
                    </a:lnTo>
                    <a:cubicBezTo>
                      <a:pt x="12603" y="7642"/>
                      <a:pt x="12637" y="7608"/>
                      <a:pt x="12637" y="7522"/>
                    </a:cubicBezTo>
                    <a:lnTo>
                      <a:pt x="12637" y="7204"/>
                    </a:lnTo>
                    <a:lnTo>
                      <a:pt x="12336" y="7204"/>
                    </a:lnTo>
                    <a:lnTo>
                      <a:pt x="12336" y="6679"/>
                    </a:lnTo>
                    <a:close/>
                    <a:moveTo>
                      <a:pt x="3336" y="6353"/>
                    </a:moveTo>
                    <a:cubicBezTo>
                      <a:pt x="3422" y="6353"/>
                      <a:pt x="3482" y="6422"/>
                      <a:pt x="3482" y="6508"/>
                    </a:cubicBezTo>
                    <a:lnTo>
                      <a:pt x="3482" y="7883"/>
                    </a:lnTo>
                    <a:cubicBezTo>
                      <a:pt x="3482" y="7969"/>
                      <a:pt x="3422" y="8029"/>
                      <a:pt x="3336" y="8029"/>
                    </a:cubicBezTo>
                    <a:lnTo>
                      <a:pt x="2915" y="8029"/>
                    </a:lnTo>
                    <a:cubicBezTo>
                      <a:pt x="2829" y="8029"/>
                      <a:pt x="2760" y="7960"/>
                      <a:pt x="2760" y="7883"/>
                    </a:cubicBezTo>
                    <a:lnTo>
                      <a:pt x="2760" y="6508"/>
                    </a:lnTo>
                    <a:cubicBezTo>
                      <a:pt x="2760" y="6422"/>
                      <a:pt x="2829" y="6353"/>
                      <a:pt x="2915" y="6353"/>
                    </a:cubicBezTo>
                    <a:close/>
                    <a:moveTo>
                      <a:pt x="11975" y="6344"/>
                    </a:moveTo>
                    <a:cubicBezTo>
                      <a:pt x="12061" y="6344"/>
                      <a:pt x="12121" y="6404"/>
                      <a:pt x="12121" y="6490"/>
                    </a:cubicBezTo>
                    <a:lnTo>
                      <a:pt x="12121" y="7883"/>
                    </a:lnTo>
                    <a:cubicBezTo>
                      <a:pt x="12121" y="7969"/>
                      <a:pt x="12053" y="8029"/>
                      <a:pt x="11975" y="8029"/>
                    </a:cubicBezTo>
                    <a:lnTo>
                      <a:pt x="11554" y="8029"/>
                    </a:lnTo>
                    <a:cubicBezTo>
                      <a:pt x="11468" y="8029"/>
                      <a:pt x="11399" y="7960"/>
                      <a:pt x="11399" y="7883"/>
                    </a:cubicBezTo>
                    <a:lnTo>
                      <a:pt x="11399" y="6508"/>
                    </a:lnTo>
                    <a:cubicBezTo>
                      <a:pt x="11391" y="6422"/>
                      <a:pt x="11468" y="6344"/>
                      <a:pt x="11554" y="6344"/>
                    </a:cubicBezTo>
                    <a:close/>
                    <a:moveTo>
                      <a:pt x="7394" y="3112"/>
                    </a:moveTo>
                    <a:cubicBezTo>
                      <a:pt x="8202" y="3112"/>
                      <a:pt x="8116" y="3396"/>
                      <a:pt x="8116" y="3989"/>
                    </a:cubicBezTo>
                    <a:cubicBezTo>
                      <a:pt x="8116" y="4169"/>
                      <a:pt x="8150" y="4324"/>
                      <a:pt x="8193" y="4462"/>
                    </a:cubicBezTo>
                    <a:cubicBezTo>
                      <a:pt x="8176" y="4453"/>
                      <a:pt x="8176" y="4444"/>
                      <a:pt x="8167" y="4427"/>
                    </a:cubicBezTo>
                    <a:cubicBezTo>
                      <a:pt x="8116" y="4333"/>
                      <a:pt x="8081" y="4238"/>
                      <a:pt x="8047" y="4126"/>
                    </a:cubicBezTo>
                    <a:cubicBezTo>
                      <a:pt x="8012" y="4238"/>
                      <a:pt x="8012" y="4358"/>
                      <a:pt x="8038" y="4470"/>
                    </a:cubicBezTo>
                    <a:cubicBezTo>
                      <a:pt x="8055" y="4591"/>
                      <a:pt x="8107" y="4702"/>
                      <a:pt x="8133" y="4805"/>
                    </a:cubicBezTo>
                    <a:cubicBezTo>
                      <a:pt x="8219" y="5012"/>
                      <a:pt x="8288" y="5192"/>
                      <a:pt x="8296" y="5390"/>
                    </a:cubicBezTo>
                    <a:cubicBezTo>
                      <a:pt x="8305" y="5485"/>
                      <a:pt x="8305" y="5588"/>
                      <a:pt x="8296" y="5674"/>
                    </a:cubicBezTo>
                    <a:cubicBezTo>
                      <a:pt x="8288" y="5777"/>
                      <a:pt x="8253" y="5846"/>
                      <a:pt x="8202" y="5932"/>
                    </a:cubicBezTo>
                    <a:cubicBezTo>
                      <a:pt x="8141" y="6018"/>
                      <a:pt x="8081" y="6146"/>
                      <a:pt x="8073" y="6267"/>
                    </a:cubicBezTo>
                    <a:cubicBezTo>
                      <a:pt x="8055" y="6387"/>
                      <a:pt x="8073" y="6508"/>
                      <a:pt x="8090" y="6611"/>
                    </a:cubicBezTo>
                    <a:cubicBezTo>
                      <a:pt x="8124" y="6508"/>
                      <a:pt x="8141" y="6396"/>
                      <a:pt x="8202" y="6301"/>
                    </a:cubicBezTo>
                    <a:cubicBezTo>
                      <a:pt x="8202" y="6298"/>
                      <a:pt x="8203" y="6296"/>
                      <a:pt x="8205" y="6293"/>
                    </a:cubicBezTo>
                    <a:lnTo>
                      <a:pt x="8205" y="6293"/>
                    </a:lnTo>
                    <a:cubicBezTo>
                      <a:pt x="8172" y="6402"/>
                      <a:pt x="8141" y="6536"/>
                      <a:pt x="8141" y="6740"/>
                    </a:cubicBezTo>
                    <a:cubicBezTo>
                      <a:pt x="8167" y="7281"/>
                      <a:pt x="8167" y="7814"/>
                      <a:pt x="8184" y="8356"/>
                    </a:cubicBezTo>
                    <a:lnTo>
                      <a:pt x="8210" y="9963"/>
                    </a:lnTo>
                    <a:cubicBezTo>
                      <a:pt x="8219" y="11038"/>
                      <a:pt x="8219" y="12121"/>
                      <a:pt x="8227" y="13195"/>
                    </a:cubicBezTo>
                    <a:cubicBezTo>
                      <a:pt x="8245" y="13737"/>
                      <a:pt x="8253" y="14270"/>
                      <a:pt x="8331" y="14803"/>
                    </a:cubicBezTo>
                    <a:cubicBezTo>
                      <a:pt x="8374" y="15061"/>
                      <a:pt x="8425" y="15327"/>
                      <a:pt x="8520" y="15559"/>
                    </a:cubicBezTo>
                    <a:lnTo>
                      <a:pt x="8563" y="15645"/>
                    </a:lnTo>
                    <a:cubicBezTo>
                      <a:pt x="8571" y="15662"/>
                      <a:pt x="8571" y="15680"/>
                      <a:pt x="8588" y="15688"/>
                    </a:cubicBezTo>
                    <a:lnTo>
                      <a:pt x="8614" y="15731"/>
                    </a:lnTo>
                    <a:lnTo>
                      <a:pt x="8674" y="15809"/>
                    </a:lnTo>
                    <a:lnTo>
                      <a:pt x="8735" y="15877"/>
                    </a:lnTo>
                    <a:cubicBezTo>
                      <a:pt x="8821" y="15963"/>
                      <a:pt x="8941" y="16015"/>
                      <a:pt x="9061" y="16032"/>
                    </a:cubicBezTo>
                    <a:cubicBezTo>
                      <a:pt x="9087" y="16049"/>
                      <a:pt x="9121" y="16049"/>
                      <a:pt x="9156" y="16049"/>
                    </a:cubicBezTo>
                    <a:cubicBezTo>
                      <a:pt x="9190" y="16049"/>
                      <a:pt x="9216" y="16058"/>
                      <a:pt x="9250" y="16058"/>
                    </a:cubicBezTo>
                    <a:lnTo>
                      <a:pt x="9345" y="16058"/>
                    </a:lnTo>
                    <a:lnTo>
                      <a:pt x="9448" y="16049"/>
                    </a:lnTo>
                    <a:cubicBezTo>
                      <a:pt x="9577" y="16032"/>
                      <a:pt x="9706" y="16006"/>
                      <a:pt x="9835" y="15963"/>
                    </a:cubicBezTo>
                    <a:cubicBezTo>
                      <a:pt x="10093" y="15886"/>
                      <a:pt x="10333" y="15774"/>
                      <a:pt x="10574" y="15671"/>
                    </a:cubicBezTo>
                    <a:cubicBezTo>
                      <a:pt x="10918" y="15516"/>
                      <a:pt x="11253" y="15344"/>
                      <a:pt x="11580" y="15164"/>
                    </a:cubicBezTo>
                    <a:cubicBezTo>
                      <a:pt x="11606" y="15190"/>
                      <a:pt x="11640" y="15207"/>
                      <a:pt x="11666" y="15233"/>
                    </a:cubicBezTo>
                    <a:cubicBezTo>
                      <a:pt x="11735" y="15258"/>
                      <a:pt x="11795" y="15258"/>
                      <a:pt x="11864" y="15258"/>
                    </a:cubicBezTo>
                    <a:cubicBezTo>
                      <a:pt x="11984" y="15250"/>
                      <a:pt x="12053" y="15207"/>
                      <a:pt x="12139" y="15172"/>
                    </a:cubicBezTo>
                    <a:cubicBezTo>
                      <a:pt x="12293" y="15087"/>
                      <a:pt x="12422" y="14992"/>
                      <a:pt x="12543" y="14889"/>
                    </a:cubicBezTo>
                    <a:cubicBezTo>
                      <a:pt x="12775" y="14674"/>
                      <a:pt x="12981" y="14442"/>
                      <a:pt x="13187" y="14218"/>
                    </a:cubicBezTo>
                    <a:cubicBezTo>
                      <a:pt x="13591" y="13754"/>
                      <a:pt x="13961" y="13264"/>
                      <a:pt x="14313" y="12766"/>
                    </a:cubicBezTo>
                    <a:lnTo>
                      <a:pt x="14313" y="12766"/>
                    </a:lnTo>
                    <a:cubicBezTo>
                      <a:pt x="13918" y="13230"/>
                      <a:pt x="13497" y="13685"/>
                      <a:pt x="13058" y="14115"/>
                    </a:cubicBezTo>
                    <a:cubicBezTo>
                      <a:pt x="12844" y="14330"/>
                      <a:pt x="12611" y="14528"/>
                      <a:pt x="12371" y="14700"/>
                    </a:cubicBezTo>
                    <a:cubicBezTo>
                      <a:pt x="12250" y="14786"/>
                      <a:pt x="12121" y="14872"/>
                      <a:pt x="12001" y="14932"/>
                    </a:cubicBezTo>
                    <a:cubicBezTo>
                      <a:pt x="11993" y="14932"/>
                      <a:pt x="11993" y="14940"/>
                      <a:pt x="11984" y="14940"/>
                    </a:cubicBezTo>
                    <a:cubicBezTo>
                      <a:pt x="11915" y="14897"/>
                      <a:pt x="11752" y="14734"/>
                      <a:pt x="12001" y="14485"/>
                    </a:cubicBezTo>
                    <a:cubicBezTo>
                      <a:pt x="12130" y="14347"/>
                      <a:pt x="13205" y="13307"/>
                      <a:pt x="13884" y="12697"/>
                    </a:cubicBezTo>
                    <a:lnTo>
                      <a:pt x="13884" y="12697"/>
                    </a:lnTo>
                    <a:cubicBezTo>
                      <a:pt x="13875" y="12714"/>
                      <a:pt x="13849" y="12723"/>
                      <a:pt x="13841" y="12748"/>
                    </a:cubicBezTo>
                    <a:cubicBezTo>
                      <a:pt x="13660" y="12972"/>
                      <a:pt x="13462" y="13187"/>
                      <a:pt x="13273" y="13410"/>
                    </a:cubicBezTo>
                    <a:cubicBezTo>
                      <a:pt x="13076" y="13625"/>
                      <a:pt x="12887" y="13840"/>
                      <a:pt x="12680" y="14055"/>
                    </a:cubicBezTo>
                    <a:cubicBezTo>
                      <a:pt x="12474" y="14270"/>
                      <a:pt x="12268" y="14468"/>
                      <a:pt x="12053" y="14674"/>
                    </a:cubicBezTo>
                    <a:cubicBezTo>
                      <a:pt x="12285" y="14485"/>
                      <a:pt x="12508" y="14304"/>
                      <a:pt x="12723" y="14098"/>
                    </a:cubicBezTo>
                    <a:cubicBezTo>
                      <a:pt x="12938" y="13909"/>
                      <a:pt x="13153" y="13703"/>
                      <a:pt x="13359" y="13496"/>
                    </a:cubicBezTo>
                    <a:cubicBezTo>
                      <a:pt x="13557" y="13299"/>
                      <a:pt x="13763" y="13092"/>
                      <a:pt x="13970" y="12877"/>
                    </a:cubicBezTo>
                    <a:cubicBezTo>
                      <a:pt x="14133" y="12705"/>
                      <a:pt x="14288" y="12525"/>
                      <a:pt x="14451" y="12353"/>
                    </a:cubicBezTo>
                    <a:cubicBezTo>
                      <a:pt x="14528" y="12370"/>
                      <a:pt x="14537" y="12379"/>
                      <a:pt x="14537" y="12396"/>
                    </a:cubicBezTo>
                    <a:cubicBezTo>
                      <a:pt x="14554" y="12439"/>
                      <a:pt x="14554" y="12482"/>
                      <a:pt x="14554" y="12533"/>
                    </a:cubicBezTo>
                    <a:lnTo>
                      <a:pt x="14554" y="12800"/>
                    </a:lnTo>
                    <a:cubicBezTo>
                      <a:pt x="14537" y="12980"/>
                      <a:pt x="14511" y="13170"/>
                      <a:pt x="14468" y="13341"/>
                    </a:cubicBezTo>
                    <a:cubicBezTo>
                      <a:pt x="14382" y="13694"/>
                      <a:pt x="14262" y="14038"/>
                      <a:pt x="14090" y="14373"/>
                    </a:cubicBezTo>
                    <a:cubicBezTo>
                      <a:pt x="13927" y="14700"/>
                      <a:pt x="13738" y="15001"/>
                      <a:pt x="13505" y="15301"/>
                    </a:cubicBezTo>
                    <a:cubicBezTo>
                      <a:pt x="13282" y="15594"/>
                      <a:pt x="13033" y="15860"/>
                      <a:pt x="12775" y="16118"/>
                    </a:cubicBezTo>
                    <a:cubicBezTo>
                      <a:pt x="12250" y="16625"/>
                      <a:pt x="11649" y="17046"/>
                      <a:pt x="11013" y="17408"/>
                    </a:cubicBezTo>
                    <a:cubicBezTo>
                      <a:pt x="10385" y="17769"/>
                      <a:pt x="9715" y="18052"/>
                      <a:pt x="9027" y="18284"/>
                    </a:cubicBezTo>
                    <a:cubicBezTo>
                      <a:pt x="9697" y="17992"/>
                      <a:pt x="10342" y="17665"/>
                      <a:pt x="10952" y="17304"/>
                    </a:cubicBezTo>
                    <a:cubicBezTo>
                      <a:pt x="11563" y="16926"/>
                      <a:pt x="12156" y="16505"/>
                      <a:pt x="12663" y="16015"/>
                    </a:cubicBezTo>
                    <a:cubicBezTo>
                      <a:pt x="12835" y="15852"/>
                      <a:pt x="13007" y="15680"/>
                      <a:pt x="13153" y="15499"/>
                    </a:cubicBezTo>
                    <a:lnTo>
                      <a:pt x="13153" y="15499"/>
                    </a:lnTo>
                    <a:cubicBezTo>
                      <a:pt x="12207" y="16290"/>
                      <a:pt x="10918" y="16797"/>
                      <a:pt x="9654" y="17150"/>
                    </a:cubicBezTo>
                    <a:cubicBezTo>
                      <a:pt x="10170" y="16660"/>
                      <a:pt x="10359" y="16144"/>
                      <a:pt x="10437" y="15903"/>
                    </a:cubicBezTo>
                    <a:lnTo>
                      <a:pt x="10437" y="15903"/>
                    </a:lnTo>
                    <a:cubicBezTo>
                      <a:pt x="10265" y="15981"/>
                      <a:pt x="10084" y="16058"/>
                      <a:pt x="9895" y="16118"/>
                    </a:cubicBezTo>
                    <a:cubicBezTo>
                      <a:pt x="9766" y="16161"/>
                      <a:pt x="9637" y="16195"/>
                      <a:pt x="9500" y="16221"/>
                    </a:cubicBezTo>
                    <a:lnTo>
                      <a:pt x="9396" y="16230"/>
                    </a:lnTo>
                    <a:lnTo>
                      <a:pt x="9285" y="16230"/>
                    </a:lnTo>
                    <a:cubicBezTo>
                      <a:pt x="9250" y="16230"/>
                      <a:pt x="9225" y="16230"/>
                      <a:pt x="9182" y="16221"/>
                    </a:cubicBezTo>
                    <a:cubicBezTo>
                      <a:pt x="9147" y="16221"/>
                      <a:pt x="9104" y="16204"/>
                      <a:pt x="9070" y="16204"/>
                    </a:cubicBezTo>
                    <a:cubicBezTo>
                      <a:pt x="8932" y="16187"/>
                      <a:pt x="8795" y="16118"/>
                      <a:pt x="8683" y="16024"/>
                    </a:cubicBezTo>
                    <a:lnTo>
                      <a:pt x="8606" y="15946"/>
                    </a:lnTo>
                    <a:lnTo>
                      <a:pt x="8545" y="15860"/>
                    </a:lnTo>
                    <a:lnTo>
                      <a:pt x="8511" y="15817"/>
                    </a:lnTo>
                    <a:cubicBezTo>
                      <a:pt x="8502" y="15809"/>
                      <a:pt x="8494" y="15791"/>
                      <a:pt x="8494" y="15774"/>
                    </a:cubicBezTo>
                    <a:lnTo>
                      <a:pt x="8434" y="15680"/>
                    </a:lnTo>
                    <a:cubicBezTo>
                      <a:pt x="8322" y="15422"/>
                      <a:pt x="8262" y="15155"/>
                      <a:pt x="8219" y="14889"/>
                    </a:cubicBezTo>
                    <a:cubicBezTo>
                      <a:pt x="8133" y="14347"/>
                      <a:pt x="8116" y="13797"/>
                      <a:pt x="8107" y="13264"/>
                    </a:cubicBezTo>
                    <a:lnTo>
                      <a:pt x="8107" y="11648"/>
                    </a:lnTo>
                    <a:cubicBezTo>
                      <a:pt x="8107" y="11115"/>
                      <a:pt x="8107" y="10574"/>
                      <a:pt x="8116" y="10041"/>
                    </a:cubicBezTo>
                    <a:lnTo>
                      <a:pt x="8124" y="9052"/>
                    </a:lnTo>
                    <a:cubicBezTo>
                      <a:pt x="7634" y="8029"/>
                      <a:pt x="7419" y="6765"/>
                      <a:pt x="7419" y="6765"/>
                    </a:cubicBezTo>
                    <a:lnTo>
                      <a:pt x="7419" y="7934"/>
                    </a:lnTo>
                    <a:lnTo>
                      <a:pt x="7419" y="11081"/>
                    </a:lnTo>
                    <a:lnTo>
                      <a:pt x="7419" y="19281"/>
                    </a:lnTo>
                    <a:cubicBezTo>
                      <a:pt x="7419" y="19281"/>
                      <a:pt x="7239" y="18688"/>
                      <a:pt x="7204" y="15473"/>
                    </a:cubicBezTo>
                    <a:lnTo>
                      <a:pt x="7110" y="13109"/>
                    </a:lnTo>
                    <a:lnTo>
                      <a:pt x="6955" y="17579"/>
                    </a:lnTo>
                    <a:cubicBezTo>
                      <a:pt x="5236" y="17253"/>
                      <a:pt x="3070" y="16694"/>
                      <a:pt x="1686" y="15516"/>
                    </a:cubicBezTo>
                    <a:lnTo>
                      <a:pt x="1686" y="15516"/>
                    </a:lnTo>
                    <a:cubicBezTo>
                      <a:pt x="1849" y="15705"/>
                      <a:pt x="2012" y="15877"/>
                      <a:pt x="2184" y="16032"/>
                    </a:cubicBezTo>
                    <a:cubicBezTo>
                      <a:pt x="2700" y="16531"/>
                      <a:pt x="3276" y="16952"/>
                      <a:pt x="3886" y="17322"/>
                    </a:cubicBezTo>
                    <a:cubicBezTo>
                      <a:pt x="4505" y="17700"/>
                      <a:pt x="5150" y="18026"/>
                      <a:pt x="5812" y="18302"/>
                    </a:cubicBezTo>
                    <a:cubicBezTo>
                      <a:pt x="5124" y="18078"/>
                      <a:pt x="4462" y="17786"/>
                      <a:pt x="3826" y="17433"/>
                    </a:cubicBezTo>
                    <a:cubicBezTo>
                      <a:pt x="3190" y="17081"/>
                      <a:pt x="2588" y="16660"/>
                      <a:pt x="2064" y="16144"/>
                    </a:cubicBezTo>
                    <a:cubicBezTo>
                      <a:pt x="1806" y="15886"/>
                      <a:pt x="1548" y="15619"/>
                      <a:pt x="1333" y="15327"/>
                    </a:cubicBezTo>
                    <a:cubicBezTo>
                      <a:pt x="1118" y="15035"/>
                      <a:pt x="912" y="14725"/>
                      <a:pt x="757" y="14390"/>
                    </a:cubicBezTo>
                    <a:cubicBezTo>
                      <a:pt x="594" y="14072"/>
                      <a:pt x="465" y="13711"/>
                      <a:pt x="379" y="13359"/>
                    </a:cubicBezTo>
                    <a:cubicBezTo>
                      <a:pt x="336" y="13178"/>
                      <a:pt x="310" y="13006"/>
                      <a:pt x="293" y="12826"/>
                    </a:cubicBezTo>
                    <a:cubicBezTo>
                      <a:pt x="276" y="12740"/>
                      <a:pt x="276" y="12637"/>
                      <a:pt x="293" y="12551"/>
                    </a:cubicBezTo>
                    <a:cubicBezTo>
                      <a:pt x="293" y="12508"/>
                      <a:pt x="302" y="12465"/>
                      <a:pt x="302" y="12413"/>
                    </a:cubicBezTo>
                    <a:cubicBezTo>
                      <a:pt x="302" y="12405"/>
                      <a:pt x="302" y="12396"/>
                      <a:pt x="310" y="12370"/>
                    </a:cubicBezTo>
                    <a:cubicBezTo>
                      <a:pt x="474" y="12551"/>
                      <a:pt x="637" y="12723"/>
                      <a:pt x="800" y="12894"/>
                    </a:cubicBezTo>
                    <a:cubicBezTo>
                      <a:pt x="998" y="13109"/>
                      <a:pt x="1204" y="13316"/>
                      <a:pt x="1411" y="13522"/>
                    </a:cubicBezTo>
                    <a:cubicBezTo>
                      <a:pt x="1617" y="13728"/>
                      <a:pt x="1832" y="13926"/>
                      <a:pt x="2047" y="14124"/>
                    </a:cubicBezTo>
                    <a:cubicBezTo>
                      <a:pt x="2262" y="14313"/>
                      <a:pt x="2485" y="14511"/>
                      <a:pt x="2709" y="14691"/>
                    </a:cubicBezTo>
                    <a:cubicBezTo>
                      <a:pt x="2494" y="14485"/>
                      <a:pt x="2287" y="14296"/>
                      <a:pt x="2081" y="14081"/>
                    </a:cubicBezTo>
                    <a:cubicBezTo>
                      <a:pt x="1883" y="13874"/>
                      <a:pt x="1686" y="13660"/>
                      <a:pt x="1497" y="13436"/>
                    </a:cubicBezTo>
                    <a:cubicBezTo>
                      <a:pt x="1299" y="13221"/>
                      <a:pt x="1118" y="12998"/>
                      <a:pt x="921" y="12766"/>
                    </a:cubicBezTo>
                    <a:cubicBezTo>
                      <a:pt x="912" y="12748"/>
                      <a:pt x="895" y="12740"/>
                      <a:pt x="878" y="12714"/>
                    </a:cubicBezTo>
                    <a:lnTo>
                      <a:pt x="878" y="12714"/>
                    </a:lnTo>
                    <a:cubicBezTo>
                      <a:pt x="1557" y="13324"/>
                      <a:pt x="2631" y="14373"/>
                      <a:pt x="2760" y="14511"/>
                    </a:cubicBezTo>
                    <a:cubicBezTo>
                      <a:pt x="3010" y="14768"/>
                      <a:pt x="2838" y="14915"/>
                      <a:pt x="2786" y="14958"/>
                    </a:cubicBezTo>
                    <a:cubicBezTo>
                      <a:pt x="2769" y="14958"/>
                      <a:pt x="2769" y="14949"/>
                      <a:pt x="2760" y="14949"/>
                    </a:cubicBezTo>
                    <a:cubicBezTo>
                      <a:pt x="2640" y="14897"/>
                      <a:pt x="2511" y="14811"/>
                      <a:pt x="2399" y="14725"/>
                    </a:cubicBezTo>
                    <a:cubicBezTo>
                      <a:pt x="2158" y="14554"/>
                      <a:pt x="1935" y="14347"/>
                      <a:pt x="1711" y="14132"/>
                    </a:cubicBezTo>
                    <a:cubicBezTo>
                      <a:pt x="1273" y="13711"/>
                      <a:pt x="860" y="13264"/>
                      <a:pt x="456" y="12791"/>
                    </a:cubicBezTo>
                    <a:lnTo>
                      <a:pt x="456" y="12791"/>
                    </a:lnTo>
                    <a:cubicBezTo>
                      <a:pt x="809" y="13281"/>
                      <a:pt x="1187" y="13780"/>
                      <a:pt x="1583" y="14244"/>
                    </a:cubicBezTo>
                    <a:cubicBezTo>
                      <a:pt x="1789" y="14476"/>
                      <a:pt x="1987" y="14700"/>
                      <a:pt x="2227" y="14906"/>
                    </a:cubicBezTo>
                    <a:cubicBezTo>
                      <a:pt x="2348" y="15018"/>
                      <a:pt x="2477" y="15112"/>
                      <a:pt x="2623" y="15198"/>
                    </a:cubicBezTo>
                    <a:cubicBezTo>
                      <a:pt x="2700" y="15241"/>
                      <a:pt x="2786" y="15276"/>
                      <a:pt x="2906" y="15284"/>
                    </a:cubicBezTo>
                    <a:cubicBezTo>
                      <a:pt x="2958" y="15284"/>
                      <a:pt x="3035" y="15284"/>
                      <a:pt x="3095" y="15250"/>
                    </a:cubicBezTo>
                    <a:cubicBezTo>
                      <a:pt x="3130" y="15241"/>
                      <a:pt x="3147" y="15215"/>
                      <a:pt x="3173" y="15198"/>
                    </a:cubicBezTo>
                    <a:cubicBezTo>
                      <a:pt x="3775" y="15542"/>
                      <a:pt x="4866" y="16118"/>
                      <a:pt x="5425" y="16118"/>
                    </a:cubicBezTo>
                    <a:cubicBezTo>
                      <a:pt x="6216" y="16118"/>
                      <a:pt x="6629" y="15748"/>
                      <a:pt x="6629" y="12826"/>
                    </a:cubicBezTo>
                    <a:lnTo>
                      <a:pt x="6629" y="6748"/>
                    </a:lnTo>
                    <a:cubicBezTo>
                      <a:pt x="6629" y="6009"/>
                      <a:pt x="6328" y="6181"/>
                      <a:pt x="6328" y="5493"/>
                    </a:cubicBezTo>
                    <a:cubicBezTo>
                      <a:pt x="6328" y="4805"/>
                      <a:pt x="6671" y="4582"/>
                      <a:pt x="6671" y="3989"/>
                    </a:cubicBezTo>
                    <a:cubicBezTo>
                      <a:pt x="6671" y="3396"/>
                      <a:pt x="6586" y="3112"/>
                      <a:pt x="7394" y="3112"/>
                    </a:cubicBezTo>
                    <a:close/>
                    <a:moveTo>
                      <a:pt x="7428" y="0"/>
                    </a:moveTo>
                    <a:cubicBezTo>
                      <a:pt x="6869" y="0"/>
                      <a:pt x="6345" y="215"/>
                      <a:pt x="5941" y="619"/>
                    </a:cubicBezTo>
                    <a:cubicBezTo>
                      <a:pt x="5545" y="1015"/>
                      <a:pt x="5330" y="1539"/>
                      <a:pt x="5330" y="2098"/>
                    </a:cubicBezTo>
                    <a:cubicBezTo>
                      <a:pt x="5330" y="2639"/>
                      <a:pt x="5537" y="3138"/>
                      <a:pt x="5898" y="3525"/>
                    </a:cubicBezTo>
                    <a:cubicBezTo>
                      <a:pt x="5726" y="3602"/>
                      <a:pt x="5614" y="3783"/>
                      <a:pt x="5614" y="3989"/>
                    </a:cubicBezTo>
                    <a:lnTo>
                      <a:pt x="5614" y="4152"/>
                    </a:lnTo>
                    <a:cubicBezTo>
                      <a:pt x="5614" y="4427"/>
                      <a:pt x="5838" y="4659"/>
                      <a:pt x="6113" y="4659"/>
                    </a:cubicBezTo>
                    <a:lnTo>
                      <a:pt x="6130" y="4659"/>
                    </a:lnTo>
                    <a:cubicBezTo>
                      <a:pt x="6156" y="4702"/>
                      <a:pt x="6199" y="4728"/>
                      <a:pt x="6259" y="4762"/>
                    </a:cubicBezTo>
                    <a:cubicBezTo>
                      <a:pt x="6181" y="4960"/>
                      <a:pt x="6113" y="5192"/>
                      <a:pt x="6113" y="5519"/>
                    </a:cubicBezTo>
                    <a:cubicBezTo>
                      <a:pt x="6113" y="5923"/>
                      <a:pt x="6216" y="6086"/>
                      <a:pt x="6302" y="6232"/>
                    </a:cubicBezTo>
                    <a:cubicBezTo>
                      <a:pt x="6345" y="6301"/>
                      <a:pt x="6371" y="6361"/>
                      <a:pt x="6396" y="6447"/>
                    </a:cubicBezTo>
                    <a:lnTo>
                      <a:pt x="3671" y="6447"/>
                    </a:lnTo>
                    <a:cubicBezTo>
                      <a:pt x="3654" y="6275"/>
                      <a:pt x="3499" y="6138"/>
                      <a:pt x="3319" y="6138"/>
                    </a:cubicBezTo>
                    <a:lnTo>
                      <a:pt x="2906" y="6138"/>
                    </a:lnTo>
                    <a:cubicBezTo>
                      <a:pt x="2717" y="6138"/>
                      <a:pt x="2571" y="6275"/>
                      <a:pt x="2545" y="6447"/>
                    </a:cubicBezTo>
                    <a:cubicBezTo>
                      <a:pt x="2227" y="6447"/>
                      <a:pt x="1969" y="6473"/>
                      <a:pt x="1969" y="6808"/>
                    </a:cubicBezTo>
                    <a:lnTo>
                      <a:pt x="1969" y="7195"/>
                    </a:lnTo>
                    <a:lnTo>
                      <a:pt x="1969" y="7582"/>
                    </a:lnTo>
                    <a:cubicBezTo>
                      <a:pt x="1969" y="7900"/>
                      <a:pt x="2227" y="7934"/>
                      <a:pt x="2545" y="7934"/>
                    </a:cubicBezTo>
                    <a:cubicBezTo>
                      <a:pt x="2571" y="8106"/>
                      <a:pt x="2717" y="8244"/>
                      <a:pt x="2906" y="8244"/>
                    </a:cubicBezTo>
                    <a:lnTo>
                      <a:pt x="3319" y="8244"/>
                    </a:lnTo>
                    <a:cubicBezTo>
                      <a:pt x="3499" y="8244"/>
                      <a:pt x="3654" y="8106"/>
                      <a:pt x="3671" y="7934"/>
                    </a:cubicBezTo>
                    <a:lnTo>
                      <a:pt x="6431" y="7934"/>
                    </a:lnTo>
                    <a:lnTo>
                      <a:pt x="6431" y="12852"/>
                    </a:lnTo>
                    <a:cubicBezTo>
                      <a:pt x="6431" y="15903"/>
                      <a:pt x="5967" y="15903"/>
                      <a:pt x="5468" y="15903"/>
                    </a:cubicBezTo>
                    <a:cubicBezTo>
                      <a:pt x="4952" y="15903"/>
                      <a:pt x="3783" y="15276"/>
                      <a:pt x="3164" y="14906"/>
                    </a:cubicBezTo>
                    <a:cubicBezTo>
                      <a:pt x="3173" y="14889"/>
                      <a:pt x="3173" y="14863"/>
                      <a:pt x="3173" y="14829"/>
                    </a:cubicBezTo>
                    <a:cubicBezTo>
                      <a:pt x="3190" y="14717"/>
                      <a:pt x="3173" y="14528"/>
                      <a:pt x="2975" y="14339"/>
                    </a:cubicBezTo>
                    <a:cubicBezTo>
                      <a:pt x="2872" y="14227"/>
                      <a:pt x="2279" y="13651"/>
                      <a:pt x="1729" y="13135"/>
                    </a:cubicBezTo>
                    <a:cubicBezTo>
                      <a:pt x="551" y="12018"/>
                      <a:pt x="482" y="12018"/>
                      <a:pt x="370" y="12018"/>
                    </a:cubicBezTo>
                    <a:cubicBezTo>
                      <a:pt x="293" y="12018"/>
                      <a:pt x="224" y="12052"/>
                      <a:pt x="181" y="12104"/>
                    </a:cubicBezTo>
                    <a:cubicBezTo>
                      <a:pt x="1" y="12310"/>
                      <a:pt x="87" y="12955"/>
                      <a:pt x="173" y="13307"/>
                    </a:cubicBezTo>
                    <a:cubicBezTo>
                      <a:pt x="310" y="13917"/>
                      <a:pt x="680" y="14854"/>
                      <a:pt x="1583" y="15852"/>
                    </a:cubicBezTo>
                    <a:cubicBezTo>
                      <a:pt x="2571" y="16935"/>
                      <a:pt x="3964" y="17829"/>
                      <a:pt x="5743" y="18508"/>
                    </a:cubicBezTo>
                    <a:cubicBezTo>
                      <a:pt x="6714" y="18886"/>
                      <a:pt x="7256" y="19316"/>
                      <a:pt x="7265" y="19324"/>
                    </a:cubicBezTo>
                    <a:cubicBezTo>
                      <a:pt x="7308" y="19367"/>
                      <a:pt x="7376" y="19376"/>
                      <a:pt x="7428" y="19376"/>
                    </a:cubicBezTo>
                    <a:cubicBezTo>
                      <a:pt x="7480" y="19376"/>
                      <a:pt x="7531" y="19359"/>
                      <a:pt x="7591" y="19324"/>
                    </a:cubicBezTo>
                    <a:cubicBezTo>
                      <a:pt x="7591" y="19324"/>
                      <a:pt x="8133" y="18886"/>
                      <a:pt x="9113" y="18508"/>
                    </a:cubicBezTo>
                    <a:cubicBezTo>
                      <a:pt x="10884" y="17829"/>
                      <a:pt x="12293" y="16935"/>
                      <a:pt x="13273" y="15852"/>
                    </a:cubicBezTo>
                    <a:cubicBezTo>
                      <a:pt x="14176" y="14863"/>
                      <a:pt x="14528" y="13917"/>
                      <a:pt x="14683" y="13307"/>
                    </a:cubicBezTo>
                    <a:cubicBezTo>
                      <a:pt x="14769" y="12955"/>
                      <a:pt x="14855" y="12310"/>
                      <a:pt x="14666" y="12104"/>
                    </a:cubicBezTo>
                    <a:cubicBezTo>
                      <a:pt x="14623" y="12035"/>
                      <a:pt x="14563" y="12018"/>
                      <a:pt x="14485" y="12018"/>
                    </a:cubicBezTo>
                    <a:cubicBezTo>
                      <a:pt x="14365" y="12018"/>
                      <a:pt x="14305" y="12018"/>
                      <a:pt x="13119" y="13135"/>
                    </a:cubicBezTo>
                    <a:cubicBezTo>
                      <a:pt x="12577" y="13651"/>
                      <a:pt x="11984" y="14227"/>
                      <a:pt x="11872" y="14339"/>
                    </a:cubicBezTo>
                    <a:cubicBezTo>
                      <a:pt x="11683" y="14536"/>
                      <a:pt x="11657" y="14717"/>
                      <a:pt x="11683" y="14829"/>
                    </a:cubicBezTo>
                    <a:cubicBezTo>
                      <a:pt x="11683" y="14854"/>
                      <a:pt x="11692" y="14889"/>
                      <a:pt x="11692" y="14906"/>
                    </a:cubicBezTo>
                    <a:cubicBezTo>
                      <a:pt x="11073" y="15267"/>
                      <a:pt x="9895" y="15903"/>
                      <a:pt x="9379" y="15903"/>
                    </a:cubicBezTo>
                    <a:cubicBezTo>
                      <a:pt x="8889" y="15903"/>
                      <a:pt x="8425" y="15903"/>
                      <a:pt x="8425" y="12852"/>
                    </a:cubicBezTo>
                    <a:lnTo>
                      <a:pt x="8425" y="7934"/>
                    </a:lnTo>
                    <a:lnTo>
                      <a:pt x="11176" y="7934"/>
                    </a:lnTo>
                    <a:cubicBezTo>
                      <a:pt x="11202" y="8106"/>
                      <a:pt x="11348" y="8244"/>
                      <a:pt x="11528" y="8244"/>
                    </a:cubicBezTo>
                    <a:lnTo>
                      <a:pt x="11950" y="8244"/>
                    </a:lnTo>
                    <a:cubicBezTo>
                      <a:pt x="12130" y="8244"/>
                      <a:pt x="12285" y="8106"/>
                      <a:pt x="12302" y="7934"/>
                    </a:cubicBezTo>
                    <a:cubicBezTo>
                      <a:pt x="12629" y="7934"/>
                      <a:pt x="12887" y="7909"/>
                      <a:pt x="12887" y="7582"/>
                    </a:cubicBezTo>
                    <a:lnTo>
                      <a:pt x="12887" y="7195"/>
                    </a:lnTo>
                    <a:lnTo>
                      <a:pt x="12887" y="6808"/>
                    </a:lnTo>
                    <a:cubicBezTo>
                      <a:pt x="12887" y="6482"/>
                      <a:pt x="12629" y="6447"/>
                      <a:pt x="12302" y="6447"/>
                    </a:cubicBezTo>
                    <a:cubicBezTo>
                      <a:pt x="12285" y="6275"/>
                      <a:pt x="12130" y="6138"/>
                      <a:pt x="11950" y="6138"/>
                    </a:cubicBezTo>
                    <a:lnTo>
                      <a:pt x="11528" y="6138"/>
                    </a:lnTo>
                    <a:cubicBezTo>
                      <a:pt x="11348" y="6138"/>
                      <a:pt x="11202" y="6275"/>
                      <a:pt x="11176" y="6447"/>
                    </a:cubicBezTo>
                    <a:lnTo>
                      <a:pt x="8459" y="6447"/>
                    </a:lnTo>
                    <a:cubicBezTo>
                      <a:pt x="8477" y="6361"/>
                      <a:pt x="8511" y="6301"/>
                      <a:pt x="8554" y="6232"/>
                    </a:cubicBezTo>
                    <a:cubicBezTo>
                      <a:pt x="8640" y="6086"/>
                      <a:pt x="8735" y="5914"/>
                      <a:pt x="8735" y="5519"/>
                    </a:cubicBezTo>
                    <a:cubicBezTo>
                      <a:pt x="8735" y="5192"/>
                      <a:pt x="8674" y="4969"/>
                      <a:pt x="8597" y="4762"/>
                    </a:cubicBezTo>
                    <a:cubicBezTo>
                      <a:pt x="8640" y="4728"/>
                      <a:pt x="8683" y="4702"/>
                      <a:pt x="8726" y="4659"/>
                    </a:cubicBezTo>
                    <a:lnTo>
                      <a:pt x="8735" y="4659"/>
                    </a:lnTo>
                    <a:cubicBezTo>
                      <a:pt x="9018" y="4659"/>
                      <a:pt x="9242" y="4427"/>
                      <a:pt x="9242" y="4152"/>
                    </a:cubicBezTo>
                    <a:lnTo>
                      <a:pt x="9242" y="3989"/>
                    </a:lnTo>
                    <a:cubicBezTo>
                      <a:pt x="9242" y="3783"/>
                      <a:pt x="9121" y="3611"/>
                      <a:pt x="8949" y="3525"/>
                    </a:cubicBezTo>
                    <a:cubicBezTo>
                      <a:pt x="9319" y="3138"/>
                      <a:pt x="9525" y="2639"/>
                      <a:pt x="9525" y="2098"/>
                    </a:cubicBezTo>
                    <a:cubicBezTo>
                      <a:pt x="9525" y="1539"/>
                      <a:pt x="9311" y="1015"/>
                      <a:pt x="8906" y="619"/>
                    </a:cubicBezTo>
                    <a:cubicBezTo>
                      <a:pt x="8511" y="215"/>
                      <a:pt x="7987" y="0"/>
                      <a:pt x="74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>
                <a:off x="1969650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1" y="0"/>
                    </a:moveTo>
                    <a:lnTo>
                      <a:pt x="1" y="688"/>
                    </a:lnTo>
                    <a:cubicBezTo>
                      <a:pt x="1" y="765"/>
                      <a:pt x="52" y="826"/>
                      <a:pt x="130" y="826"/>
                    </a:cubicBezTo>
                    <a:lnTo>
                      <a:pt x="482" y="826"/>
                    </a:lnTo>
                    <a:cubicBezTo>
                      <a:pt x="559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1969425" y="1345950"/>
                <a:ext cx="155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30" extrusionOk="0">
                    <a:moveTo>
                      <a:pt x="1" y="1"/>
                    </a:moveTo>
                    <a:lnTo>
                      <a:pt x="1" y="129"/>
                    </a:lnTo>
                    <a:lnTo>
                      <a:pt x="620" y="129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1753675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0" y="0"/>
                    </a:moveTo>
                    <a:lnTo>
                      <a:pt x="0" y="688"/>
                    </a:lnTo>
                    <a:cubicBezTo>
                      <a:pt x="0" y="765"/>
                      <a:pt x="52" y="826"/>
                      <a:pt x="129" y="826"/>
                    </a:cubicBezTo>
                    <a:lnTo>
                      <a:pt x="482" y="826"/>
                    </a:lnTo>
                    <a:cubicBezTo>
                      <a:pt x="542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1753250" y="1345950"/>
                <a:ext cx="1527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0" extrusionOk="0">
                    <a:moveTo>
                      <a:pt x="0" y="1"/>
                    </a:moveTo>
                    <a:lnTo>
                      <a:pt x="0" y="129"/>
                    </a:lnTo>
                    <a:lnTo>
                      <a:pt x="611" y="129"/>
                    </a:lnTo>
                    <a:lnTo>
                      <a:pt x="61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6"/>
              <p:cNvSpPr/>
              <p:nvPr/>
            </p:nvSpPr>
            <p:spPr>
              <a:xfrm>
                <a:off x="1847800" y="1285325"/>
                <a:ext cx="3977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669" extrusionOk="0">
                    <a:moveTo>
                      <a:pt x="875" y="354"/>
                    </a:moveTo>
                    <a:cubicBezTo>
                      <a:pt x="1127" y="354"/>
                      <a:pt x="1350" y="574"/>
                      <a:pt x="1350" y="835"/>
                    </a:cubicBezTo>
                    <a:cubicBezTo>
                      <a:pt x="1350" y="1102"/>
                      <a:pt x="1135" y="1317"/>
                      <a:pt x="860" y="1317"/>
                    </a:cubicBezTo>
                    <a:cubicBezTo>
                      <a:pt x="594" y="1317"/>
                      <a:pt x="379" y="1102"/>
                      <a:pt x="379" y="835"/>
                    </a:cubicBezTo>
                    <a:cubicBezTo>
                      <a:pt x="379" y="569"/>
                      <a:pt x="594" y="354"/>
                      <a:pt x="860" y="354"/>
                    </a:cubicBezTo>
                    <a:cubicBezTo>
                      <a:pt x="865" y="354"/>
                      <a:pt x="870" y="354"/>
                      <a:pt x="875" y="354"/>
                    </a:cubicBezTo>
                    <a:close/>
                    <a:moveTo>
                      <a:pt x="793" y="1"/>
                    </a:moveTo>
                    <a:cubicBezTo>
                      <a:pt x="622" y="1"/>
                      <a:pt x="446" y="65"/>
                      <a:pt x="301" y="190"/>
                    </a:cubicBezTo>
                    <a:cubicBezTo>
                      <a:pt x="121" y="345"/>
                      <a:pt x="1" y="586"/>
                      <a:pt x="18" y="835"/>
                    </a:cubicBezTo>
                    <a:cubicBezTo>
                      <a:pt x="1" y="1084"/>
                      <a:pt x="121" y="1317"/>
                      <a:pt x="301" y="1480"/>
                    </a:cubicBezTo>
                    <a:cubicBezTo>
                      <a:pt x="449" y="1600"/>
                      <a:pt x="627" y="1669"/>
                      <a:pt x="800" y="1669"/>
                    </a:cubicBezTo>
                    <a:cubicBezTo>
                      <a:pt x="850" y="1669"/>
                      <a:pt x="899" y="1663"/>
                      <a:pt x="946" y="1652"/>
                    </a:cubicBezTo>
                    <a:cubicBezTo>
                      <a:pt x="860" y="1635"/>
                      <a:pt x="791" y="1600"/>
                      <a:pt x="714" y="1566"/>
                    </a:cubicBezTo>
                    <a:lnTo>
                      <a:pt x="714" y="1566"/>
                    </a:lnTo>
                    <a:cubicBezTo>
                      <a:pt x="757" y="1574"/>
                      <a:pt x="809" y="1574"/>
                      <a:pt x="852" y="1574"/>
                    </a:cubicBezTo>
                    <a:cubicBezTo>
                      <a:pt x="1264" y="1574"/>
                      <a:pt x="1591" y="1248"/>
                      <a:pt x="1591" y="835"/>
                    </a:cubicBezTo>
                    <a:cubicBezTo>
                      <a:pt x="1591" y="431"/>
                      <a:pt x="1264" y="96"/>
                      <a:pt x="852" y="96"/>
                    </a:cubicBezTo>
                    <a:cubicBezTo>
                      <a:pt x="809" y="96"/>
                      <a:pt x="757" y="96"/>
                      <a:pt x="714" y="105"/>
                    </a:cubicBezTo>
                    <a:cubicBezTo>
                      <a:pt x="791" y="70"/>
                      <a:pt x="860" y="44"/>
                      <a:pt x="946" y="19"/>
                    </a:cubicBezTo>
                    <a:cubicBezTo>
                      <a:pt x="896" y="7"/>
                      <a:pt x="845" y="1"/>
                      <a:pt x="7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6"/>
              <p:cNvSpPr/>
              <p:nvPr/>
            </p:nvSpPr>
            <p:spPr>
              <a:xfrm>
                <a:off x="1854025" y="1258500"/>
                <a:ext cx="314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482" extrusionOk="0">
                    <a:moveTo>
                      <a:pt x="508" y="0"/>
                    </a:moveTo>
                    <a:cubicBezTo>
                      <a:pt x="337" y="0"/>
                      <a:pt x="158" y="27"/>
                      <a:pt x="1" y="103"/>
                    </a:cubicBezTo>
                    <a:lnTo>
                      <a:pt x="1" y="481"/>
                    </a:lnTo>
                    <a:cubicBezTo>
                      <a:pt x="242" y="180"/>
                      <a:pt x="1256" y="137"/>
                      <a:pt x="1256" y="137"/>
                    </a:cubicBezTo>
                    <a:cubicBezTo>
                      <a:pt x="1256" y="137"/>
                      <a:pt x="899" y="0"/>
                      <a:pt x="50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50" name="Google Shape;150;p16"/>
          <p:cNvCxnSpPr/>
          <p:nvPr/>
        </p:nvCxnSpPr>
        <p:spPr>
          <a:xfrm rot="10800000" flipH="1">
            <a:off x="-2408225" y="-632000"/>
            <a:ext cx="3228900" cy="1390500"/>
          </a:xfrm>
          <a:prstGeom prst="curvedConnector3">
            <a:avLst>
              <a:gd name="adj1" fmla="val 9680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1" name="Google Shape;151;p16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7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4830786" y="-923737"/>
            <a:ext cx="6985925" cy="723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3938569" y="-1799149"/>
            <a:ext cx="5659426" cy="566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156" name="Google Shape;156;p17"/>
          <p:cNvCxnSpPr/>
          <p:nvPr/>
        </p:nvCxnSpPr>
        <p:spPr>
          <a:xfrm rot="-5400000" flipH="1">
            <a:off x="-866775" y="3852875"/>
            <a:ext cx="2143200" cy="885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17"/>
          <p:cNvCxnSpPr/>
          <p:nvPr/>
        </p:nvCxnSpPr>
        <p:spPr>
          <a:xfrm rot="-5400000" flipH="1">
            <a:off x="7905750" y="364625"/>
            <a:ext cx="2143200" cy="885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16578">
            <a:off x="-3450971" y="-2059001"/>
            <a:ext cx="5639463" cy="709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2263275">
            <a:off x="1256587" y="3273823"/>
            <a:ext cx="6333952" cy="5664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16578">
            <a:off x="6893179" y="-2562976"/>
            <a:ext cx="5639463" cy="709434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163" name="Google Shape;163;p18"/>
          <p:cNvCxnSpPr/>
          <p:nvPr/>
        </p:nvCxnSpPr>
        <p:spPr>
          <a:xfrm flipH="1">
            <a:off x="8204613" y="4459775"/>
            <a:ext cx="1170300" cy="990600"/>
          </a:xfrm>
          <a:prstGeom prst="curvedConnector3">
            <a:avLst>
              <a:gd name="adj1" fmla="val 4999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/>
          <p:cNvPicPr preferRelativeResize="0"/>
          <p:nvPr/>
        </p:nvPicPr>
        <p:blipFill>
          <a:blip r:embed="rId2">
            <a:alphaModFix amt="65000"/>
          </a:blip>
          <a:stretch>
            <a:fillRect/>
          </a:stretch>
        </p:blipFill>
        <p:spPr>
          <a:xfrm rot="-551697">
            <a:off x="4950802" y="1733551"/>
            <a:ext cx="6959951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9665839">
            <a:off x="-2126636" y="-873915"/>
            <a:ext cx="6471803" cy="6700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19"/>
          <p:cNvCxnSpPr/>
          <p:nvPr/>
        </p:nvCxnSpPr>
        <p:spPr>
          <a:xfrm rot="10800000" flipH="1">
            <a:off x="-533400" y="-83975"/>
            <a:ext cx="7210500" cy="1200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8" name="Google Shape;168;p19"/>
          <p:cNvSpPr txBox="1">
            <a:spLocks noGrp="1"/>
          </p:cNvSpPr>
          <p:nvPr>
            <p:ph type="title"/>
          </p:nvPr>
        </p:nvSpPr>
        <p:spPr>
          <a:xfrm>
            <a:off x="1120050" y="919750"/>
            <a:ext cx="3196500" cy="21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9"/>
          <p:cNvSpPr txBox="1">
            <a:spLocks noGrp="1"/>
          </p:cNvSpPr>
          <p:nvPr>
            <p:ph type="subTitle" idx="1"/>
          </p:nvPr>
        </p:nvSpPr>
        <p:spPr>
          <a:xfrm>
            <a:off x="1120050" y="3263150"/>
            <a:ext cx="3196500" cy="9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19"/>
          <p:cNvSpPr>
            <a:spLocks noGrp="1"/>
          </p:cNvSpPr>
          <p:nvPr>
            <p:ph type="pic" idx="2"/>
          </p:nvPr>
        </p:nvSpPr>
        <p:spPr>
          <a:xfrm>
            <a:off x="4811725" y="919750"/>
            <a:ext cx="3144600" cy="3303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115484">
            <a:off x="-3764412" y="-939774"/>
            <a:ext cx="7383474" cy="492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3">
            <a:alphaModFix amt="63000"/>
          </a:blip>
          <a:stretch>
            <a:fillRect/>
          </a:stretch>
        </p:blipFill>
        <p:spPr>
          <a:xfrm rot="2700000">
            <a:off x="169302" y="3015351"/>
            <a:ext cx="6564526" cy="6567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20"/>
          <p:cNvCxnSpPr/>
          <p:nvPr/>
        </p:nvCxnSpPr>
        <p:spPr>
          <a:xfrm rot="-5400000">
            <a:off x="8172025" y="3521600"/>
            <a:ext cx="2038200" cy="15207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5" name="Google Shape;175;p20"/>
          <p:cNvSpPr txBox="1">
            <a:spLocks noGrp="1"/>
          </p:cNvSpPr>
          <p:nvPr>
            <p:ph type="title"/>
          </p:nvPr>
        </p:nvSpPr>
        <p:spPr>
          <a:xfrm flipH="1">
            <a:off x="1383213" y="1880675"/>
            <a:ext cx="3603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subTitle" idx="1"/>
          </p:nvPr>
        </p:nvSpPr>
        <p:spPr>
          <a:xfrm flipH="1">
            <a:off x="1383213" y="2481950"/>
            <a:ext cx="36033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1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3232152" y="3371850"/>
            <a:ext cx="6959952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1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6893527">
            <a:off x="2804040" y="-3447088"/>
            <a:ext cx="5447798" cy="685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>
            <a:off x="-4154189" y="139700"/>
            <a:ext cx="4867424" cy="5772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1" name="Google Shape;181;p21"/>
          <p:cNvCxnSpPr/>
          <p:nvPr/>
        </p:nvCxnSpPr>
        <p:spPr>
          <a:xfrm rot="5400000" flipH="1">
            <a:off x="6831848" y="-1983564"/>
            <a:ext cx="1990800" cy="1905000"/>
          </a:xfrm>
          <a:prstGeom prst="curvedConnector3">
            <a:avLst>
              <a:gd name="adj1" fmla="val -22684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1"/>
          <p:cNvCxnSpPr/>
          <p:nvPr/>
        </p:nvCxnSpPr>
        <p:spPr>
          <a:xfrm rot="-5400000" flipH="1">
            <a:off x="-1601825" y="3383000"/>
            <a:ext cx="3181500" cy="15717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3" name="Google Shape;183;p21"/>
          <p:cNvSpPr txBox="1">
            <a:spLocks noGrp="1"/>
          </p:cNvSpPr>
          <p:nvPr>
            <p:ph type="title"/>
          </p:nvPr>
        </p:nvSpPr>
        <p:spPr>
          <a:xfrm>
            <a:off x="4422884" y="1880663"/>
            <a:ext cx="3603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1"/>
          <p:cNvSpPr txBox="1">
            <a:spLocks noGrp="1"/>
          </p:cNvSpPr>
          <p:nvPr>
            <p:ph type="subTitle" idx="1"/>
          </p:nvPr>
        </p:nvSpPr>
        <p:spPr>
          <a:xfrm>
            <a:off x="4423055" y="2481938"/>
            <a:ext cx="36030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2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2700000">
            <a:off x="-4116948" y="-2547249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2020235">
            <a:off x="4351942" y="-895351"/>
            <a:ext cx="6471800" cy="6700826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>
            <a:spLocks noGrp="1"/>
          </p:cNvSpPr>
          <p:nvPr>
            <p:ph type="title"/>
          </p:nvPr>
        </p:nvSpPr>
        <p:spPr>
          <a:xfrm>
            <a:off x="1865400" y="3459750"/>
            <a:ext cx="5413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2"/>
          <p:cNvSpPr txBox="1">
            <a:spLocks noGrp="1"/>
          </p:cNvSpPr>
          <p:nvPr>
            <p:ph type="subTitle" idx="1"/>
          </p:nvPr>
        </p:nvSpPr>
        <p:spPr>
          <a:xfrm>
            <a:off x="1865400" y="4061025"/>
            <a:ext cx="54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23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-10488169" flipH="1">
            <a:off x="-4324072" y="557900"/>
            <a:ext cx="6564525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1314349">
            <a:off x="6213988" y="-383878"/>
            <a:ext cx="5447800" cy="68532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3"/>
          <p:cNvCxnSpPr/>
          <p:nvPr/>
        </p:nvCxnSpPr>
        <p:spPr>
          <a:xfrm rot="-5400000" flipH="1">
            <a:off x="-1593800" y="2457425"/>
            <a:ext cx="3724200" cy="2247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4" name="Google Shape;194;p23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3"/>
          <p:cNvSpPr txBox="1">
            <a:spLocks noGrp="1"/>
          </p:cNvSpPr>
          <p:nvPr>
            <p:ph type="subTitle" idx="1"/>
          </p:nvPr>
        </p:nvSpPr>
        <p:spPr>
          <a:xfrm>
            <a:off x="3066912" y="3352300"/>
            <a:ext cx="4058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3"/>
          <p:cNvSpPr txBox="1">
            <a:spLocks noGrp="1"/>
          </p:cNvSpPr>
          <p:nvPr>
            <p:ph type="subTitle" idx="2"/>
          </p:nvPr>
        </p:nvSpPr>
        <p:spPr>
          <a:xfrm>
            <a:off x="3066912" y="1923550"/>
            <a:ext cx="4058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subTitle" idx="3"/>
          </p:nvPr>
        </p:nvSpPr>
        <p:spPr>
          <a:xfrm>
            <a:off x="3066912" y="1593850"/>
            <a:ext cx="4058400" cy="47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98" name="Google Shape;198;p23"/>
          <p:cNvSpPr txBox="1">
            <a:spLocks noGrp="1"/>
          </p:cNvSpPr>
          <p:nvPr>
            <p:ph type="subTitle" idx="4"/>
          </p:nvPr>
        </p:nvSpPr>
        <p:spPr>
          <a:xfrm>
            <a:off x="3066912" y="3022600"/>
            <a:ext cx="4058400" cy="47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4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8396867">
            <a:off x="532388" y="-1495927"/>
            <a:ext cx="4859297" cy="5031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3649673" y="2759851"/>
            <a:ext cx="5420777" cy="6428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2" name="Google Shape;202;p24"/>
          <p:cNvGrpSpPr/>
          <p:nvPr/>
        </p:nvGrpSpPr>
        <p:grpSpPr>
          <a:xfrm>
            <a:off x="-614363" y="931701"/>
            <a:ext cx="1432682" cy="2670356"/>
            <a:chOff x="-614363" y="931701"/>
            <a:chExt cx="1432682" cy="2670356"/>
          </a:xfrm>
        </p:grpSpPr>
        <p:sp>
          <p:nvSpPr>
            <p:cNvPr id="203" name="Google Shape;203;p24"/>
            <p:cNvSpPr/>
            <p:nvPr/>
          </p:nvSpPr>
          <p:spPr>
            <a:xfrm rot="-259353">
              <a:off x="-518719" y="974844"/>
              <a:ext cx="1241393" cy="2584070"/>
            </a:xfrm>
            <a:custGeom>
              <a:avLst/>
              <a:gdLst/>
              <a:ahLst/>
              <a:cxnLst/>
              <a:rect l="l" t="t" r="r" b="b"/>
              <a:pathLst>
                <a:path w="18998" h="39543" extrusionOk="0">
                  <a:moveTo>
                    <a:pt x="9507" y="0"/>
                  </a:moveTo>
                  <a:cubicBezTo>
                    <a:pt x="9465" y="447"/>
                    <a:pt x="9439" y="886"/>
                    <a:pt x="9413" y="1341"/>
                  </a:cubicBezTo>
                  <a:lnTo>
                    <a:pt x="5545" y="3998"/>
                  </a:lnTo>
                  <a:lnTo>
                    <a:pt x="4883" y="3998"/>
                  </a:lnTo>
                  <a:cubicBezTo>
                    <a:pt x="4762" y="3998"/>
                    <a:pt x="4651" y="4092"/>
                    <a:pt x="4651" y="4221"/>
                  </a:cubicBezTo>
                  <a:cubicBezTo>
                    <a:pt x="4651" y="4341"/>
                    <a:pt x="4754" y="4445"/>
                    <a:pt x="4883" y="4445"/>
                  </a:cubicBezTo>
                  <a:lnTo>
                    <a:pt x="5072" y="4445"/>
                  </a:lnTo>
                  <a:cubicBezTo>
                    <a:pt x="3748" y="6766"/>
                    <a:pt x="3568" y="8468"/>
                    <a:pt x="3559" y="8545"/>
                  </a:cubicBezTo>
                  <a:cubicBezTo>
                    <a:pt x="3550" y="8648"/>
                    <a:pt x="3593" y="8760"/>
                    <a:pt x="3688" y="8811"/>
                  </a:cubicBezTo>
                  <a:cubicBezTo>
                    <a:pt x="3619" y="8854"/>
                    <a:pt x="3576" y="8932"/>
                    <a:pt x="3576" y="9026"/>
                  </a:cubicBezTo>
                  <a:cubicBezTo>
                    <a:pt x="3576" y="9112"/>
                    <a:pt x="3619" y="9198"/>
                    <a:pt x="3696" y="9241"/>
                  </a:cubicBezTo>
                  <a:cubicBezTo>
                    <a:pt x="2777" y="11261"/>
                    <a:pt x="2613" y="12946"/>
                    <a:pt x="2605" y="13067"/>
                  </a:cubicBezTo>
                  <a:lnTo>
                    <a:pt x="2536" y="13067"/>
                  </a:lnTo>
                  <a:cubicBezTo>
                    <a:pt x="2373" y="13067"/>
                    <a:pt x="2235" y="13196"/>
                    <a:pt x="2235" y="13367"/>
                  </a:cubicBezTo>
                  <a:cubicBezTo>
                    <a:pt x="2235" y="13505"/>
                    <a:pt x="2330" y="13625"/>
                    <a:pt x="2459" y="13660"/>
                  </a:cubicBezTo>
                  <a:cubicBezTo>
                    <a:pt x="1504" y="17554"/>
                    <a:pt x="628" y="21070"/>
                    <a:pt x="481" y="21654"/>
                  </a:cubicBezTo>
                  <a:lnTo>
                    <a:pt x="301" y="21654"/>
                  </a:lnTo>
                  <a:cubicBezTo>
                    <a:pt x="138" y="21654"/>
                    <a:pt x="0" y="21783"/>
                    <a:pt x="0" y="21955"/>
                  </a:cubicBezTo>
                  <a:cubicBezTo>
                    <a:pt x="0" y="22118"/>
                    <a:pt x="129" y="22247"/>
                    <a:pt x="301" y="22247"/>
                  </a:cubicBezTo>
                  <a:lnTo>
                    <a:pt x="344" y="22247"/>
                  </a:lnTo>
                  <a:cubicBezTo>
                    <a:pt x="267" y="23167"/>
                    <a:pt x="26" y="28127"/>
                    <a:pt x="2820" y="31308"/>
                  </a:cubicBezTo>
                  <a:cubicBezTo>
                    <a:pt x="2863" y="31359"/>
                    <a:pt x="2923" y="31394"/>
                    <a:pt x="2983" y="31402"/>
                  </a:cubicBezTo>
                  <a:lnTo>
                    <a:pt x="3533" y="34016"/>
                  </a:lnTo>
                  <a:lnTo>
                    <a:pt x="3516" y="34016"/>
                  </a:lnTo>
                  <a:cubicBezTo>
                    <a:pt x="3516" y="34394"/>
                    <a:pt x="3568" y="34617"/>
                    <a:pt x="3860" y="35030"/>
                  </a:cubicBezTo>
                  <a:lnTo>
                    <a:pt x="3860" y="35039"/>
                  </a:lnTo>
                  <a:cubicBezTo>
                    <a:pt x="3860" y="37334"/>
                    <a:pt x="6267" y="38391"/>
                    <a:pt x="8932" y="39173"/>
                  </a:cubicBezTo>
                  <a:lnTo>
                    <a:pt x="8932" y="39251"/>
                  </a:lnTo>
                  <a:cubicBezTo>
                    <a:pt x="8932" y="39414"/>
                    <a:pt x="9060" y="39543"/>
                    <a:pt x="9215" y="39543"/>
                  </a:cubicBezTo>
                  <a:lnTo>
                    <a:pt x="9774" y="39543"/>
                  </a:lnTo>
                  <a:cubicBezTo>
                    <a:pt x="9937" y="39543"/>
                    <a:pt x="10066" y="39414"/>
                    <a:pt x="10066" y="39251"/>
                  </a:cubicBezTo>
                  <a:lnTo>
                    <a:pt x="10066" y="39173"/>
                  </a:lnTo>
                  <a:cubicBezTo>
                    <a:pt x="11442" y="38769"/>
                    <a:pt x="12757" y="38297"/>
                    <a:pt x="13702" y="37609"/>
                  </a:cubicBezTo>
                  <a:cubicBezTo>
                    <a:pt x="13720" y="37592"/>
                    <a:pt x="13745" y="37574"/>
                    <a:pt x="13754" y="37566"/>
                  </a:cubicBezTo>
                  <a:cubicBezTo>
                    <a:pt x="13771" y="37549"/>
                    <a:pt x="13797" y="37531"/>
                    <a:pt x="13814" y="37523"/>
                  </a:cubicBezTo>
                  <a:lnTo>
                    <a:pt x="13840" y="37497"/>
                  </a:lnTo>
                  <a:cubicBezTo>
                    <a:pt x="14631" y="36878"/>
                    <a:pt x="15138" y="36079"/>
                    <a:pt x="15138" y="35039"/>
                  </a:cubicBezTo>
                  <a:lnTo>
                    <a:pt x="15138" y="35030"/>
                  </a:lnTo>
                  <a:cubicBezTo>
                    <a:pt x="15430" y="34609"/>
                    <a:pt x="15482" y="34385"/>
                    <a:pt x="15482" y="34016"/>
                  </a:cubicBezTo>
                  <a:lnTo>
                    <a:pt x="16032" y="31394"/>
                  </a:lnTo>
                  <a:cubicBezTo>
                    <a:pt x="16084" y="31385"/>
                    <a:pt x="16135" y="31351"/>
                    <a:pt x="16178" y="31308"/>
                  </a:cubicBezTo>
                  <a:cubicBezTo>
                    <a:pt x="18989" y="28127"/>
                    <a:pt x="18731" y="23167"/>
                    <a:pt x="18654" y="22247"/>
                  </a:cubicBezTo>
                  <a:lnTo>
                    <a:pt x="18697" y="22247"/>
                  </a:lnTo>
                  <a:cubicBezTo>
                    <a:pt x="18860" y="22247"/>
                    <a:pt x="18998" y="22118"/>
                    <a:pt x="18998" y="21955"/>
                  </a:cubicBezTo>
                  <a:cubicBezTo>
                    <a:pt x="18998" y="21783"/>
                    <a:pt x="18860" y="21654"/>
                    <a:pt x="18697" y="21654"/>
                  </a:cubicBezTo>
                  <a:lnTo>
                    <a:pt x="18516" y="21654"/>
                  </a:lnTo>
                  <a:cubicBezTo>
                    <a:pt x="18379" y="21070"/>
                    <a:pt x="17493" y="17554"/>
                    <a:pt x="16539" y="13660"/>
                  </a:cubicBezTo>
                  <a:cubicBezTo>
                    <a:pt x="16668" y="13625"/>
                    <a:pt x="16763" y="13505"/>
                    <a:pt x="16763" y="13367"/>
                  </a:cubicBezTo>
                  <a:cubicBezTo>
                    <a:pt x="16763" y="13204"/>
                    <a:pt x="16634" y="13067"/>
                    <a:pt x="16462" y="13067"/>
                  </a:cubicBezTo>
                  <a:lnTo>
                    <a:pt x="16402" y="13067"/>
                  </a:lnTo>
                  <a:cubicBezTo>
                    <a:pt x="16384" y="12946"/>
                    <a:pt x="16230" y="11261"/>
                    <a:pt x="15301" y="9241"/>
                  </a:cubicBezTo>
                  <a:cubicBezTo>
                    <a:pt x="15361" y="9198"/>
                    <a:pt x="15422" y="9112"/>
                    <a:pt x="15422" y="9026"/>
                  </a:cubicBezTo>
                  <a:cubicBezTo>
                    <a:pt x="15422" y="8940"/>
                    <a:pt x="15379" y="8863"/>
                    <a:pt x="15310" y="8811"/>
                  </a:cubicBezTo>
                  <a:cubicBezTo>
                    <a:pt x="15396" y="8743"/>
                    <a:pt x="15447" y="8648"/>
                    <a:pt x="15439" y="8545"/>
                  </a:cubicBezTo>
                  <a:cubicBezTo>
                    <a:pt x="15430" y="8468"/>
                    <a:pt x="15250" y="6783"/>
                    <a:pt x="13926" y="4445"/>
                  </a:cubicBezTo>
                  <a:lnTo>
                    <a:pt x="14124" y="4445"/>
                  </a:lnTo>
                  <a:cubicBezTo>
                    <a:pt x="14235" y="4445"/>
                    <a:pt x="14347" y="4350"/>
                    <a:pt x="14347" y="4221"/>
                  </a:cubicBezTo>
                  <a:cubicBezTo>
                    <a:pt x="14347" y="4101"/>
                    <a:pt x="14244" y="3998"/>
                    <a:pt x="14124" y="3998"/>
                  </a:cubicBezTo>
                  <a:lnTo>
                    <a:pt x="13462" y="3998"/>
                  </a:lnTo>
                  <a:lnTo>
                    <a:pt x="10101" y="1685"/>
                  </a:lnTo>
                  <a:cubicBezTo>
                    <a:pt x="9834" y="1041"/>
                    <a:pt x="9654" y="757"/>
                    <a:pt x="9568" y="654"/>
                  </a:cubicBezTo>
                  <a:cubicBezTo>
                    <a:pt x="9550" y="439"/>
                    <a:pt x="9533" y="215"/>
                    <a:pt x="950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4" name="Google Shape;204;p24"/>
            <p:cNvGrpSpPr/>
            <p:nvPr/>
          </p:nvGrpSpPr>
          <p:grpSpPr>
            <a:xfrm rot="-259353">
              <a:off x="-518752" y="974811"/>
              <a:ext cx="1241459" cy="2584135"/>
              <a:chOff x="3310000" y="1936075"/>
              <a:chExt cx="474975" cy="988600"/>
            </a:xfrm>
          </p:grpSpPr>
          <p:sp>
            <p:nvSpPr>
              <p:cNvPr id="205" name="Google Shape;205;p24"/>
              <p:cNvSpPr/>
              <p:nvPr/>
            </p:nvSpPr>
            <p:spPr>
              <a:xfrm>
                <a:off x="3417025" y="2781300"/>
                <a:ext cx="1014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362" extrusionOk="0">
                    <a:moveTo>
                      <a:pt x="44" y="1"/>
                    </a:moveTo>
                    <a:cubicBezTo>
                      <a:pt x="18" y="95"/>
                      <a:pt x="9" y="181"/>
                      <a:pt x="1" y="276"/>
                    </a:cubicBezTo>
                    <a:cubicBezTo>
                      <a:pt x="276" y="310"/>
                      <a:pt x="568" y="319"/>
                      <a:pt x="843" y="344"/>
                    </a:cubicBezTo>
                    <a:cubicBezTo>
                      <a:pt x="1204" y="362"/>
                      <a:pt x="1565" y="362"/>
                      <a:pt x="1918" y="362"/>
                    </a:cubicBezTo>
                    <a:cubicBezTo>
                      <a:pt x="2279" y="362"/>
                      <a:pt x="2640" y="353"/>
                      <a:pt x="2992" y="344"/>
                    </a:cubicBezTo>
                    <a:cubicBezTo>
                      <a:pt x="3353" y="336"/>
                      <a:pt x="3706" y="310"/>
                      <a:pt x="4058" y="293"/>
                    </a:cubicBezTo>
                    <a:cubicBezTo>
                      <a:pt x="3706" y="293"/>
                      <a:pt x="3353" y="276"/>
                      <a:pt x="2992" y="267"/>
                    </a:cubicBezTo>
                    <a:cubicBezTo>
                      <a:pt x="2640" y="259"/>
                      <a:pt x="2287" y="233"/>
                      <a:pt x="1935" y="216"/>
                    </a:cubicBezTo>
                    <a:cubicBezTo>
                      <a:pt x="1574" y="190"/>
                      <a:pt x="1222" y="164"/>
                      <a:pt x="869" y="121"/>
                    </a:cubicBezTo>
                    <a:cubicBezTo>
                      <a:pt x="585" y="87"/>
                      <a:pt x="310" y="44"/>
                      <a:pt x="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24"/>
              <p:cNvSpPr/>
              <p:nvPr/>
            </p:nvSpPr>
            <p:spPr>
              <a:xfrm>
                <a:off x="3425625" y="2848775"/>
                <a:ext cx="763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2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87" y="87"/>
                      <a:pt x="155" y="173"/>
                      <a:pt x="233" y="267"/>
                    </a:cubicBezTo>
                    <a:cubicBezTo>
                      <a:pt x="370" y="267"/>
                      <a:pt x="516" y="259"/>
                      <a:pt x="645" y="259"/>
                    </a:cubicBezTo>
                    <a:cubicBezTo>
                      <a:pt x="912" y="242"/>
                      <a:pt x="1178" y="224"/>
                      <a:pt x="1445" y="199"/>
                    </a:cubicBezTo>
                    <a:cubicBezTo>
                      <a:pt x="1986" y="147"/>
                      <a:pt x="2519" y="78"/>
                      <a:pt x="3052" y="9"/>
                    </a:cubicBezTo>
                    <a:lnTo>
                      <a:pt x="3052" y="9"/>
                    </a:lnTo>
                    <a:cubicBezTo>
                      <a:pt x="2511" y="44"/>
                      <a:pt x="1978" y="52"/>
                      <a:pt x="1436" y="52"/>
                    </a:cubicBezTo>
                    <a:cubicBezTo>
                      <a:pt x="1170" y="52"/>
                      <a:pt x="903" y="52"/>
                      <a:pt x="628" y="44"/>
                    </a:cubicBezTo>
                    <a:cubicBezTo>
                      <a:pt x="413" y="27"/>
                      <a:pt x="216" y="18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24"/>
              <p:cNvSpPr/>
              <p:nvPr/>
            </p:nvSpPr>
            <p:spPr>
              <a:xfrm>
                <a:off x="3310000" y="1936075"/>
                <a:ext cx="474975" cy="988600"/>
              </a:xfrm>
              <a:custGeom>
                <a:avLst/>
                <a:gdLst/>
                <a:ahLst/>
                <a:cxnLst/>
                <a:rect l="l" t="t" r="r" b="b"/>
                <a:pathLst>
                  <a:path w="18999" h="39544" extrusionOk="0">
                    <a:moveTo>
                      <a:pt x="9500" y="946"/>
                    </a:moveTo>
                    <a:cubicBezTo>
                      <a:pt x="9680" y="1144"/>
                      <a:pt x="9792" y="1393"/>
                      <a:pt x="9895" y="1617"/>
                    </a:cubicBezTo>
                    <a:cubicBezTo>
                      <a:pt x="10007" y="1849"/>
                      <a:pt x="10093" y="2090"/>
                      <a:pt x="10179" y="2322"/>
                    </a:cubicBezTo>
                    <a:cubicBezTo>
                      <a:pt x="10265" y="2562"/>
                      <a:pt x="10359" y="2794"/>
                      <a:pt x="10480" y="3009"/>
                    </a:cubicBezTo>
                    <a:cubicBezTo>
                      <a:pt x="10540" y="3121"/>
                      <a:pt x="10609" y="3224"/>
                      <a:pt x="10686" y="3336"/>
                    </a:cubicBezTo>
                    <a:cubicBezTo>
                      <a:pt x="10755" y="3439"/>
                      <a:pt x="10832" y="3542"/>
                      <a:pt x="10927" y="3611"/>
                    </a:cubicBezTo>
                    <a:cubicBezTo>
                      <a:pt x="10703" y="3482"/>
                      <a:pt x="10540" y="3267"/>
                      <a:pt x="10411" y="3052"/>
                    </a:cubicBezTo>
                    <a:cubicBezTo>
                      <a:pt x="10273" y="2837"/>
                      <a:pt x="10170" y="2605"/>
                      <a:pt x="10076" y="2356"/>
                    </a:cubicBezTo>
                    <a:cubicBezTo>
                      <a:pt x="9998" y="2107"/>
                      <a:pt x="9921" y="1875"/>
                      <a:pt x="9826" y="1634"/>
                    </a:cubicBezTo>
                    <a:cubicBezTo>
                      <a:pt x="9783" y="1514"/>
                      <a:pt x="9740" y="1402"/>
                      <a:pt x="9680" y="1282"/>
                    </a:cubicBezTo>
                    <a:cubicBezTo>
                      <a:pt x="9629" y="1161"/>
                      <a:pt x="9577" y="1041"/>
                      <a:pt x="9500" y="946"/>
                    </a:cubicBezTo>
                    <a:close/>
                    <a:moveTo>
                      <a:pt x="10187" y="1935"/>
                    </a:moveTo>
                    <a:lnTo>
                      <a:pt x="13188" y="4015"/>
                    </a:lnTo>
                    <a:lnTo>
                      <a:pt x="9629" y="4015"/>
                    </a:lnTo>
                    <a:lnTo>
                      <a:pt x="9629" y="3603"/>
                    </a:lnTo>
                    <a:cubicBezTo>
                      <a:pt x="9629" y="3336"/>
                      <a:pt x="9620" y="3078"/>
                      <a:pt x="9620" y="2812"/>
                    </a:cubicBezTo>
                    <a:lnTo>
                      <a:pt x="9620" y="2812"/>
                    </a:lnTo>
                    <a:cubicBezTo>
                      <a:pt x="9663" y="2898"/>
                      <a:pt x="9723" y="3052"/>
                      <a:pt x="9801" y="3370"/>
                    </a:cubicBezTo>
                    <a:cubicBezTo>
                      <a:pt x="9924" y="3849"/>
                      <a:pt x="10177" y="3898"/>
                      <a:pt x="10276" y="3898"/>
                    </a:cubicBezTo>
                    <a:cubicBezTo>
                      <a:pt x="10301" y="3898"/>
                      <a:pt x="10316" y="3895"/>
                      <a:pt x="10316" y="3895"/>
                    </a:cubicBezTo>
                    <a:cubicBezTo>
                      <a:pt x="10590" y="3773"/>
                      <a:pt x="10947" y="3753"/>
                      <a:pt x="11148" y="3753"/>
                    </a:cubicBezTo>
                    <a:cubicBezTo>
                      <a:pt x="11244" y="3753"/>
                      <a:pt x="11305" y="3757"/>
                      <a:pt x="11305" y="3757"/>
                    </a:cubicBezTo>
                    <a:cubicBezTo>
                      <a:pt x="11305" y="3757"/>
                      <a:pt x="10755" y="3413"/>
                      <a:pt x="10256" y="2098"/>
                    </a:cubicBezTo>
                    <a:lnTo>
                      <a:pt x="10187" y="1935"/>
                    </a:lnTo>
                    <a:close/>
                    <a:moveTo>
                      <a:pt x="9397" y="1539"/>
                    </a:moveTo>
                    <a:cubicBezTo>
                      <a:pt x="9371" y="2227"/>
                      <a:pt x="9371" y="2915"/>
                      <a:pt x="9362" y="3611"/>
                    </a:cubicBezTo>
                    <a:lnTo>
                      <a:pt x="9362" y="4024"/>
                    </a:lnTo>
                    <a:lnTo>
                      <a:pt x="5795" y="4024"/>
                    </a:lnTo>
                    <a:lnTo>
                      <a:pt x="9397" y="1539"/>
                    </a:lnTo>
                    <a:close/>
                    <a:moveTo>
                      <a:pt x="6388" y="4454"/>
                    </a:moveTo>
                    <a:cubicBezTo>
                      <a:pt x="6182" y="4901"/>
                      <a:pt x="5674" y="6224"/>
                      <a:pt x="5743" y="8055"/>
                    </a:cubicBezTo>
                    <a:cubicBezTo>
                      <a:pt x="5210" y="8098"/>
                      <a:pt x="4514" y="8210"/>
                      <a:pt x="3835" y="8580"/>
                    </a:cubicBezTo>
                    <a:cubicBezTo>
                      <a:pt x="3835" y="8580"/>
                      <a:pt x="4024" y="6826"/>
                      <a:pt x="5399" y="4454"/>
                    </a:cubicBezTo>
                    <a:close/>
                    <a:moveTo>
                      <a:pt x="13574" y="4454"/>
                    </a:moveTo>
                    <a:cubicBezTo>
                      <a:pt x="14950" y="6826"/>
                      <a:pt x="15130" y="8580"/>
                      <a:pt x="15130" y="8580"/>
                    </a:cubicBezTo>
                    <a:cubicBezTo>
                      <a:pt x="14580" y="8287"/>
                      <a:pt x="14013" y="8150"/>
                      <a:pt x="13540" y="8081"/>
                    </a:cubicBezTo>
                    <a:cubicBezTo>
                      <a:pt x="13549" y="6233"/>
                      <a:pt x="13024" y="4858"/>
                      <a:pt x="12852" y="4454"/>
                    </a:cubicBezTo>
                    <a:close/>
                    <a:moveTo>
                      <a:pt x="5752" y="8339"/>
                    </a:moveTo>
                    <a:cubicBezTo>
                      <a:pt x="5760" y="8485"/>
                      <a:pt x="5769" y="8623"/>
                      <a:pt x="5795" y="8760"/>
                    </a:cubicBezTo>
                    <a:lnTo>
                      <a:pt x="4093" y="8760"/>
                    </a:lnTo>
                    <a:cubicBezTo>
                      <a:pt x="4694" y="8485"/>
                      <a:pt x="5313" y="8373"/>
                      <a:pt x="5752" y="8339"/>
                    </a:cubicBezTo>
                    <a:close/>
                    <a:moveTo>
                      <a:pt x="11847" y="4454"/>
                    </a:moveTo>
                    <a:cubicBezTo>
                      <a:pt x="12362" y="5717"/>
                      <a:pt x="12723" y="7067"/>
                      <a:pt x="12887" y="8442"/>
                    </a:cubicBezTo>
                    <a:cubicBezTo>
                      <a:pt x="12878" y="7282"/>
                      <a:pt x="12732" y="6121"/>
                      <a:pt x="12465" y="4969"/>
                    </a:cubicBezTo>
                    <a:lnTo>
                      <a:pt x="12465" y="4969"/>
                    </a:lnTo>
                    <a:cubicBezTo>
                      <a:pt x="12723" y="5691"/>
                      <a:pt x="13076" y="7041"/>
                      <a:pt x="12861" y="8760"/>
                    </a:cubicBezTo>
                    <a:lnTo>
                      <a:pt x="12758" y="8760"/>
                    </a:lnTo>
                    <a:cubicBezTo>
                      <a:pt x="12465" y="8588"/>
                      <a:pt x="11503" y="8141"/>
                      <a:pt x="9465" y="8141"/>
                    </a:cubicBezTo>
                    <a:cubicBezTo>
                      <a:pt x="7437" y="8141"/>
                      <a:pt x="6474" y="8597"/>
                      <a:pt x="6182" y="8760"/>
                    </a:cubicBezTo>
                    <a:lnTo>
                      <a:pt x="6070" y="8760"/>
                    </a:lnTo>
                    <a:cubicBezTo>
                      <a:pt x="5803" y="6388"/>
                      <a:pt x="6586" y="4703"/>
                      <a:pt x="6706" y="4454"/>
                    </a:cubicBezTo>
                    <a:close/>
                    <a:moveTo>
                      <a:pt x="9311" y="8442"/>
                    </a:moveTo>
                    <a:lnTo>
                      <a:pt x="9311" y="8769"/>
                    </a:lnTo>
                    <a:lnTo>
                      <a:pt x="6947" y="8769"/>
                    </a:lnTo>
                    <a:cubicBezTo>
                      <a:pt x="7428" y="8623"/>
                      <a:pt x="8193" y="8459"/>
                      <a:pt x="9311" y="8442"/>
                    </a:cubicBezTo>
                    <a:close/>
                    <a:moveTo>
                      <a:pt x="9672" y="8442"/>
                    </a:moveTo>
                    <a:cubicBezTo>
                      <a:pt x="10789" y="8459"/>
                      <a:pt x="11546" y="8614"/>
                      <a:pt x="12027" y="8769"/>
                    </a:cubicBezTo>
                    <a:lnTo>
                      <a:pt x="9672" y="8769"/>
                    </a:lnTo>
                    <a:lnTo>
                      <a:pt x="9672" y="8442"/>
                    </a:lnTo>
                    <a:close/>
                    <a:moveTo>
                      <a:pt x="13222" y="8356"/>
                    </a:moveTo>
                    <a:cubicBezTo>
                      <a:pt x="13669" y="8382"/>
                      <a:pt x="14271" y="8494"/>
                      <a:pt x="14872" y="8769"/>
                    </a:cubicBezTo>
                    <a:lnTo>
                      <a:pt x="13179" y="8769"/>
                    </a:lnTo>
                    <a:cubicBezTo>
                      <a:pt x="13196" y="8631"/>
                      <a:pt x="13205" y="8485"/>
                      <a:pt x="13222" y="8356"/>
                    </a:cubicBezTo>
                    <a:close/>
                    <a:moveTo>
                      <a:pt x="12577" y="9285"/>
                    </a:moveTo>
                    <a:cubicBezTo>
                      <a:pt x="13076" y="10342"/>
                      <a:pt x="13411" y="11477"/>
                      <a:pt x="13566" y="12663"/>
                    </a:cubicBezTo>
                    <a:cubicBezTo>
                      <a:pt x="13549" y="11640"/>
                      <a:pt x="13402" y="10617"/>
                      <a:pt x="13119" y="9628"/>
                    </a:cubicBezTo>
                    <a:lnTo>
                      <a:pt x="13119" y="9628"/>
                    </a:lnTo>
                    <a:cubicBezTo>
                      <a:pt x="13445" y="10222"/>
                      <a:pt x="13935" y="11442"/>
                      <a:pt x="13652" y="13007"/>
                    </a:cubicBezTo>
                    <a:cubicBezTo>
                      <a:pt x="13652" y="13007"/>
                      <a:pt x="12543" y="12414"/>
                      <a:pt x="9491" y="12414"/>
                    </a:cubicBezTo>
                    <a:cubicBezTo>
                      <a:pt x="6431" y="12414"/>
                      <a:pt x="5331" y="13007"/>
                      <a:pt x="5331" y="13007"/>
                    </a:cubicBezTo>
                    <a:cubicBezTo>
                      <a:pt x="4952" y="11021"/>
                      <a:pt x="5838" y="9586"/>
                      <a:pt x="6053" y="9285"/>
                    </a:cubicBezTo>
                    <a:close/>
                    <a:moveTo>
                      <a:pt x="5013" y="12886"/>
                    </a:moveTo>
                    <a:cubicBezTo>
                      <a:pt x="5021" y="12955"/>
                      <a:pt x="5021" y="12998"/>
                      <a:pt x="5030" y="13050"/>
                    </a:cubicBezTo>
                    <a:lnTo>
                      <a:pt x="5030" y="13058"/>
                    </a:lnTo>
                    <a:lnTo>
                      <a:pt x="3852" y="13058"/>
                    </a:lnTo>
                    <a:cubicBezTo>
                      <a:pt x="4282" y="12955"/>
                      <a:pt x="4686" y="12912"/>
                      <a:pt x="5013" y="12886"/>
                    </a:cubicBezTo>
                    <a:close/>
                    <a:moveTo>
                      <a:pt x="5700" y="9285"/>
                    </a:moveTo>
                    <a:cubicBezTo>
                      <a:pt x="5399" y="9783"/>
                      <a:pt x="4798" y="10987"/>
                      <a:pt x="4970" y="12611"/>
                    </a:cubicBezTo>
                    <a:cubicBezTo>
                      <a:pt x="4419" y="12637"/>
                      <a:pt x="3663" y="12749"/>
                      <a:pt x="2932" y="13067"/>
                    </a:cubicBezTo>
                    <a:lnTo>
                      <a:pt x="2872" y="13067"/>
                    </a:lnTo>
                    <a:cubicBezTo>
                      <a:pt x="2889" y="12835"/>
                      <a:pt x="3087" y="11193"/>
                      <a:pt x="3981" y="9285"/>
                    </a:cubicBezTo>
                    <a:close/>
                    <a:moveTo>
                      <a:pt x="9276" y="12706"/>
                    </a:moveTo>
                    <a:lnTo>
                      <a:pt x="9268" y="13067"/>
                    </a:lnTo>
                    <a:lnTo>
                      <a:pt x="6027" y="13067"/>
                    </a:lnTo>
                    <a:cubicBezTo>
                      <a:pt x="6603" y="12921"/>
                      <a:pt x="7634" y="12723"/>
                      <a:pt x="9276" y="12706"/>
                    </a:cubicBezTo>
                    <a:close/>
                    <a:moveTo>
                      <a:pt x="9715" y="12706"/>
                    </a:moveTo>
                    <a:cubicBezTo>
                      <a:pt x="11374" y="12723"/>
                      <a:pt x="12388" y="12912"/>
                      <a:pt x="12964" y="13067"/>
                    </a:cubicBezTo>
                    <a:lnTo>
                      <a:pt x="9715" y="13067"/>
                    </a:lnTo>
                    <a:lnTo>
                      <a:pt x="9715" y="12706"/>
                    </a:lnTo>
                    <a:close/>
                    <a:moveTo>
                      <a:pt x="13953" y="12912"/>
                    </a:moveTo>
                    <a:cubicBezTo>
                      <a:pt x="14262" y="12921"/>
                      <a:pt x="14666" y="12972"/>
                      <a:pt x="15113" y="13084"/>
                    </a:cubicBezTo>
                    <a:lnTo>
                      <a:pt x="13927" y="13084"/>
                    </a:lnTo>
                    <a:lnTo>
                      <a:pt x="13927" y="13067"/>
                    </a:lnTo>
                    <a:lnTo>
                      <a:pt x="13927" y="13058"/>
                    </a:lnTo>
                    <a:cubicBezTo>
                      <a:pt x="13935" y="13007"/>
                      <a:pt x="13953" y="12955"/>
                      <a:pt x="13953" y="12912"/>
                    </a:cubicBezTo>
                    <a:close/>
                    <a:moveTo>
                      <a:pt x="14993" y="9302"/>
                    </a:moveTo>
                    <a:cubicBezTo>
                      <a:pt x="15878" y="11202"/>
                      <a:pt x="16076" y="12843"/>
                      <a:pt x="16093" y="13084"/>
                    </a:cubicBezTo>
                    <a:lnTo>
                      <a:pt x="16033" y="13084"/>
                    </a:lnTo>
                    <a:lnTo>
                      <a:pt x="16033" y="13067"/>
                    </a:lnTo>
                    <a:cubicBezTo>
                      <a:pt x="15440" y="12809"/>
                      <a:pt x="14829" y="12680"/>
                      <a:pt x="14322" y="12637"/>
                    </a:cubicBezTo>
                    <a:cubicBezTo>
                      <a:pt x="14348" y="10918"/>
                      <a:pt x="13832" y="9775"/>
                      <a:pt x="13566" y="9302"/>
                    </a:cubicBezTo>
                    <a:close/>
                    <a:moveTo>
                      <a:pt x="9182" y="20709"/>
                    </a:moveTo>
                    <a:lnTo>
                      <a:pt x="9165" y="21577"/>
                    </a:lnTo>
                    <a:lnTo>
                      <a:pt x="9165" y="21646"/>
                    </a:lnTo>
                    <a:lnTo>
                      <a:pt x="4566" y="21646"/>
                    </a:lnTo>
                    <a:cubicBezTo>
                      <a:pt x="5202" y="21311"/>
                      <a:pt x="6629" y="20752"/>
                      <a:pt x="9182" y="20709"/>
                    </a:cubicBezTo>
                    <a:close/>
                    <a:moveTo>
                      <a:pt x="4665" y="13669"/>
                    </a:moveTo>
                    <a:cubicBezTo>
                      <a:pt x="4368" y="14354"/>
                      <a:pt x="3346" y="17072"/>
                      <a:pt x="3611" y="20890"/>
                    </a:cubicBezTo>
                    <a:cubicBezTo>
                      <a:pt x="3010" y="20933"/>
                      <a:pt x="2064" y="21104"/>
                      <a:pt x="998" y="21655"/>
                    </a:cubicBezTo>
                    <a:lnTo>
                      <a:pt x="757" y="21655"/>
                    </a:lnTo>
                    <a:cubicBezTo>
                      <a:pt x="947" y="20907"/>
                      <a:pt x="1798" y="17477"/>
                      <a:pt x="2735" y="13669"/>
                    </a:cubicBezTo>
                    <a:close/>
                    <a:moveTo>
                      <a:pt x="3646" y="21190"/>
                    </a:moveTo>
                    <a:cubicBezTo>
                      <a:pt x="3654" y="21345"/>
                      <a:pt x="3663" y="21491"/>
                      <a:pt x="3689" y="21655"/>
                    </a:cubicBezTo>
                    <a:lnTo>
                      <a:pt x="1720" y="21655"/>
                    </a:lnTo>
                    <a:cubicBezTo>
                      <a:pt x="2502" y="21337"/>
                      <a:pt x="3190" y="21225"/>
                      <a:pt x="3646" y="21190"/>
                    </a:cubicBezTo>
                    <a:close/>
                    <a:moveTo>
                      <a:pt x="9801" y="20718"/>
                    </a:moveTo>
                    <a:cubicBezTo>
                      <a:pt x="12362" y="20761"/>
                      <a:pt x="13789" y="21319"/>
                      <a:pt x="14408" y="21655"/>
                    </a:cubicBezTo>
                    <a:lnTo>
                      <a:pt x="9809" y="21655"/>
                    </a:lnTo>
                    <a:lnTo>
                      <a:pt x="9809" y="21577"/>
                    </a:lnTo>
                    <a:lnTo>
                      <a:pt x="9801" y="20718"/>
                    </a:lnTo>
                    <a:close/>
                    <a:moveTo>
                      <a:pt x="12878" y="13660"/>
                    </a:moveTo>
                    <a:cubicBezTo>
                      <a:pt x="13445" y="14778"/>
                      <a:pt x="13892" y="15972"/>
                      <a:pt x="14219" y="17210"/>
                    </a:cubicBezTo>
                    <a:cubicBezTo>
                      <a:pt x="14176" y="16497"/>
                      <a:pt x="14090" y="15792"/>
                      <a:pt x="13953" y="15087"/>
                    </a:cubicBezTo>
                    <a:lnTo>
                      <a:pt x="13953" y="15087"/>
                    </a:lnTo>
                    <a:cubicBezTo>
                      <a:pt x="14167" y="15732"/>
                      <a:pt x="14322" y="16402"/>
                      <a:pt x="14451" y="17081"/>
                    </a:cubicBezTo>
                    <a:cubicBezTo>
                      <a:pt x="14683" y="18293"/>
                      <a:pt x="14786" y="19531"/>
                      <a:pt x="14855" y="20778"/>
                    </a:cubicBezTo>
                    <a:cubicBezTo>
                      <a:pt x="14907" y="19531"/>
                      <a:pt x="14924" y="18285"/>
                      <a:pt x="14821" y="17038"/>
                    </a:cubicBezTo>
                    <a:cubicBezTo>
                      <a:pt x="14786" y="16626"/>
                      <a:pt x="14735" y="16222"/>
                      <a:pt x="14666" y="15809"/>
                    </a:cubicBezTo>
                    <a:lnTo>
                      <a:pt x="14666" y="15809"/>
                    </a:lnTo>
                    <a:cubicBezTo>
                      <a:pt x="15001" y="17228"/>
                      <a:pt x="15268" y="19248"/>
                      <a:pt x="14993" y="21655"/>
                    </a:cubicBezTo>
                    <a:lnTo>
                      <a:pt x="14958" y="21655"/>
                    </a:lnTo>
                    <a:cubicBezTo>
                      <a:pt x="14743" y="21491"/>
                      <a:pt x="13205" y="20434"/>
                      <a:pt x="9491" y="20434"/>
                    </a:cubicBezTo>
                    <a:cubicBezTo>
                      <a:pt x="5760" y="20434"/>
                      <a:pt x="4239" y="21491"/>
                      <a:pt x="4024" y="21655"/>
                    </a:cubicBezTo>
                    <a:lnTo>
                      <a:pt x="3990" y="21655"/>
                    </a:lnTo>
                    <a:cubicBezTo>
                      <a:pt x="3474" y="17167"/>
                      <a:pt x="4841" y="13995"/>
                      <a:pt x="4987" y="13660"/>
                    </a:cubicBezTo>
                    <a:close/>
                    <a:moveTo>
                      <a:pt x="15328" y="21190"/>
                    </a:moveTo>
                    <a:cubicBezTo>
                      <a:pt x="15775" y="21225"/>
                      <a:pt x="16463" y="21337"/>
                      <a:pt x="17245" y="21655"/>
                    </a:cubicBezTo>
                    <a:lnTo>
                      <a:pt x="15285" y="21655"/>
                    </a:lnTo>
                    <a:cubicBezTo>
                      <a:pt x="15302" y="21491"/>
                      <a:pt x="15311" y="21345"/>
                      <a:pt x="15328" y="21190"/>
                    </a:cubicBezTo>
                    <a:close/>
                    <a:moveTo>
                      <a:pt x="16231" y="13660"/>
                    </a:moveTo>
                    <a:cubicBezTo>
                      <a:pt x="17159" y="17477"/>
                      <a:pt x="18010" y="20890"/>
                      <a:pt x="18208" y="21646"/>
                    </a:cubicBezTo>
                    <a:lnTo>
                      <a:pt x="17958" y="21646"/>
                    </a:lnTo>
                    <a:lnTo>
                      <a:pt x="17958" y="21655"/>
                    </a:lnTo>
                    <a:cubicBezTo>
                      <a:pt x="17013" y="21173"/>
                      <a:pt x="16162" y="20993"/>
                      <a:pt x="15560" y="20915"/>
                    </a:cubicBezTo>
                    <a:cubicBezTo>
                      <a:pt x="15646" y="20133"/>
                      <a:pt x="15990" y="16153"/>
                      <a:pt x="14666" y="13660"/>
                    </a:cubicBezTo>
                    <a:close/>
                    <a:moveTo>
                      <a:pt x="9113" y="30320"/>
                    </a:moveTo>
                    <a:lnTo>
                      <a:pt x="9079" y="30732"/>
                    </a:lnTo>
                    <a:lnTo>
                      <a:pt x="7170" y="30732"/>
                    </a:lnTo>
                    <a:lnTo>
                      <a:pt x="7170" y="30517"/>
                    </a:lnTo>
                    <a:cubicBezTo>
                      <a:pt x="7170" y="30500"/>
                      <a:pt x="7170" y="30474"/>
                      <a:pt x="7162" y="30457"/>
                    </a:cubicBezTo>
                    <a:cubicBezTo>
                      <a:pt x="7703" y="30380"/>
                      <a:pt x="8348" y="30328"/>
                      <a:pt x="9113" y="30320"/>
                    </a:cubicBezTo>
                    <a:close/>
                    <a:moveTo>
                      <a:pt x="9878" y="30328"/>
                    </a:moveTo>
                    <a:cubicBezTo>
                      <a:pt x="10626" y="30328"/>
                      <a:pt x="11262" y="30380"/>
                      <a:pt x="11812" y="30466"/>
                    </a:cubicBezTo>
                    <a:cubicBezTo>
                      <a:pt x="11812" y="30492"/>
                      <a:pt x="11804" y="30509"/>
                      <a:pt x="11804" y="30534"/>
                    </a:cubicBezTo>
                    <a:lnTo>
                      <a:pt x="11804" y="30749"/>
                    </a:lnTo>
                    <a:lnTo>
                      <a:pt x="9912" y="30749"/>
                    </a:lnTo>
                    <a:lnTo>
                      <a:pt x="9878" y="30328"/>
                    </a:lnTo>
                    <a:close/>
                    <a:moveTo>
                      <a:pt x="2949" y="22256"/>
                    </a:moveTo>
                    <a:cubicBezTo>
                      <a:pt x="2881" y="22764"/>
                      <a:pt x="2700" y="24371"/>
                      <a:pt x="2932" y="26546"/>
                    </a:cubicBezTo>
                    <a:cubicBezTo>
                      <a:pt x="2709" y="29228"/>
                      <a:pt x="3018" y="31110"/>
                      <a:pt x="3018" y="31110"/>
                    </a:cubicBezTo>
                    <a:cubicBezTo>
                      <a:pt x="285" y="28007"/>
                      <a:pt x="551" y="23039"/>
                      <a:pt x="611" y="22256"/>
                    </a:cubicBezTo>
                    <a:close/>
                    <a:moveTo>
                      <a:pt x="14649" y="22256"/>
                    </a:moveTo>
                    <a:lnTo>
                      <a:pt x="14864" y="24655"/>
                    </a:lnTo>
                    <a:cubicBezTo>
                      <a:pt x="14924" y="25506"/>
                      <a:pt x="14984" y="26348"/>
                      <a:pt x="14907" y="27199"/>
                    </a:cubicBezTo>
                    <a:cubicBezTo>
                      <a:pt x="15096" y="26374"/>
                      <a:pt x="15182" y="25506"/>
                      <a:pt x="15242" y="24655"/>
                    </a:cubicBezTo>
                    <a:lnTo>
                      <a:pt x="15328" y="23013"/>
                    </a:lnTo>
                    <a:lnTo>
                      <a:pt x="15328" y="23013"/>
                    </a:lnTo>
                    <a:cubicBezTo>
                      <a:pt x="15423" y="25463"/>
                      <a:pt x="15156" y="27956"/>
                      <a:pt x="14520" y="30363"/>
                    </a:cubicBezTo>
                    <a:cubicBezTo>
                      <a:pt x="15182" y="28489"/>
                      <a:pt x="15637" y="26537"/>
                      <a:pt x="15852" y="24534"/>
                    </a:cubicBezTo>
                    <a:lnTo>
                      <a:pt x="15852" y="24534"/>
                    </a:lnTo>
                    <a:cubicBezTo>
                      <a:pt x="15844" y="26193"/>
                      <a:pt x="15612" y="28566"/>
                      <a:pt x="14700" y="31110"/>
                    </a:cubicBezTo>
                    <a:cubicBezTo>
                      <a:pt x="14700" y="31110"/>
                      <a:pt x="13497" y="30019"/>
                      <a:pt x="9483" y="30019"/>
                    </a:cubicBezTo>
                    <a:cubicBezTo>
                      <a:pt x="5460" y="30019"/>
                      <a:pt x="4256" y="31110"/>
                      <a:pt x="4256" y="31110"/>
                    </a:cubicBezTo>
                    <a:cubicBezTo>
                      <a:pt x="2709" y="26778"/>
                      <a:pt x="3139" y="22944"/>
                      <a:pt x="3233" y="22256"/>
                    </a:cubicBezTo>
                    <a:close/>
                    <a:moveTo>
                      <a:pt x="18354" y="22248"/>
                    </a:moveTo>
                    <a:cubicBezTo>
                      <a:pt x="18423" y="23039"/>
                      <a:pt x="18689" y="28007"/>
                      <a:pt x="15956" y="31110"/>
                    </a:cubicBezTo>
                    <a:cubicBezTo>
                      <a:pt x="15956" y="31110"/>
                      <a:pt x="16205" y="29572"/>
                      <a:pt x="16093" y="27311"/>
                    </a:cubicBezTo>
                    <a:cubicBezTo>
                      <a:pt x="16239" y="26107"/>
                      <a:pt x="16523" y="23451"/>
                      <a:pt x="16506" y="22248"/>
                    </a:cubicBezTo>
                    <a:close/>
                    <a:moveTo>
                      <a:pt x="13067" y="31704"/>
                    </a:moveTo>
                    <a:cubicBezTo>
                      <a:pt x="13222" y="31704"/>
                      <a:pt x="13351" y="31712"/>
                      <a:pt x="13445" y="31712"/>
                    </a:cubicBezTo>
                    <a:cubicBezTo>
                      <a:pt x="13531" y="31712"/>
                      <a:pt x="13583" y="31721"/>
                      <a:pt x="13583" y="31721"/>
                    </a:cubicBezTo>
                    <a:cubicBezTo>
                      <a:pt x="13583" y="31721"/>
                      <a:pt x="13531" y="31738"/>
                      <a:pt x="13445" y="31747"/>
                    </a:cubicBezTo>
                    <a:cubicBezTo>
                      <a:pt x="13359" y="31755"/>
                      <a:pt x="13231" y="31781"/>
                      <a:pt x="13076" y="31798"/>
                    </a:cubicBezTo>
                    <a:cubicBezTo>
                      <a:pt x="12930" y="31807"/>
                      <a:pt x="12749" y="31841"/>
                      <a:pt x="12551" y="31850"/>
                    </a:cubicBezTo>
                    <a:cubicBezTo>
                      <a:pt x="12362" y="31867"/>
                      <a:pt x="12156" y="31884"/>
                      <a:pt x="11950" y="31893"/>
                    </a:cubicBezTo>
                    <a:cubicBezTo>
                      <a:pt x="11743" y="31910"/>
                      <a:pt x="11546" y="31918"/>
                      <a:pt x="11348" y="31918"/>
                    </a:cubicBezTo>
                    <a:cubicBezTo>
                      <a:pt x="11253" y="31923"/>
                      <a:pt x="11159" y="31923"/>
                      <a:pt x="11070" y="31923"/>
                    </a:cubicBezTo>
                    <a:cubicBezTo>
                      <a:pt x="10980" y="31923"/>
                      <a:pt x="10897" y="31923"/>
                      <a:pt x="10824" y="31927"/>
                    </a:cubicBezTo>
                    <a:cubicBezTo>
                      <a:pt x="10669" y="31927"/>
                      <a:pt x="10540" y="31918"/>
                      <a:pt x="10445" y="31918"/>
                    </a:cubicBezTo>
                    <a:cubicBezTo>
                      <a:pt x="10359" y="31918"/>
                      <a:pt x="10308" y="31910"/>
                      <a:pt x="10308" y="31910"/>
                    </a:cubicBezTo>
                    <a:cubicBezTo>
                      <a:pt x="10308" y="31910"/>
                      <a:pt x="10351" y="31910"/>
                      <a:pt x="10445" y="31884"/>
                    </a:cubicBezTo>
                    <a:cubicBezTo>
                      <a:pt x="10531" y="31875"/>
                      <a:pt x="10660" y="31850"/>
                      <a:pt x="10815" y="31833"/>
                    </a:cubicBezTo>
                    <a:cubicBezTo>
                      <a:pt x="10961" y="31807"/>
                      <a:pt x="11142" y="31790"/>
                      <a:pt x="11339" y="31781"/>
                    </a:cubicBezTo>
                    <a:cubicBezTo>
                      <a:pt x="11528" y="31764"/>
                      <a:pt x="11735" y="31747"/>
                      <a:pt x="11941" y="31738"/>
                    </a:cubicBezTo>
                    <a:cubicBezTo>
                      <a:pt x="12147" y="31721"/>
                      <a:pt x="12345" y="31712"/>
                      <a:pt x="12543" y="31712"/>
                    </a:cubicBezTo>
                    <a:cubicBezTo>
                      <a:pt x="12637" y="31708"/>
                      <a:pt x="12732" y="31708"/>
                      <a:pt x="12821" y="31708"/>
                    </a:cubicBezTo>
                    <a:cubicBezTo>
                      <a:pt x="12910" y="31708"/>
                      <a:pt x="12994" y="31708"/>
                      <a:pt x="13067" y="31704"/>
                    </a:cubicBezTo>
                    <a:close/>
                    <a:moveTo>
                      <a:pt x="5374" y="31747"/>
                    </a:moveTo>
                    <a:cubicBezTo>
                      <a:pt x="5374" y="31747"/>
                      <a:pt x="5442" y="31755"/>
                      <a:pt x="5528" y="31755"/>
                    </a:cubicBezTo>
                    <a:cubicBezTo>
                      <a:pt x="5614" y="31755"/>
                      <a:pt x="5743" y="31755"/>
                      <a:pt x="5889" y="31764"/>
                    </a:cubicBezTo>
                    <a:cubicBezTo>
                      <a:pt x="6044" y="31781"/>
                      <a:pt x="6216" y="31781"/>
                      <a:pt x="6397" y="31790"/>
                    </a:cubicBezTo>
                    <a:cubicBezTo>
                      <a:pt x="6577" y="31798"/>
                      <a:pt x="6783" y="31807"/>
                      <a:pt x="6972" y="31807"/>
                    </a:cubicBezTo>
                    <a:cubicBezTo>
                      <a:pt x="7170" y="31824"/>
                      <a:pt x="7377" y="31833"/>
                      <a:pt x="7557" y="31841"/>
                    </a:cubicBezTo>
                    <a:cubicBezTo>
                      <a:pt x="7738" y="31850"/>
                      <a:pt x="7909" y="31875"/>
                      <a:pt x="8064" y="31875"/>
                    </a:cubicBezTo>
                    <a:cubicBezTo>
                      <a:pt x="8210" y="31884"/>
                      <a:pt x="8331" y="31893"/>
                      <a:pt x="8425" y="31910"/>
                    </a:cubicBezTo>
                    <a:cubicBezTo>
                      <a:pt x="8511" y="31918"/>
                      <a:pt x="8563" y="31918"/>
                      <a:pt x="8563" y="31918"/>
                    </a:cubicBezTo>
                    <a:cubicBezTo>
                      <a:pt x="8563" y="31918"/>
                      <a:pt x="8511" y="31927"/>
                      <a:pt x="8425" y="31927"/>
                    </a:cubicBezTo>
                    <a:cubicBezTo>
                      <a:pt x="8339" y="31936"/>
                      <a:pt x="8210" y="31953"/>
                      <a:pt x="8064" y="31953"/>
                    </a:cubicBezTo>
                    <a:cubicBezTo>
                      <a:pt x="7909" y="31953"/>
                      <a:pt x="7738" y="31961"/>
                      <a:pt x="7548" y="31961"/>
                    </a:cubicBezTo>
                    <a:cubicBezTo>
                      <a:pt x="7359" y="31961"/>
                      <a:pt x="7162" y="31953"/>
                      <a:pt x="6955" y="31953"/>
                    </a:cubicBezTo>
                    <a:cubicBezTo>
                      <a:pt x="6749" y="31936"/>
                      <a:pt x="6560" y="31918"/>
                      <a:pt x="6371" y="31910"/>
                    </a:cubicBezTo>
                    <a:cubicBezTo>
                      <a:pt x="6190" y="31884"/>
                      <a:pt x="6018" y="31867"/>
                      <a:pt x="5872" y="31841"/>
                    </a:cubicBezTo>
                    <a:cubicBezTo>
                      <a:pt x="5717" y="31824"/>
                      <a:pt x="5597" y="31790"/>
                      <a:pt x="5511" y="31781"/>
                    </a:cubicBezTo>
                    <a:cubicBezTo>
                      <a:pt x="5425" y="31755"/>
                      <a:pt x="5374" y="31747"/>
                      <a:pt x="5374" y="31747"/>
                    </a:cubicBezTo>
                    <a:close/>
                    <a:moveTo>
                      <a:pt x="4849" y="31093"/>
                    </a:moveTo>
                    <a:lnTo>
                      <a:pt x="4849" y="31093"/>
                    </a:lnTo>
                    <a:cubicBezTo>
                      <a:pt x="4798" y="31231"/>
                      <a:pt x="4737" y="31377"/>
                      <a:pt x="4677" y="31532"/>
                    </a:cubicBezTo>
                    <a:cubicBezTo>
                      <a:pt x="4626" y="31669"/>
                      <a:pt x="4566" y="31824"/>
                      <a:pt x="4505" y="31970"/>
                    </a:cubicBezTo>
                    <a:lnTo>
                      <a:pt x="4351" y="31970"/>
                    </a:lnTo>
                    <a:lnTo>
                      <a:pt x="4265" y="31403"/>
                    </a:lnTo>
                    <a:cubicBezTo>
                      <a:pt x="4333" y="31403"/>
                      <a:pt x="4411" y="31368"/>
                      <a:pt x="4454" y="31325"/>
                    </a:cubicBezTo>
                    <a:cubicBezTo>
                      <a:pt x="4454" y="31325"/>
                      <a:pt x="4566" y="31231"/>
                      <a:pt x="4849" y="31093"/>
                    </a:cubicBezTo>
                    <a:close/>
                    <a:moveTo>
                      <a:pt x="14125" y="31102"/>
                    </a:moveTo>
                    <a:lnTo>
                      <a:pt x="14125" y="31102"/>
                    </a:lnTo>
                    <a:cubicBezTo>
                      <a:pt x="14400" y="31239"/>
                      <a:pt x="14520" y="31334"/>
                      <a:pt x="14520" y="31334"/>
                    </a:cubicBezTo>
                    <a:cubicBezTo>
                      <a:pt x="14572" y="31377"/>
                      <a:pt x="14649" y="31411"/>
                      <a:pt x="14709" y="31411"/>
                    </a:cubicBezTo>
                    <a:lnTo>
                      <a:pt x="14623" y="31970"/>
                    </a:lnTo>
                    <a:lnTo>
                      <a:pt x="14468" y="31970"/>
                    </a:lnTo>
                    <a:cubicBezTo>
                      <a:pt x="14408" y="31824"/>
                      <a:pt x="14348" y="31678"/>
                      <a:pt x="14296" y="31540"/>
                    </a:cubicBezTo>
                    <a:cubicBezTo>
                      <a:pt x="14228" y="31377"/>
                      <a:pt x="14159" y="31231"/>
                      <a:pt x="14125" y="31102"/>
                    </a:cubicBezTo>
                    <a:close/>
                    <a:moveTo>
                      <a:pt x="14176" y="32056"/>
                    </a:moveTo>
                    <a:cubicBezTo>
                      <a:pt x="14202" y="32142"/>
                      <a:pt x="14253" y="32237"/>
                      <a:pt x="14279" y="32340"/>
                    </a:cubicBezTo>
                    <a:cubicBezTo>
                      <a:pt x="13806" y="32391"/>
                      <a:pt x="12345" y="32555"/>
                      <a:pt x="10050" y="32563"/>
                    </a:cubicBezTo>
                    <a:lnTo>
                      <a:pt x="10024" y="32314"/>
                    </a:lnTo>
                    <a:cubicBezTo>
                      <a:pt x="10549" y="32305"/>
                      <a:pt x="12603" y="32262"/>
                      <a:pt x="14176" y="32056"/>
                    </a:cubicBezTo>
                    <a:close/>
                    <a:moveTo>
                      <a:pt x="5150" y="32529"/>
                    </a:moveTo>
                    <a:cubicBezTo>
                      <a:pt x="5296" y="32537"/>
                      <a:pt x="5468" y="32563"/>
                      <a:pt x="5674" y="32572"/>
                    </a:cubicBezTo>
                    <a:lnTo>
                      <a:pt x="5674" y="32830"/>
                    </a:lnTo>
                    <a:lnTo>
                      <a:pt x="5150" y="32821"/>
                    </a:lnTo>
                    <a:lnTo>
                      <a:pt x="5150" y="32529"/>
                    </a:lnTo>
                    <a:close/>
                    <a:moveTo>
                      <a:pt x="5975" y="32598"/>
                    </a:moveTo>
                    <a:cubicBezTo>
                      <a:pt x="6139" y="32606"/>
                      <a:pt x="6311" y="32615"/>
                      <a:pt x="6500" y="32623"/>
                    </a:cubicBezTo>
                    <a:lnTo>
                      <a:pt x="6500" y="32855"/>
                    </a:lnTo>
                    <a:lnTo>
                      <a:pt x="5975" y="32838"/>
                    </a:lnTo>
                    <a:lnTo>
                      <a:pt x="5975" y="32598"/>
                    </a:lnTo>
                    <a:close/>
                    <a:moveTo>
                      <a:pt x="13824" y="32529"/>
                    </a:moveTo>
                    <a:lnTo>
                      <a:pt x="13824" y="32830"/>
                    </a:lnTo>
                    <a:cubicBezTo>
                      <a:pt x="13652" y="32838"/>
                      <a:pt x="13480" y="32838"/>
                      <a:pt x="13291" y="32855"/>
                    </a:cubicBezTo>
                    <a:lnTo>
                      <a:pt x="13291" y="32580"/>
                    </a:lnTo>
                    <a:cubicBezTo>
                      <a:pt x="13497" y="32563"/>
                      <a:pt x="13669" y="32555"/>
                      <a:pt x="13824" y="32529"/>
                    </a:cubicBezTo>
                    <a:close/>
                    <a:moveTo>
                      <a:pt x="6801" y="32649"/>
                    </a:moveTo>
                    <a:cubicBezTo>
                      <a:pt x="6972" y="32658"/>
                      <a:pt x="7144" y="32666"/>
                      <a:pt x="7334" y="32666"/>
                    </a:cubicBezTo>
                    <a:lnTo>
                      <a:pt x="7334" y="32873"/>
                    </a:lnTo>
                    <a:lnTo>
                      <a:pt x="7058" y="32873"/>
                    </a:lnTo>
                    <a:lnTo>
                      <a:pt x="6801" y="32864"/>
                    </a:lnTo>
                    <a:lnTo>
                      <a:pt x="6801" y="32649"/>
                    </a:lnTo>
                    <a:close/>
                    <a:moveTo>
                      <a:pt x="12990" y="32606"/>
                    </a:moveTo>
                    <a:lnTo>
                      <a:pt x="12990" y="32855"/>
                    </a:lnTo>
                    <a:cubicBezTo>
                      <a:pt x="12818" y="32864"/>
                      <a:pt x="12637" y="32864"/>
                      <a:pt x="12465" y="32873"/>
                    </a:cubicBezTo>
                    <a:lnTo>
                      <a:pt x="12465" y="32641"/>
                    </a:lnTo>
                    <a:cubicBezTo>
                      <a:pt x="12663" y="32623"/>
                      <a:pt x="12835" y="32615"/>
                      <a:pt x="12990" y="32606"/>
                    </a:cubicBezTo>
                    <a:close/>
                    <a:moveTo>
                      <a:pt x="7634" y="32692"/>
                    </a:moveTo>
                    <a:cubicBezTo>
                      <a:pt x="7806" y="32692"/>
                      <a:pt x="7987" y="32692"/>
                      <a:pt x="8159" y="32701"/>
                    </a:cubicBezTo>
                    <a:lnTo>
                      <a:pt x="8159" y="32898"/>
                    </a:lnTo>
                    <a:cubicBezTo>
                      <a:pt x="7987" y="32898"/>
                      <a:pt x="7806" y="32881"/>
                      <a:pt x="7634" y="32881"/>
                    </a:cubicBezTo>
                    <a:lnTo>
                      <a:pt x="7634" y="32692"/>
                    </a:lnTo>
                    <a:close/>
                    <a:moveTo>
                      <a:pt x="8932" y="32701"/>
                    </a:moveTo>
                    <a:lnTo>
                      <a:pt x="8924" y="32898"/>
                    </a:lnTo>
                    <a:lnTo>
                      <a:pt x="8468" y="32898"/>
                    </a:lnTo>
                    <a:lnTo>
                      <a:pt x="8468" y="32701"/>
                    </a:lnTo>
                    <a:close/>
                    <a:moveTo>
                      <a:pt x="12165" y="32658"/>
                    </a:moveTo>
                    <a:lnTo>
                      <a:pt x="12165" y="32881"/>
                    </a:lnTo>
                    <a:cubicBezTo>
                      <a:pt x="12079" y="32881"/>
                      <a:pt x="12001" y="32881"/>
                      <a:pt x="11915" y="32898"/>
                    </a:cubicBezTo>
                    <a:lnTo>
                      <a:pt x="11640" y="32898"/>
                    </a:lnTo>
                    <a:lnTo>
                      <a:pt x="11640" y="32684"/>
                    </a:lnTo>
                    <a:cubicBezTo>
                      <a:pt x="11821" y="32666"/>
                      <a:pt x="11993" y="32666"/>
                      <a:pt x="12165" y="32658"/>
                    </a:cubicBezTo>
                    <a:close/>
                    <a:moveTo>
                      <a:pt x="10514" y="32701"/>
                    </a:moveTo>
                    <a:lnTo>
                      <a:pt x="10514" y="32907"/>
                    </a:lnTo>
                    <a:lnTo>
                      <a:pt x="10084" y="32907"/>
                    </a:lnTo>
                    <a:lnTo>
                      <a:pt x="10067" y="32701"/>
                    </a:lnTo>
                    <a:close/>
                    <a:moveTo>
                      <a:pt x="11331" y="32692"/>
                    </a:moveTo>
                    <a:lnTo>
                      <a:pt x="11331" y="32898"/>
                    </a:lnTo>
                    <a:cubicBezTo>
                      <a:pt x="11159" y="32898"/>
                      <a:pt x="10970" y="32898"/>
                      <a:pt x="10798" y="32907"/>
                    </a:cubicBezTo>
                    <a:lnTo>
                      <a:pt x="10798" y="32701"/>
                    </a:lnTo>
                    <a:cubicBezTo>
                      <a:pt x="10987" y="32701"/>
                      <a:pt x="11159" y="32692"/>
                      <a:pt x="11331" y="32692"/>
                    </a:cubicBezTo>
                    <a:close/>
                    <a:moveTo>
                      <a:pt x="14339" y="32477"/>
                    </a:moveTo>
                    <a:cubicBezTo>
                      <a:pt x="14400" y="32658"/>
                      <a:pt x="14468" y="32855"/>
                      <a:pt x="14529" y="33045"/>
                    </a:cubicBezTo>
                    <a:cubicBezTo>
                      <a:pt x="14425" y="33053"/>
                      <a:pt x="14296" y="33079"/>
                      <a:pt x="14133" y="33096"/>
                    </a:cubicBezTo>
                    <a:lnTo>
                      <a:pt x="14133" y="32838"/>
                    </a:lnTo>
                    <a:lnTo>
                      <a:pt x="14357" y="32812"/>
                    </a:lnTo>
                    <a:cubicBezTo>
                      <a:pt x="14279" y="32812"/>
                      <a:pt x="14210" y="32812"/>
                      <a:pt x="14133" y="32821"/>
                    </a:cubicBezTo>
                    <a:lnTo>
                      <a:pt x="14133" y="32494"/>
                    </a:lnTo>
                    <a:cubicBezTo>
                      <a:pt x="14219" y="32486"/>
                      <a:pt x="14279" y="32477"/>
                      <a:pt x="14339" y="32477"/>
                    </a:cubicBezTo>
                    <a:close/>
                    <a:moveTo>
                      <a:pt x="5150" y="32881"/>
                    </a:moveTo>
                    <a:cubicBezTo>
                      <a:pt x="5322" y="32916"/>
                      <a:pt x="5494" y="32941"/>
                      <a:pt x="5674" y="32959"/>
                    </a:cubicBezTo>
                    <a:lnTo>
                      <a:pt x="5674" y="33182"/>
                    </a:lnTo>
                    <a:cubicBezTo>
                      <a:pt x="5485" y="33165"/>
                      <a:pt x="5296" y="33156"/>
                      <a:pt x="5150" y="33131"/>
                    </a:cubicBezTo>
                    <a:lnTo>
                      <a:pt x="5150" y="32881"/>
                    </a:lnTo>
                    <a:close/>
                    <a:moveTo>
                      <a:pt x="13824" y="32898"/>
                    </a:moveTo>
                    <a:lnTo>
                      <a:pt x="13824" y="33131"/>
                    </a:lnTo>
                    <a:cubicBezTo>
                      <a:pt x="13669" y="33156"/>
                      <a:pt x="13497" y="33174"/>
                      <a:pt x="13291" y="33182"/>
                    </a:cubicBezTo>
                    <a:lnTo>
                      <a:pt x="13291" y="32967"/>
                    </a:lnTo>
                    <a:cubicBezTo>
                      <a:pt x="13463" y="32950"/>
                      <a:pt x="13652" y="32916"/>
                      <a:pt x="13824" y="32898"/>
                    </a:cubicBezTo>
                    <a:close/>
                    <a:moveTo>
                      <a:pt x="5975" y="33002"/>
                    </a:moveTo>
                    <a:cubicBezTo>
                      <a:pt x="6147" y="33027"/>
                      <a:pt x="6328" y="33045"/>
                      <a:pt x="6500" y="33053"/>
                    </a:cubicBezTo>
                    <a:lnTo>
                      <a:pt x="6500" y="33251"/>
                    </a:lnTo>
                    <a:cubicBezTo>
                      <a:pt x="6311" y="33242"/>
                      <a:pt x="6139" y="33225"/>
                      <a:pt x="5975" y="33217"/>
                    </a:cubicBezTo>
                    <a:lnTo>
                      <a:pt x="5975" y="33002"/>
                    </a:lnTo>
                    <a:close/>
                    <a:moveTo>
                      <a:pt x="12990" y="33027"/>
                    </a:moveTo>
                    <a:lnTo>
                      <a:pt x="12990" y="33217"/>
                    </a:lnTo>
                    <a:cubicBezTo>
                      <a:pt x="12835" y="33225"/>
                      <a:pt x="12646" y="33242"/>
                      <a:pt x="12465" y="33251"/>
                    </a:cubicBezTo>
                    <a:lnTo>
                      <a:pt x="12465" y="33079"/>
                    </a:lnTo>
                    <a:cubicBezTo>
                      <a:pt x="12637" y="33053"/>
                      <a:pt x="12818" y="33045"/>
                      <a:pt x="12990" y="33027"/>
                    </a:cubicBezTo>
                    <a:close/>
                    <a:moveTo>
                      <a:pt x="12165" y="33088"/>
                    </a:moveTo>
                    <a:lnTo>
                      <a:pt x="12165" y="33251"/>
                    </a:lnTo>
                    <a:cubicBezTo>
                      <a:pt x="11993" y="33259"/>
                      <a:pt x="11821" y="33259"/>
                      <a:pt x="11640" y="33268"/>
                    </a:cubicBezTo>
                    <a:lnTo>
                      <a:pt x="11640" y="33131"/>
                    </a:lnTo>
                    <a:cubicBezTo>
                      <a:pt x="11735" y="33122"/>
                      <a:pt x="11829" y="33122"/>
                      <a:pt x="11932" y="33113"/>
                    </a:cubicBezTo>
                    <a:cubicBezTo>
                      <a:pt x="12001" y="33113"/>
                      <a:pt x="12079" y="33096"/>
                      <a:pt x="12165" y="33088"/>
                    </a:cubicBezTo>
                    <a:close/>
                    <a:moveTo>
                      <a:pt x="6801" y="33079"/>
                    </a:moveTo>
                    <a:cubicBezTo>
                      <a:pt x="6887" y="33088"/>
                      <a:pt x="6964" y="33088"/>
                      <a:pt x="7050" y="33096"/>
                    </a:cubicBezTo>
                    <a:cubicBezTo>
                      <a:pt x="7144" y="33113"/>
                      <a:pt x="7230" y="33113"/>
                      <a:pt x="7334" y="33122"/>
                    </a:cubicBezTo>
                    <a:lnTo>
                      <a:pt x="7334" y="33285"/>
                    </a:lnTo>
                    <a:cubicBezTo>
                      <a:pt x="7144" y="33268"/>
                      <a:pt x="6964" y="33268"/>
                      <a:pt x="6801" y="33259"/>
                    </a:cubicBezTo>
                    <a:lnTo>
                      <a:pt x="6801" y="33079"/>
                    </a:lnTo>
                    <a:close/>
                    <a:moveTo>
                      <a:pt x="7634" y="33139"/>
                    </a:moveTo>
                    <a:cubicBezTo>
                      <a:pt x="7806" y="33156"/>
                      <a:pt x="7987" y="33165"/>
                      <a:pt x="8159" y="33165"/>
                    </a:cubicBezTo>
                    <a:lnTo>
                      <a:pt x="8159" y="33302"/>
                    </a:lnTo>
                    <a:cubicBezTo>
                      <a:pt x="7970" y="33302"/>
                      <a:pt x="7806" y="33294"/>
                      <a:pt x="7634" y="33294"/>
                    </a:cubicBezTo>
                    <a:lnTo>
                      <a:pt x="7634" y="33139"/>
                    </a:lnTo>
                    <a:close/>
                    <a:moveTo>
                      <a:pt x="11331" y="33148"/>
                    </a:moveTo>
                    <a:lnTo>
                      <a:pt x="11331" y="33294"/>
                    </a:lnTo>
                    <a:cubicBezTo>
                      <a:pt x="11167" y="33302"/>
                      <a:pt x="10987" y="33302"/>
                      <a:pt x="10798" y="33302"/>
                    </a:cubicBezTo>
                    <a:lnTo>
                      <a:pt x="10798" y="33174"/>
                    </a:lnTo>
                    <a:cubicBezTo>
                      <a:pt x="10970" y="33165"/>
                      <a:pt x="11150" y="33165"/>
                      <a:pt x="11331" y="33148"/>
                    </a:cubicBezTo>
                    <a:close/>
                    <a:moveTo>
                      <a:pt x="8468" y="33182"/>
                    </a:moveTo>
                    <a:cubicBezTo>
                      <a:pt x="8606" y="33182"/>
                      <a:pt x="8752" y="33199"/>
                      <a:pt x="8889" y="33199"/>
                    </a:cubicBezTo>
                    <a:lnTo>
                      <a:pt x="8881" y="33311"/>
                    </a:lnTo>
                    <a:lnTo>
                      <a:pt x="8468" y="33311"/>
                    </a:lnTo>
                    <a:lnTo>
                      <a:pt x="8468" y="33182"/>
                    </a:lnTo>
                    <a:close/>
                    <a:moveTo>
                      <a:pt x="10497" y="33182"/>
                    </a:moveTo>
                    <a:lnTo>
                      <a:pt x="10497" y="33311"/>
                    </a:lnTo>
                    <a:lnTo>
                      <a:pt x="10101" y="33311"/>
                    </a:lnTo>
                    <a:lnTo>
                      <a:pt x="10093" y="33199"/>
                    </a:lnTo>
                    <a:cubicBezTo>
                      <a:pt x="10230" y="33199"/>
                      <a:pt x="10368" y="33182"/>
                      <a:pt x="10497" y="33182"/>
                    </a:cubicBezTo>
                    <a:close/>
                    <a:moveTo>
                      <a:pt x="14563" y="33174"/>
                    </a:moveTo>
                    <a:cubicBezTo>
                      <a:pt x="14572" y="33217"/>
                      <a:pt x="14580" y="33268"/>
                      <a:pt x="14589" y="33311"/>
                    </a:cubicBezTo>
                    <a:cubicBezTo>
                      <a:pt x="14202" y="33388"/>
                      <a:pt x="12852" y="33578"/>
                      <a:pt x="10119" y="33595"/>
                    </a:cubicBezTo>
                    <a:lnTo>
                      <a:pt x="10119" y="33595"/>
                    </a:lnTo>
                    <a:cubicBezTo>
                      <a:pt x="10136" y="33595"/>
                      <a:pt x="10136" y="33586"/>
                      <a:pt x="10127" y="33569"/>
                    </a:cubicBezTo>
                    <a:lnTo>
                      <a:pt x="10110" y="33457"/>
                    </a:lnTo>
                    <a:cubicBezTo>
                      <a:pt x="12706" y="33440"/>
                      <a:pt x="14064" y="33259"/>
                      <a:pt x="14563" y="33174"/>
                    </a:cubicBezTo>
                    <a:close/>
                    <a:moveTo>
                      <a:pt x="15809" y="28067"/>
                    </a:moveTo>
                    <a:cubicBezTo>
                      <a:pt x="15835" y="29864"/>
                      <a:pt x="15655" y="31042"/>
                      <a:pt x="15646" y="31067"/>
                    </a:cubicBezTo>
                    <a:cubicBezTo>
                      <a:pt x="15620" y="31196"/>
                      <a:pt x="15689" y="31325"/>
                      <a:pt x="15809" y="31377"/>
                    </a:cubicBezTo>
                    <a:cubicBezTo>
                      <a:pt x="15818" y="31377"/>
                      <a:pt x="15827" y="31386"/>
                      <a:pt x="15835" y="31386"/>
                    </a:cubicBezTo>
                    <a:lnTo>
                      <a:pt x="15294" y="34007"/>
                    </a:lnTo>
                    <a:lnTo>
                      <a:pt x="15044" y="34007"/>
                    </a:lnTo>
                    <a:lnTo>
                      <a:pt x="15044" y="34016"/>
                    </a:lnTo>
                    <a:cubicBezTo>
                      <a:pt x="14958" y="33483"/>
                      <a:pt x="14829" y="33002"/>
                      <a:pt x="14683" y="32563"/>
                    </a:cubicBezTo>
                    <a:cubicBezTo>
                      <a:pt x="14778" y="32365"/>
                      <a:pt x="14786" y="32228"/>
                      <a:pt x="14769" y="32056"/>
                    </a:cubicBezTo>
                    <a:lnTo>
                      <a:pt x="14872" y="31334"/>
                    </a:lnTo>
                    <a:cubicBezTo>
                      <a:pt x="14915" y="31308"/>
                      <a:pt x="14950" y="31257"/>
                      <a:pt x="14967" y="31205"/>
                    </a:cubicBezTo>
                    <a:cubicBezTo>
                      <a:pt x="15371" y="30113"/>
                      <a:pt x="15629" y="29047"/>
                      <a:pt x="15809" y="28067"/>
                    </a:cubicBezTo>
                    <a:close/>
                    <a:moveTo>
                      <a:pt x="3147" y="28067"/>
                    </a:moveTo>
                    <a:cubicBezTo>
                      <a:pt x="3336" y="29056"/>
                      <a:pt x="3603" y="30113"/>
                      <a:pt x="3990" y="31205"/>
                    </a:cubicBezTo>
                    <a:cubicBezTo>
                      <a:pt x="4007" y="31274"/>
                      <a:pt x="4050" y="31317"/>
                      <a:pt x="4110" y="31360"/>
                    </a:cubicBezTo>
                    <a:lnTo>
                      <a:pt x="4205" y="32013"/>
                    </a:lnTo>
                    <a:cubicBezTo>
                      <a:pt x="4170" y="32219"/>
                      <a:pt x="4179" y="32357"/>
                      <a:pt x="4290" y="32572"/>
                    </a:cubicBezTo>
                    <a:cubicBezTo>
                      <a:pt x="4136" y="33010"/>
                      <a:pt x="3998" y="33500"/>
                      <a:pt x="3921" y="34025"/>
                    </a:cubicBezTo>
                    <a:lnTo>
                      <a:pt x="3680" y="34025"/>
                    </a:lnTo>
                    <a:lnTo>
                      <a:pt x="3680" y="34016"/>
                    </a:lnTo>
                    <a:lnTo>
                      <a:pt x="3130" y="31377"/>
                    </a:lnTo>
                    <a:cubicBezTo>
                      <a:pt x="3139" y="31377"/>
                      <a:pt x="3139" y="31377"/>
                      <a:pt x="3147" y="31368"/>
                    </a:cubicBezTo>
                    <a:cubicBezTo>
                      <a:pt x="3268" y="31317"/>
                      <a:pt x="3336" y="31188"/>
                      <a:pt x="3311" y="31059"/>
                    </a:cubicBezTo>
                    <a:cubicBezTo>
                      <a:pt x="3311" y="31033"/>
                      <a:pt x="3121" y="29864"/>
                      <a:pt x="3147" y="28067"/>
                    </a:cubicBezTo>
                    <a:close/>
                    <a:moveTo>
                      <a:pt x="14657" y="33612"/>
                    </a:moveTo>
                    <a:cubicBezTo>
                      <a:pt x="14666" y="33681"/>
                      <a:pt x="14692" y="33741"/>
                      <a:pt x="14700" y="33810"/>
                    </a:cubicBezTo>
                    <a:cubicBezTo>
                      <a:pt x="14417" y="33861"/>
                      <a:pt x="14133" y="33904"/>
                      <a:pt x="13841" y="33939"/>
                    </a:cubicBezTo>
                    <a:cubicBezTo>
                      <a:pt x="13488" y="33982"/>
                      <a:pt x="13127" y="34007"/>
                      <a:pt x="12775" y="34033"/>
                    </a:cubicBezTo>
                    <a:cubicBezTo>
                      <a:pt x="12422" y="34050"/>
                      <a:pt x="12070" y="34076"/>
                      <a:pt x="11709" y="34085"/>
                    </a:cubicBezTo>
                    <a:cubicBezTo>
                      <a:pt x="11357" y="34093"/>
                      <a:pt x="11004" y="34111"/>
                      <a:pt x="10652" y="34111"/>
                    </a:cubicBezTo>
                    <a:cubicBezTo>
                      <a:pt x="11004" y="34119"/>
                      <a:pt x="11357" y="34145"/>
                      <a:pt x="11726" y="34153"/>
                    </a:cubicBezTo>
                    <a:cubicBezTo>
                      <a:pt x="12079" y="34162"/>
                      <a:pt x="12431" y="34171"/>
                      <a:pt x="12801" y="34171"/>
                    </a:cubicBezTo>
                    <a:cubicBezTo>
                      <a:pt x="13153" y="34171"/>
                      <a:pt x="13523" y="34162"/>
                      <a:pt x="13875" y="34153"/>
                    </a:cubicBezTo>
                    <a:cubicBezTo>
                      <a:pt x="14176" y="34145"/>
                      <a:pt x="14468" y="34119"/>
                      <a:pt x="14769" y="34076"/>
                    </a:cubicBezTo>
                    <a:cubicBezTo>
                      <a:pt x="14821" y="34386"/>
                      <a:pt x="14838" y="34695"/>
                      <a:pt x="14838" y="35030"/>
                    </a:cubicBezTo>
                    <a:cubicBezTo>
                      <a:pt x="14838" y="35237"/>
                      <a:pt x="14821" y="35434"/>
                      <a:pt x="14778" y="35623"/>
                    </a:cubicBezTo>
                    <a:cubicBezTo>
                      <a:pt x="14640" y="36010"/>
                      <a:pt x="14279" y="36311"/>
                      <a:pt x="13841" y="36517"/>
                    </a:cubicBezTo>
                    <a:cubicBezTo>
                      <a:pt x="13746" y="36526"/>
                      <a:pt x="13652" y="36526"/>
                      <a:pt x="13549" y="36535"/>
                    </a:cubicBezTo>
                    <a:cubicBezTo>
                      <a:pt x="13282" y="36552"/>
                      <a:pt x="13016" y="36552"/>
                      <a:pt x="12741" y="36552"/>
                    </a:cubicBezTo>
                    <a:cubicBezTo>
                      <a:pt x="12208" y="36552"/>
                      <a:pt x="11666" y="36526"/>
                      <a:pt x="11133" y="36509"/>
                    </a:cubicBezTo>
                    <a:lnTo>
                      <a:pt x="11133" y="36509"/>
                    </a:lnTo>
                    <a:cubicBezTo>
                      <a:pt x="11666" y="36578"/>
                      <a:pt x="12199" y="36646"/>
                      <a:pt x="12732" y="36698"/>
                    </a:cubicBezTo>
                    <a:cubicBezTo>
                      <a:pt x="12904" y="36707"/>
                      <a:pt x="13067" y="36732"/>
                      <a:pt x="13239" y="36741"/>
                    </a:cubicBezTo>
                    <a:cubicBezTo>
                      <a:pt x="12869" y="36842"/>
                      <a:pt x="12480" y="36894"/>
                      <a:pt x="12120" y="36894"/>
                    </a:cubicBezTo>
                    <a:cubicBezTo>
                      <a:pt x="11410" y="36894"/>
                      <a:pt x="10812" y="36693"/>
                      <a:pt x="10686" y="36277"/>
                    </a:cubicBezTo>
                    <a:cubicBezTo>
                      <a:pt x="10660" y="36217"/>
                      <a:pt x="10643" y="36139"/>
                      <a:pt x="10617" y="36062"/>
                    </a:cubicBezTo>
                    <a:lnTo>
                      <a:pt x="10617" y="36062"/>
                    </a:lnTo>
                    <a:cubicBezTo>
                      <a:pt x="10703" y="36079"/>
                      <a:pt x="10798" y="36088"/>
                      <a:pt x="10884" y="36096"/>
                    </a:cubicBezTo>
                    <a:cubicBezTo>
                      <a:pt x="11236" y="36139"/>
                      <a:pt x="11580" y="36174"/>
                      <a:pt x="11941" y="36191"/>
                    </a:cubicBezTo>
                    <a:cubicBezTo>
                      <a:pt x="12294" y="36217"/>
                      <a:pt x="12637" y="36225"/>
                      <a:pt x="12990" y="36225"/>
                    </a:cubicBezTo>
                    <a:cubicBezTo>
                      <a:pt x="13342" y="36225"/>
                      <a:pt x="13686" y="36225"/>
                      <a:pt x="14047" y="36199"/>
                    </a:cubicBezTo>
                    <a:cubicBezTo>
                      <a:pt x="13686" y="36191"/>
                      <a:pt x="13342" y="36174"/>
                      <a:pt x="12990" y="36148"/>
                    </a:cubicBezTo>
                    <a:cubicBezTo>
                      <a:pt x="12646" y="36131"/>
                      <a:pt x="12294" y="36088"/>
                      <a:pt x="11950" y="36045"/>
                    </a:cubicBezTo>
                    <a:cubicBezTo>
                      <a:pt x="11606" y="36002"/>
                      <a:pt x="11262" y="35942"/>
                      <a:pt x="10918" y="35881"/>
                    </a:cubicBezTo>
                    <a:cubicBezTo>
                      <a:pt x="10798" y="35856"/>
                      <a:pt x="10669" y="35830"/>
                      <a:pt x="10549" y="35804"/>
                    </a:cubicBezTo>
                    <a:cubicBezTo>
                      <a:pt x="10497" y="35580"/>
                      <a:pt x="10445" y="35323"/>
                      <a:pt x="10394" y="35056"/>
                    </a:cubicBezTo>
                    <a:lnTo>
                      <a:pt x="10394" y="35056"/>
                    </a:lnTo>
                    <a:cubicBezTo>
                      <a:pt x="10583" y="35082"/>
                      <a:pt x="10789" y="35116"/>
                      <a:pt x="10978" y="35142"/>
                    </a:cubicBezTo>
                    <a:cubicBezTo>
                      <a:pt x="11365" y="35194"/>
                      <a:pt x="11752" y="35228"/>
                      <a:pt x="12139" y="35245"/>
                    </a:cubicBezTo>
                    <a:cubicBezTo>
                      <a:pt x="12526" y="35271"/>
                      <a:pt x="12912" y="35280"/>
                      <a:pt x="13316" y="35288"/>
                    </a:cubicBezTo>
                    <a:cubicBezTo>
                      <a:pt x="13703" y="35288"/>
                      <a:pt x="14090" y="35288"/>
                      <a:pt x="14477" y="35280"/>
                    </a:cubicBezTo>
                    <a:cubicBezTo>
                      <a:pt x="14090" y="35271"/>
                      <a:pt x="13703" y="35245"/>
                      <a:pt x="13316" y="35211"/>
                    </a:cubicBezTo>
                    <a:cubicBezTo>
                      <a:pt x="12930" y="35185"/>
                      <a:pt x="12543" y="35151"/>
                      <a:pt x="12156" y="35099"/>
                    </a:cubicBezTo>
                    <a:cubicBezTo>
                      <a:pt x="11769" y="35039"/>
                      <a:pt x="11391" y="34987"/>
                      <a:pt x="11004" y="34910"/>
                    </a:cubicBezTo>
                    <a:cubicBezTo>
                      <a:pt x="10781" y="34867"/>
                      <a:pt x="10549" y="34815"/>
                      <a:pt x="10325" y="34764"/>
                    </a:cubicBezTo>
                    <a:cubicBezTo>
                      <a:pt x="10273" y="34480"/>
                      <a:pt x="10222" y="34196"/>
                      <a:pt x="10162" y="33904"/>
                    </a:cubicBezTo>
                    <a:cubicBezTo>
                      <a:pt x="12938" y="33878"/>
                      <a:pt x="14271" y="33689"/>
                      <a:pt x="14657" y="33612"/>
                    </a:cubicBezTo>
                    <a:close/>
                    <a:moveTo>
                      <a:pt x="5202" y="31016"/>
                    </a:moveTo>
                    <a:cubicBezTo>
                      <a:pt x="5099" y="31368"/>
                      <a:pt x="4952" y="31712"/>
                      <a:pt x="4841" y="32056"/>
                    </a:cubicBezTo>
                    <a:cubicBezTo>
                      <a:pt x="6414" y="32262"/>
                      <a:pt x="8477" y="32305"/>
                      <a:pt x="8967" y="32314"/>
                    </a:cubicBezTo>
                    <a:lnTo>
                      <a:pt x="8941" y="32563"/>
                    </a:lnTo>
                    <a:cubicBezTo>
                      <a:pt x="6706" y="32555"/>
                      <a:pt x="5253" y="32400"/>
                      <a:pt x="4737" y="32340"/>
                    </a:cubicBezTo>
                    <a:cubicBezTo>
                      <a:pt x="4720" y="32383"/>
                      <a:pt x="4703" y="32434"/>
                      <a:pt x="4686" y="32477"/>
                    </a:cubicBezTo>
                    <a:cubicBezTo>
                      <a:pt x="4729" y="32486"/>
                      <a:pt x="4780" y="32486"/>
                      <a:pt x="4849" y="32494"/>
                    </a:cubicBezTo>
                    <a:lnTo>
                      <a:pt x="4849" y="32821"/>
                    </a:lnTo>
                    <a:lnTo>
                      <a:pt x="4643" y="32812"/>
                    </a:lnTo>
                    <a:lnTo>
                      <a:pt x="4643" y="32812"/>
                    </a:lnTo>
                    <a:cubicBezTo>
                      <a:pt x="4703" y="32821"/>
                      <a:pt x="4780" y="32830"/>
                      <a:pt x="4849" y="32838"/>
                    </a:cubicBezTo>
                    <a:lnTo>
                      <a:pt x="4849" y="33096"/>
                    </a:lnTo>
                    <a:cubicBezTo>
                      <a:pt x="4703" y="33079"/>
                      <a:pt x="4600" y="33070"/>
                      <a:pt x="4505" y="33053"/>
                    </a:cubicBezTo>
                    <a:cubicBezTo>
                      <a:pt x="4488" y="33096"/>
                      <a:pt x="4480" y="33148"/>
                      <a:pt x="4462" y="33191"/>
                    </a:cubicBezTo>
                    <a:cubicBezTo>
                      <a:pt x="4995" y="33277"/>
                      <a:pt x="6362" y="33449"/>
                      <a:pt x="8864" y="33466"/>
                    </a:cubicBezTo>
                    <a:lnTo>
                      <a:pt x="8855" y="33612"/>
                    </a:lnTo>
                    <a:cubicBezTo>
                      <a:pt x="6242" y="33603"/>
                      <a:pt x="4892" y="33423"/>
                      <a:pt x="4428" y="33345"/>
                    </a:cubicBezTo>
                    <a:lnTo>
                      <a:pt x="4359" y="33638"/>
                    </a:lnTo>
                    <a:cubicBezTo>
                      <a:pt x="4823" y="33715"/>
                      <a:pt x="6164" y="33904"/>
                      <a:pt x="8829" y="33913"/>
                    </a:cubicBezTo>
                    <a:lnTo>
                      <a:pt x="8769" y="34747"/>
                    </a:lnTo>
                    <a:cubicBezTo>
                      <a:pt x="8503" y="34815"/>
                      <a:pt x="8219" y="34876"/>
                      <a:pt x="7952" y="34927"/>
                    </a:cubicBezTo>
                    <a:cubicBezTo>
                      <a:pt x="7574" y="35005"/>
                      <a:pt x="7187" y="35056"/>
                      <a:pt x="6801" y="35108"/>
                    </a:cubicBezTo>
                    <a:cubicBezTo>
                      <a:pt x="6414" y="35151"/>
                      <a:pt x="6027" y="35194"/>
                      <a:pt x="5640" y="35228"/>
                    </a:cubicBezTo>
                    <a:cubicBezTo>
                      <a:pt x="5253" y="35262"/>
                      <a:pt x="4866" y="35271"/>
                      <a:pt x="4480" y="35288"/>
                    </a:cubicBezTo>
                    <a:cubicBezTo>
                      <a:pt x="4763" y="35301"/>
                      <a:pt x="5046" y="35309"/>
                      <a:pt x="5329" y="35309"/>
                    </a:cubicBezTo>
                    <a:cubicBezTo>
                      <a:pt x="5433" y="35309"/>
                      <a:pt x="5536" y="35308"/>
                      <a:pt x="5640" y="35305"/>
                    </a:cubicBezTo>
                    <a:cubicBezTo>
                      <a:pt x="6027" y="35305"/>
                      <a:pt x="6414" y="35280"/>
                      <a:pt x="6809" y="35262"/>
                    </a:cubicBezTo>
                    <a:cubicBezTo>
                      <a:pt x="7196" y="35237"/>
                      <a:pt x="7583" y="35194"/>
                      <a:pt x="7970" y="35151"/>
                    </a:cubicBezTo>
                    <a:cubicBezTo>
                      <a:pt x="8228" y="35116"/>
                      <a:pt x="8477" y="35073"/>
                      <a:pt x="8735" y="35030"/>
                    </a:cubicBezTo>
                    <a:lnTo>
                      <a:pt x="8735" y="35030"/>
                    </a:lnTo>
                    <a:lnTo>
                      <a:pt x="8683" y="35752"/>
                    </a:lnTo>
                    <a:cubicBezTo>
                      <a:pt x="8468" y="35804"/>
                      <a:pt x="8253" y="35847"/>
                      <a:pt x="8038" y="35890"/>
                    </a:cubicBezTo>
                    <a:cubicBezTo>
                      <a:pt x="7695" y="35959"/>
                      <a:pt x="7351" y="36010"/>
                      <a:pt x="7007" y="36053"/>
                    </a:cubicBezTo>
                    <a:cubicBezTo>
                      <a:pt x="6663" y="36096"/>
                      <a:pt x="6311" y="36131"/>
                      <a:pt x="5967" y="36165"/>
                    </a:cubicBezTo>
                    <a:cubicBezTo>
                      <a:pt x="5623" y="36191"/>
                      <a:pt x="5262" y="36208"/>
                      <a:pt x="4909" y="36217"/>
                    </a:cubicBezTo>
                    <a:cubicBezTo>
                      <a:pt x="5262" y="36225"/>
                      <a:pt x="5606" y="36234"/>
                      <a:pt x="5967" y="36234"/>
                    </a:cubicBezTo>
                    <a:cubicBezTo>
                      <a:pt x="6319" y="36234"/>
                      <a:pt x="6663" y="36225"/>
                      <a:pt x="7015" y="36208"/>
                    </a:cubicBezTo>
                    <a:cubicBezTo>
                      <a:pt x="7368" y="36182"/>
                      <a:pt x="7712" y="36148"/>
                      <a:pt x="8073" y="36105"/>
                    </a:cubicBezTo>
                    <a:cubicBezTo>
                      <a:pt x="8262" y="36088"/>
                      <a:pt x="8460" y="36053"/>
                      <a:pt x="8657" y="36019"/>
                    </a:cubicBezTo>
                    <a:lnTo>
                      <a:pt x="8657" y="36019"/>
                    </a:lnTo>
                    <a:lnTo>
                      <a:pt x="8614" y="36569"/>
                    </a:lnTo>
                    <a:cubicBezTo>
                      <a:pt x="7557" y="36722"/>
                      <a:pt x="6576" y="37019"/>
                      <a:pt x="5800" y="37019"/>
                    </a:cubicBezTo>
                    <a:cubicBezTo>
                      <a:pt x="5440" y="37019"/>
                      <a:pt x="5125" y="36955"/>
                      <a:pt x="4866" y="36784"/>
                    </a:cubicBezTo>
                    <a:lnTo>
                      <a:pt x="4866" y="36784"/>
                    </a:lnTo>
                    <a:cubicBezTo>
                      <a:pt x="4901" y="36818"/>
                      <a:pt x="4918" y="36853"/>
                      <a:pt x="4952" y="36896"/>
                    </a:cubicBezTo>
                    <a:cubicBezTo>
                      <a:pt x="5193" y="37136"/>
                      <a:pt x="5460" y="37368"/>
                      <a:pt x="5752" y="37549"/>
                    </a:cubicBezTo>
                    <a:cubicBezTo>
                      <a:pt x="6036" y="37738"/>
                      <a:pt x="6336" y="37910"/>
                      <a:pt x="6654" y="38073"/>
                    </a:cubicBezTo>
                    <a:cubicBezTo>
                      <a:pt x="6010" y="37807"/>
                      <a:pt x="5374" y="37472"/>
                      <a:pt x="4866" y="36964"/>
                    </a:cubicBezTo>
                    <a:cubicBezTo>
                      <a:pt x="4609" y="36724"/>
                      <a:pt x="4402" y="36423"/>
                      <a:pt x="4265" y="36096"/>
                    </a:cubicBezTo>
                    <a:cubicBezTo>
                      <a:pt x="4127" y="35752"/>
                      <a:pt x="4050" y="35391"/>
                      <a:pt x="4050" y="35030"/>
                    </a:cubicBezTo>
                    <a:cubicBezTo>
                      <a:pt x="4067" y="34325"/>
                      <a:pt x="4196" y="33629"/>
                      <a:pt x="4411" y="32959"/>
                    </a:cubicBezTo>
                    <a:cubicBezTo>
                      <a:pt x="4514" y="32623"/>
                      <a:pt x="4643" y="32305"/>
                      <a:pt x="4780" y="31979"/>
                    </a:cubicBezTo>
                    <a:cubicBezTo>
                      <a:pt x="4918" y="31661"/>
                      <a:pt x="5064" y="31351"/>
                      <a:pt x="5202" y="31016"/>
                    </a:cubicBezTo>
                    <a:close/>
                    <a:moveTo>
                      <a:pt x="8941" y="34343"/>
                    </a:moveTo>
                    <a:cubicBezTo>
                      <a:pt x="8941" y="34343"/>
                      <a:pt x="8950" y="34626"/>
                      <a:pt x="8967" y="35030"/>
                    </a:cubicBezTo>
                    <a:cubicBezTo>
                      <a:pt x="8967" y="35237"/>
                      <a:pt x="8975" y="35486"/>
                      <a:pt x="8975" y="35744"/>
                    </a:cubicBezTo>
                    <a:lnTo>
                      <a:pt x="8975" y="36552"/>
                    </a:lnTo>
                    <a:lnTo>
                      <a:pt x="8975" y="37351"/>
                    </a:lnTo>
                    <a:cubicBezTo>
                      <a:pt x="8975" y="37609"/>
                      <a:pt x="8967" y="37858"/>
                      <a:pt x="8967" y="38065"/>
                    </a:cubicBezTo>
                    <a:cubicBezTo>
                      <a:pt x="8950" y="38486"/>
                      <a:pt x="8941" y="38752"/>
                      <a:pt x="8941" y="38752"/>
                    </a:cubicBezTo>
                    <a:cubicBezTo>
                      <a:pt x="8941" y="38752"/>
                      <a:pt x="8932" y="38469"/>
                      <a:pt x="8924" y="38065"/>
                    </a:cubicBezTo>
                    <a:cubicBezTo>
                      <a:pt x="8924" y="37858"/>
                      <a:pt x="8907" y="37609"/>
                      <a:pt x="8907" y="37351"/>
                    </a:cubicBezTo>
                    <a:lnTo>
                      <a:pt x="8907" y="36552"/>
                    </a:lnTo>
                    <a:cubicBezTo>
                      <a:pt x="8898" y="36277"/>
                      <a:pt x="8907" y="36002"/>
                      <a:pt x="8907" y="35744"/>
                    </a:cubicBezTo>
                    <a:cubicBezTo>
                      <a:pt x="8907" y="35486"/>
                      <a:pt x="8924" y="35237"/>
                      <a:pt x="8924" y="35030"/>
                    </a:cubicBezTo>
                    <a:cubicBezTo>
                      <a:pt x="8932" y="34618"/>
                      <a:pt x="8941" y="34343"/>
                      <a:pt x="8941" y="34343"/>
                    </a:cubicBezTo>
                    <a:close/>
                    <a:moveTo>
                      <a:pt x="9749" y="30302"/>
                    </a:moveTo>
                    <a:lnTo>
                      <a:pt x="9749" y="30414"/>
                    </a:lnTo>
                    <a:lnTo>
                      <a:pt x="9758" y="30414"/>
                    </a:lnTo>
                    <a:lnTo>
                      <a:pt x="9758" y="33440"/>
                    </a:lnTo>
                    <a:lnTo>
                      <a:pt x="9749" y="33440"/>
                    </a:lnTo>
                    <a:lnTo>
                      <a:pt x="9749" y="38942"/>
                    </a:lnTo>
                    <a:lnTo>
                      <a:pt x="9749" y="39242"/>
                    </a:lnTo>
                    <a:lnTo>
                      <a:pt x="9629" y="39242"/>
                    </a:lnTo>
                    <a:lnTo>
                      <a:pt x="9620" y="37162"/>
                    </a:lnTo>
                    <a:lnTo>
                      <a:pt x="9586" y="34962"/>
                    </a:lnTo>
                    <a:lnTo>
                      <a:pt x="9551" y="32752"/>
                    </a:lnTo>
                    <a:cubicBezTo>
                      <a:pt x="9543" y="32022"/>
                      <a:pt x="9534" y="31282"/>
                      <a:pt x="9483" y="30552"/>
                    </a:cubicBezTo>
                    <a:cubicBezTo>
                      <a:pt x="9422" y="31282"/>
                      <a:pt x="9414" y="32022"/>
                      <a:pt x="9405" y="32752"/>
                    </a:cubicBezTo>
                    <a:lnTo>
                      <a:pt x="9371" y="34962"/>
                    </a:lnTo>
                    <a:lnTo>
                      <a:pt x="9336" y="37162"/>
                    </a:lnTo>
                    <a:lnTo>
                      <a:pt x="9328" y="39242"/>
                    </a:lnTo>
                    <a:lnTo>
                      <a:pt x="9190" y="39242"/>
                    </a:lnTo>
                    <a:lnTo>
                      <a:pt x="9190" y="38942"/>
                    </a:lnTo>
                    <a:lnTo>
                      <a:pt x="9190" y="33440"/>
                    </a:lnTo>
                    <a:lnTo>
                      <a:pt x="9190" y="30414"/>
                    </a:lnTo>
                    <a:lnTo>
                      <a:pt x="9190" y="30302"/>
                    </a:lnTo>
                    <a:close/>
                    <a:moveTo>
                      <a:pt x="9508" y="1"/>
                    </a:moveTo>
                    <a:cubicBezTo>
                      <a:pt x="9465" y="456"/>
                      <a:pt x="9431" y="895"/>
                      <a:pt x="9414" y="1342"/>
                    </a:cubicBezTo>
                    <a:lnTo>
                      <a:pt x="5546" y="3998"/>
                    </a:lnTo>
                    <a:lnTo>
                      <a:pt x="4884" y="3998"/>
                    </a:lnTo>
                    <a:cubicBezTo>
                      <a:pt x="4763" y="3998"/>
                      <a:pt x="4652" y="4101"/>
                      <a:pt x="4652" y="4230"/>
                    </a:cubicBezTo>
                    <a:cubicBezTo>
                      <a:pt x="4652" y="4342"/>
                      <a:pt x="4746" y="4454"/>
                      <a:pt x="4884" y="4454"/>
                    </a:cubicBezTo>
                    <a:lnTo>
                      <a:pt x="5073" y="4454"/>
                    </a:lnTo>
                    <a:cubicBezTo>
                      <a:pt x="3749" y="6775"/>
                      <a:pt x="3568" y="8468"/>
                      <a:pt x="3560" y="8545"/>
                    </a:cubicBezTo>
                    <a:cubicBezTo>
                      <a:pt x="3543" y="8657"/>
                      <a:pt x="3586" y="8760"/>
                      <a:pt x="3689" y="8812"/>
                    </a:cubicBezTo>
                    <a:cubicBezTo>
                      <a:pt x="3620" y="8855"/>
                      <a:pt x="3577" y="8932"/>
                      <a:pt x="3577" y="9027"/>
                    </a:cubicBezTo>
                    <a:cubicBezTo>
                      <a:pt x="3577" y="9113"/>
                      <a:pt x="3620" y="9199"/>
                      <a:pt x="3697" y="9242"/>
                    </a:cubicBezTo>
                    <a:cubicBezTo>
                      <a:pt x="2769" y="11262"/>
                      <a:pt x="2614" y="12955"/>
                      <a:pt x="2597" y="13067"/>
                    </a:cubicBezTo>
                    <a:lnTo>
                      <a:pt x="2537" y="13067"/>
                    </a:lnTo>
                    <a:cubicBezTo>
                      <a:pt x="2374" y="13067"/>
                      <a:pt x="2236" y="13196"/>
                      <a:pt x="2236" y="13368"/>
                    </a:cubicBezTo>
                    <a:cubicBezTo>
                      <a:pt x="2236" y="13514"/>
                      <a:pt x="2331" y="13626"/>
                      <a:pt x="2459" y="13660"/>
                    </a:cubicBezTo>
                    <a:cubicBezTo>
                      <a:pt x="1505" y="17563"/>
                      <a:pt x="620" y="21079"/>
                      <a:pt x="482" y="21655"/>
                    </a:cubicBezTo>
                    <a:lnTo>
                      <a:pt x="302" y="21655"/>
                    </a:lnTo>
                    <a:cubicBezTo>
                      <a:pt x="139" y="21655"/>
                      <a:pt x="1" y="21784"/>
                      <a:pt x="1" y="21955"/>
                    </a:cubicBezTo>
                    <a:cubicBezTo>
                      <a:pt x="1" y="22119"/>
                      <a:pt x="130" y="22256"/>
                      <a:pt x="302" y="22256"/>
                    </a:cubicBezTo>
                    <a:lnTo>
                      <a:pt x="345" y="22256"/>
                    </a:lnTo>
                    <a:cubicBezTo>
                      <a:pt x="267" y="23168"/>
                      <a:pt x="18" y="28136"/>
                      <a:pt x="2812" y="31317"/>
                    </a:cubicBezTo>
                    <a:cubicBezTo>
                      <a:pt x="2855" y="31368"/>
                      <a:pt x="2924" y="31403"/>
                      <a:pt x="2984" y="31411"/>
                    </a:cubicBezTo>
                    <a:lnTo>
                      <a:pt x="3534" y="34025"/>
                    </a:lnTo>
                    <a:lnTo>
                      <a:pt x="3517" y="34025"/>
                    </a:lnTo>
                    <a:cubicBezTo>
                      <a:pt x="3517" y="34394"/>
                      <a:pt x="3568" y="34626"/>
                      <a:pt x="3861" y="35030"/>
                    </a:cubicBezTo>
                    <a:lnTo>
                      <a:pt x="3861" y="35039"/>
                    </a:lnTo>
                    <a:cubicBezTo>
                      <a:pt x="3861" y="37343"/>
                      <a:pt x="6268" y="38391"/>
                      <a:pt x="8932" y="39182"/>
                    </a:cubicBezTo>
                    <a:lnTo>
                      <a:pt x="8932" y="39251"/>
                    </a:lnTo>
                    <a:cubicBezTo>
                      <a:pt x="8932" y="39414"/>
                      <a:pt x="9061" y="39543"/>
                      <a:pt x="9225" y="39543"/>
                    </a:cubicBezTo>
                    <a:lnTo>
                      <a:pt x="9783" y="39543"/>
                    </a:lnTo>
                    <a:cubicBezTo>
                      <a:pt x="9938" y="39543"/>
                      <a:pt x="10067" y="39414"/>
                      <a:pt x="10067" y="39251"/>
                    </a:cubicBezTo>
                    <a:lnTo>
                      <a:pt x="10067" y="39182"/>
                    </a:lnTo>
                    <a:cubicBezTo>
                      <a:pt x="11443" y="38770"/>
                      <a:pt x="12758" y="38297"/>
                      <a:pt x="13703" y="37609"/>
                    </a:cubicBezTo>
                    <a:cubicBezTo>
                      <a:pt x="13720" y="37601"/>
                      <a:pt x="13746" y="37575"/>
                      <a:pt x="13755" y="37566"/>
                    </a:cubicBezTo>
                    <a:cubicBezTo>
                      <a:pt x="13781" y="37558"/>
                      <a:pt x="13798" y="37532"/>
                      <a:pt x="13824" y="37523"/>
                    </a:cubicBezTo>
                    <a:lnTo>
                      <a:pt x="13841" y="37506"/>
                    </a:lnTo>
                    <a:cubicBezTo>
                      <a:pt x="14640" y="36878"/>
                      <a:pt x="15139" y="36088"/>
                      <a:pt x="15139" y="35039"/>
                    </a:cubicBezTo>
                    <a:lnTo>
                      <a:pt x="15139" y="35030"/>
                    </a:lnTo>
                    <a:cubicBezTo>
                      <a:pt x="15431" y="34609"/>
                      <a:pt x="15483" y="34386"/>
                      <a:pt x="15483" y="34025"/>
                    </a:cubicBezTo>
                    <a:lnTo>
                      <a:pt x="16033" y="31403"/>
                    </a:lnTo>
                    <a:cubicBezTo>
                      <a:pt x="16084" y="31386"/>
                      <a:pt x="16145" y="31360"/>
                      <a:pt x="16188" y="31317"/>
                    </a:cubicBezTo>
                    <a:cubicBezTo>
                      <a:pt x="18990" y="28136"/>
                      <a:pt x="18732" y="23168"/>
                      <a:pt x="18655" y="22256"/>
                    </a:cubicBezTo>
                    <a:lnTo>
                      <a:pt x="18698" y="22256"/>
                    </a:lnTo>
                    <a:cubicBezTo>
                      <a:pt x="18861" y="22256"/>
                      <a:pt x="18999" y="22127"/>
                      <a:pt x="18999" y="21955"/>
                    </a:cubicBezTo>
                    <a:cubicBezTo>
                      <a:pt x="18990" y="21784"/>
                      <a:pt x="18861" y="21655"/>
                      <a:pt x="18698" y="21655"/>
                    </a:cubicBezTo>
                    <a:lnTo>
                      <a:pt x="18517" y="21655"/>
                    </a:lnTo>
                    <a:cubicBezTo>
                      <a:pt x="18380" y="21079"/>
                      <a:pt x="17494" y="17563"/>
                      <a:pt x="16540" y="13660"/>
                    </a:cubicBezTo>
                    <a:cubicBezTo>
                      <a:pt x="16669" y="13626"/>
                      <a:pt x="16764" y="13514"/>
                      <a:pt x="16764" y="13368"/>
                    </a:cubicBezTo>
                    <a:cubicBezTo>
                      <a:pt x="16764" y="13213"/>
                      <a:pt x="16635" y="13067"/>
                      <a:pt x="16463" y="13067"/>
                    </a:cubicBezTo>
                    <a:lnTo>
                      <a:pt x="16403" y="13067"/>
                    </a:lnTo>
                    <a:cubicBezTo>
                      <a:pt x="16385" y="12955"/>
                      <a:pt x="16231" y="11262"/>
                      <a:pt x="15302" y="9242"/>
                    </a:cubicBezTo>
                    <a:cubicBezTo>
                      <a:pt x="15371" y="9199"/>
                      <a:pt x="15423" y="9113"/>
                      <a:pt x="15423" y="9027"/>
                    </a:cubicBezTo>
                    <a:cubicBezTo>
                      <a:pt x="15423" y="8941"/>
                      <a:pt x="15380" y="8872"/>
                      <a:pt x="15311" y="8812"/>
                    </a:cubicBezTo>
                    <a:cubicBezTo>
                      <a:pt x="15397" y="8752"/>
                      <a:pt x="15448" y="8657"/>
                      <a:pt x="15440" y="8545"/>
                    </a:cubicBezTo>
                    <a:cubicBezTo>
                      <a:pt x="15431" y="8468"/>
                      <a:pt x="15251" y="6783"/>
                      <a:pt x="13927" y="4454"/>
                    </a:cubicBezTo>
                    <a:lnTo>
                      <a:pt x="14125" y="4454"/>
                    </a:lnTo>
                    <a:cubicBezTo>
                      <a:pt x="14236" y="4454"/>
                      <a:pt x="14348" y="4359"/>
                      <a:pt x="14348" y="4230"/>
                    </a:cubicBezTo>
                    <a:cubicBezTo>
                      <a:pt x="14348" y="4110"/>
                      <a:pt x="14253" y="3998"/>
                      <a:pt x="14125" y="3998"/>
                    </a:cubicBezTo>
                    <a:lnTo>
                      <a:pt x="13463" y="3998"/>
                    </a:lnTo>
                    <a:lnTo>
                      <a:pt x="10101" y="1686"/>
                    </a:lnTo>
                    <a:cubicBezTo>
                      <a:pt x="9835" y="1041"/>
                      <a:pt x="9646" y="766"/>
                      <a:pt x="9569" y="654"/>
                    </a:cubicBezTo>
                    <a:cubicBezTo>
                      <a:pt x="9551" y="439"/>
                      <a:pt x="9534" y="216"/>
                      <a:pt x="950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208;p24"/>
              <p:cNvSpPr/>
              <p:nvPr/>
            </p:nvSpPr>
            <p:spPr>
              <a:xfrm>
                <a:off x="3395125" y="2500625"/>
                <a:ext cx="26225" cy="20332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8133" extrusionOk="0">
                    <a:moveTo>
                      <a:pt x="215" y="1"/>
                    </a:moveTo>
                    <a:lnTo>
                      <a:pt x="215" y="1"/>
                    </a:lnTo>
                    <a:cubicBezTo>
                      <a:pt x="215" y="1"/>
                      <a:pt x="198" y="130"/>
                      <a:pt x="155" y="345"/>
                    </a:cubicBezTo>
                    <a:cubicBezTo>
                      <a:pt x="120" y="568"/>
                      <a:pt x="69" y="878"/>
                      <a:pt x="43" y="1265"/>
                    </a:cubicBezTo>
                    <a:cubicBezTo>
                      <a:pt x="26" y="1651"/>
                      <a:pt x="0" y="2107"/>
                      <a:pt x="26" y="2588"/>
                    </a:cubicBezTo>
                    <a:cubicBezTo>
                      <a:pt x="43" y="3070"/>
                      <a:pt x="86" y="3586"/>
                      <a:pt x="155" y="4101"/>
                    </a:cubicBezTo>
                    <a:cubicBezTo>
                      <a:pt x="232" y="4617"/>
                      <a:pt x="318" y="5124"/>
                      <a:pt x="413" y="5597"/>
                    </a:cubicBezTo>
                    <a:cubicBezTo>
                      <a:pt x="507" y="6070"/>
                      <a:pt x="619" y="6508"/>
                      <a:pt x="714" y="6887"/>
                    </a:cubicBezTo>
                    <a:cubicBezTo>
                      <a:pt x="808" y="7265"/>
                      <a:pt x="894" y="7574"/>
                      <a:pt x="946" y="7789"/>
                    </a:cubicBezTo>
                    <a:cubicBezTo>
                      <a:pt x="1014" y="8004"/>
                      <a:pt x="1049" y="8133"/>
                      <a:pt x="1049" y="8133"/>
                    </a:cubicBezTo>
                    <a:cubicBezTo>
                      <a:pt x="1049" y="8133"/>
                      <a:pt x="1023" y="8004"/>
                      <a:pt x="980" y="7789"/>
                    </a:cubicBezTo>
                    <a:cubicBezTo>
                      <a:pt x="946" y="7540"/>
                      <a:pt x="885" y="7230"/>
                      <a:pt x="808" y="6852"/>
                    </a:cubicBezTo>
                    <a:cubicBezTo>
                      <a:pt x="731" y="6474"/>
                      <a:pt x="645" y="6036"/>
                      <a:pt x="559" y="5563"/>
                    </a:cubicBezTo>
                    <a:cubicBezTo>
                      <a:pt x="473" y="5090"/>
                      <a:pt x="387" y="4583"/>
                      <a:pt x="327" y="4084"/>
                    </a:cubicBezTo>
                    <a:cubicBezTo>
                      <a:pt x="249" y="3577"/>
                      <a:pt x="198" y="3061"/>
                      <a:pt x="172" y="2588"/>
                    </a:cubicBezTo>
                    <a:cubicBezTo>
                      <a:pt x="146" y="2107"/>
                      <a:pt x="129" y="1660"/>
                      <a:pt x="146" y="1273"/>
                    </a:cubicBezTo>
                    <a:cubicBezTo>
                      <a:pt x="155" y="886"/>
                      <a:pt x="163" y="568"/>
                      <a:pt x="189" y="353"/>
                    </a:cubicBezTo>
                    <a:cubicBezTo>
                      <a:pt x="206" y="130"/>
                      <a:pt x="215" y="1"/>
                      <a:pt x="2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209;p24"/>
              <p:cNvSpPr/>
              <p:nvPr/>
            </p:nvSpPr>
            <p:spPr>
              <a:xfrm>
                <a:off x="3412950" y="2286375"/>
                <a:ext cx="25375" cy="179250"/>
              </a:xfrm>
              <a:custGeom>
                <a:avLst/>
                <a:gdLst/>
                <a:ahLst/>
                <a:cxnLst/>
                <a:rect l="l" t="t" r="r" b="b"/>
                <a:pathLst>
                  <a:path w="1015" h="7170" extrusionOk="0">
                    <a:moveTo>
                      <a:pt x="1015" y="1"/>
                    </a:moveTo>
                    <a:lnTo>
                      <a:pt x="1015" y="1"/>
                    </a:lnTo>
                    <a:cubicBezTo>
                      <a:pt x="1015" y="1"/>
                      <a:pt x="989" y="112"/>
                      <a:pt x="920" y="301"/>
                    </a:cubicBezTo>
                    <a:cubicBezTo>
                      <a:pt x="869" y="499"/>
                      <a:pt x="774" y="766"/>
                      <a:pt x="688" y="1092"/>
                    </a:cubicBezTo>
                    <a:cubicBezTo>
                      <a:pt x="585" y="1419"/>
                      <a:pt x="491" y="1797"/>
                      <a:pt x="396" y="2218"/>
                    </a:cubicBezTo>
                    <a:cubicBezTo>
                      <a:pt x="310" y="2640"/>
                      <a:pt x="215" y="3078"/>
                      <a:pt x="147" y="3525"/>
                    </a:cubicBezTo>
                    <a:cubicBezTo>
                      <a:pt x="87" y="3981"/>
                      <a:pt x="44" y="4428"/>
                      <a:pt x="18" y="4857"/>
                    </a:cubicBezTo>
                    <a:cubicBezTo>
                      <a:pt x="1" y="5287"/>
                      <a:pt x="9" y="5691"/>
                      <a:pt x="26" y="6035"/>
                    </a:cubicBezTo>
                    <a:cubicBezTo>
                      <a:pt x="35" y="6216"/>
                      <a:pt x="44" y="6362"/>
                      <a:pt x="61" y="6508"/>
                    </a:cubicBezTo>
                    <a:cubicBezTo>
                      <a:pt x="78" y="6645"/>
                      <a:pt x="95" y="6766"/>
                      <a:pt x="104" y="6860"/>
                    </a:cubicBezTo>
                    <a:cubicBezTo>
                      <a:pt x="138" y="7049"/>
                      <a:pt x="164" y="7170"/>
                      <a:pt x="164" y="7170"/>
                    </a:cubicBezTo>
                    <a:cubicBezTo>
                      <a:pt x="164" y="7170"/>
                      <a:pt x="147" y="7049"/>
                      <a:pt x="138" y="6860"/>
                    </a:cubicBezTo>
                    <a:cubicBezTo>
                      <a:pt x="129" y="6766"/>
                      <a:pt x="129" y="6645"/>
                      <a:pt x="121" y="6508"/>
                    </a:cubicBezTo>
                    <a:cubicBezTo>
                      <a:pt x="104" y="6362"/>
                      <a:pt x="104" y="6216"/>
                      <a:pt x="104" y="6044"/>
                    </a:cubicBezTo>
                    <a:cubicBezTo>
                      <a:pt x="95" y="5700"/>
                      <a:pt x="121" y="5313"/>
                      <a:pt x="147" y="4883"/>
                    </a:cubicBezTo>
                    <a:cubicBezTo>
                      <a:pt x="181" y="4462"/>
                      <a:pt x="233" y="4015"/>
                      <a:pt x="301" y="3559"/>
                    </a:cubicBezTo>
                    <a:cubicBezTo>
                      <a:pt x="362" y="3112"/>
                      <a:pt x="439" y="2665"/>
                      <a:pt x="525" y="2253"/>
                    </a:cubicBezTo>
                    <a:cubicBezTo>
                      <a:pt x="611" y="1832"/>
                      <a:pt x="688" y="1445"/>
                      <a:pt x="774" y="1109"/>
                    </a:cubicBezTo>
                    <a:cubicBezTo>
                      <a:pt x="843" y="774"/>
                      <a:pt x="912" y="499"/>
                      <a:pt x="955" y="301"/>
                    </a:cubicBezTo>
                    <a:cubicBezTo>
                      <a:pt x="998" y="112"/>
                      <a:pt x="1015" y="1"/>
                      <a:pt x="10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24"/>
              <p:cNvSpPr/>
              <p:nvPr/>
            </p:nvSpPr>
            <p:spPr>
              <a:xfrm>
                <a:off x="3447775" y="2175275"/>
                <a:ext cx="170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052" extrusionOk="0">
                    <a:moveTo>
                      <a:pt x="679" y="0"/>
                    </a:moveTo>
                    <a:cubicBezTo>
                      <a:pt x="679" y="0"/>
                      <a:pt x="662" y="43"/>
                      <a:pt x="619" y="112"/>
                    </a:cubicBezTo>
                    <a:cubicBezTo>
                      <a:pt x="585" y="189"/>
                      <a:pt x="516" y="310"/>
                      <a:pt x="473" y="447"/>
                    </a:cubicBezTo>
                    <a:cubicBezTo>
                      <a:pt x="421" y="585"/>
                      <a:pt x="361" y="748"/>
                      <a:pt x="301" y="920"/>
                    </a:cubicBezTo>
                    <a:cubicBezTo>
                      <a:pt x="249" y="1101"/>
                      <a:pt x="198" y="1290"/>
                      <a:pt x="155" y="1479"/>
                    </a:cubicBezTo>
                    <a:cubicBezTo>
                      <a:pt x="112" y="1677"/>
                      <a:pt x="78" y="1866"/>
                      <a:pt x="60" y="2046"/>
                    </a:cubicBezTo>
                    <a:cubicBezTo>
                      <a:pt x="35" y="2235"/>
                      <a:pt x="26" y="2407"/>
                      <a:pt x="17" y="2553"/>
                    </a:cubicBezTo>
                    <a:cubicBezTo>
                      <a:pt x="0" y="2708"/>
                      <a:pt x="17" y="2820"/>
                      <a:pt x="17" y="2906"/>
                    </a:cubicBezTo>
                    <a:lnTo>
                      <a:pt x="17" y="3052"/>
                    </a:lnTo>
                    <a:cubicBezTo>
                      <a:pt x="17" y="3052"/>
                      <a:pt x="26" y="3000"/>
                      <a:pt x="35" y="2923"/>
                    </a:cubicBezTo>
                    <a:cubicBezTo>
                      <a:pt x="43" y="2837"/>
                      <a:pt x="69" y="2717"/>
                      <a:pt x="103" y="2571"/>
                    </a:cubicBezTo>
                    <a:cubicBezTo>
                      <a:pt x="120" y="2416"/>
                      <a:pt x="163" y="2253"/>
                      <a:pt x="198" y="2072"/>
                    </a:cubicBezTo>
                    <a:cubicBezTo>
                      <a:pt x="232" y="1891"/>
                      <a:pt x="275" y="1694"/>
                      <a:pt x="318" y="1513"/>
                    </a:cubicBezTo>
                    <a:cubicBezTo>
                      <a:pt x="361" y="1324"/>
                      <a:pt x="404" y="1126"/>
                      <a:pt x="447" y="954"/>
                    </a:cubicBezTo>
                    <a:cubicBezTo>
                      <a:pt x="490" y="783"/>
                      <a:pt x="533" y="611"/>
                      <a:pt x="559" y="473"/>
                    </a:cubicBezTo>
                    <a:cubicBezTo>
                      <a:pt x="593" y="336"/>
                      <a:pt x="628" y="215"/>
                      <a:pt x="645" y="129"/>
                    </a:cubicBez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24"/>
              <p:cNvSpPr/>
              <p:nvPr/>
            </p:nvSpPr>
            <p:spPr>
              <a:xfrm>
                <a:off x="3466250" y="2049975"/>
                <a:ext cx="1742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3955" extrusionOk="0">
                    <a:moveTo>
                      <a:pt x="697" y="1"/>
                    </a:moveTo>
                    <a:cubicBezTo>
                      <a:pt x="697" y="1"/>
                      <a:pt x="662" y="61"/>
                      <a:pt x="619" y="164"/>
                    </a:cubicBezTo>
                    <a:cubicBezTo>
                      <a:pt x="576" y="259"/>
                      <a:pt x="499" y="413"/>
                      <a:pt x="447" y="594"/>
                    </a:cubicBezTo>
                    <a:cubicBezTo>
                      <a:pt x="379" y="774"/>
                      <a:pt x="310" y="981"/>
                      <a:pt x="250" y="1221"/>
                    </a:cubicBezTo>
                    <a:cubicBezTo>
                      <a:pt x="198" y="1453"/>
                      <a:pt x="147" y="1703"/>
                      <a:pt x="95" y="1943"/>
                    </a:cubicBezTo>
                    <a:cubicBezTo>
                      <a:pt x="61" y="2193"/>
                      <a:pt x="26" y="2451"/>
                      <a:pt x="18" y="2691"/>
                    </a:cubicBezTo>
                    <a:cubicBezTo>
                      <a:pt x="0" y="2923"/>
                      <a:pt x="0" y="3147"/>
                      <a:pt x="0" y="3345"/>
                    </a:cubicBezTo>
                    <a:cubicBezTo>
                      <a:pt x="9" y="3517"/>
                      <a:pt x="26" y="3680"/>
                      <a:pt x="35" y="3783"/>
                    </a:cubicBezTo>
                    <a:cubicBezTo>
                      <a:pt x="52" y="3895"/>
                      <a:pt x="61" y="3955"/>
                      <a:pt x="61" y="3955"/>
                    </a:cubicBezTo>
                    <a:cubicBezTo>
                      <a:pt x="61" y="3955"/>
                      <a:pt x="61" y="3895"/>
                      <a:pt x="69" y="3783"/>
                    </a:cubicBezTo>
                    <a:cubicBezTo>
                      <a:pt x="69" y="3680"/>
                      <a:pt x="78" y="3517"/>
                      <a:pt x="95" y="3336"/>
                    </a:cubicBezTo>
                    <a:cubicBezTo>
                      <a:pt x="104" y="3138"/>
                      <a:pt x="121" y="2923"/>
                      <a:pt x="147" y="2691"/>
                    </a:cubicBezTo>
                    <a:cubicBezTo>
                      <a:pt x="164" y="2451"/>
                      <a:pt x="198" y="2210"/>
                      <a:pt x="241" y="1961"/>
                    </a:cubicBezTo>
                    <a:cubicBezTo>
                      <a:pt x="275" y="1711"/>
                      <a:pt x="327" y="1462"/>
                      <a:pt x="379" y="1239"/>
                    </a:cubicBezTo>
                    <a:cubicBezTo>
                      <a:pt x="439" y="1015"/>
                      <a:pt x="482" y="800"/>
                      <a:pt x="533" y="620"/>
                    </a:cubicBezTo>
                    <a:cubicBezTo>
                      <a:pt x="585" y="431"/>
                      <a:pt x="619" y="284"/>
                      <a:pt x="654" y="173"/>
                    </a:cubicBezTo>
                    <a:cubicBezTo>
                      <a:pt x="679" y="70"/>
                      <a:pt x="697" y="1"/>
                      <a:pt x="6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24"/>
              <p:cNvSpPr/>
              <p:nvPr/>
            </p:nvSpPr>
            <p:spPr>
              <a:xfrm>
                <a:off x="3333650" y="2500000"/>
                <a:ext cx="391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7531" extrusionOk="0">
                    <a:moveTo>
                      <a:pt x="61" y="0"/>
                    </a:moveTo>
                    <a:cubicBezTo>
                      <a:pt x="61" y="0"/>
                      <a:pt x="52" y="121"/>
                      <a:pt x="35" y="335"/>
                    </a:cubicBezTo>
                    <a:cubicBezTo>
                      <a:pt x="18" y="439"/>
                      <a:pt x="18" y="568"/>
                      <a:pt x="9" y="722"/>
                    </a:cubicBezTo>
                    <a:cubicBezTo>
                      <a:pt x="1" y="868"/>
                      <a:pt x="1" y="1032"/>
                      <a:pt x="1" y="1212"/>
                    </a:cubicBezTo>
                    <a:cubicBezTo>
                      <a:pt x="1" y="1582"/>
                      <a:pt x="18" y="2012"/>
                      <a:pt x="52" y="2459"/>
                    </a:cubicBezTo>
                    <a:cubicBezTo>
                      <a:pt x="95" y="2914"/>
                      <a:pt x="172" y="3396"/>
                      <a:pt x="258" y="3877"/>
                    </a:cubicBezTo>
                    <a:cubicBezTo>
                      <a:pt x="362" y="4350"/>
                      <a:pt x="482" y="4823"/>
                      <a:pt x="611" y="5270"/>
                    </a:cubicBezTo>
                    <a:cubicBezTo>
                      <a:pt x="748" y="5708"/>
                      <a:pt x="903" y="6104"/>
                      <a:pt x="1041" y="6439"/>
                    </a:cubicBezTo>
                    <a:cubicBezTo>
                      <a:pt x="1109" y="6611"/>
                      <a:pt x="1178" y="6757"/>
                      <a:pt x="1247" y="6886"/>
                    </a:cubicBezTo>
                    <a:cubicBezTo>
                      <a:pt x="1307" y="7015"/>
                      <a:pt x="1367" y="7135"/>
                      <a:pt x="1419" y="7230"/>
                    </a:cubicBezTo>
                    <a:lnTo>
                      <a:pt x="1565" y="7530"/>
                    </a:lnTo>
                    <a:cubicBezTo>
                      <a:pt x="1565" y="7530"/>
                      <a:pt x="1522" y="7427"/>
                      <a:pt x="1436" y="7221"/>
                    </a:cubicBezTo>
                    <a:cubicBezTo>
                      <a:pt x="1410" y="7126"/>
                      <a:pt x="1367" y="6998"/>
                      <a:pt x="1316" y="6869"/>
                    </a:cubicBezTo>
                    <a:cubicBezTo>
                      <a:pt x="1256" y="6731"/>
                      <a:pt x="1204" y="6576"/>
                      <a:pt x="1144" y="6404"/>
                    </a:cubicBezTo>
                    <a:cubicBezTo>
                      <a:pt x="1006" y="6061"/>
                      <a:pt x="895" y="5665"/>
                      <a:pt x="766" y="5227"/>
                    </a:cubicBezTo>
                    <a:cubicBezTo>
                      <a:pt x="637" y="4797"/>
                      <a:pt x="525" y="4324"/>
                      <a:pt x="430" y="3851"/>
                    </a:cubicBezTo>
                    <a:cubicBezTo>
                      <a:pt x="336" y="3379"/>
                      <a:pt x="258" y="2906"/>
                      <a:pt x="207" y="2450"/>
                    </a:cubicBezTo>
                    <a:cubicBezTo>
                      <a:pt x="164" y="2003"/>
                      <a:pt x="104" y="1582"/>
                      <a:pt x="95" y="1212"/>
                    </a:cubicBezTo>
                    <a:cubicBezTo>
                      <a:pt x="87" y="1032"/>
                      <a:pt x="78" y="868"/>
                      <a:pt x="78" y="722"/>
                    </a:cubicBezTo>
                    <a:cubicBezTo>
                      <a:pt x="61" y="568"/>
                      <a:pt x="61" y="439"/>
                      <a:pt x="61" y="335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24"/>
              <p:cNvSpPr/>
              <p:nvPr/>
            </p:nvSpPr>
            <p:spPr>
              <a:xfrm>
                <a:off x="3340950" y="2288100"/>
                <a:ext cx="4387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6886" extrusionOk="0">
                    <a:moveTo>
                      <a:pt x="1754" y="0"/>
                    </a:moveTo>
                    <a:cubicBezTo>
                      <a:pt x="1754" y="0"/>
                      <a:pt x="1720" y="104"/>
                      <a:pt x="1668" y="293"/>
                    </a:cubicBezTo>
                    <a:cubicBezTo>
                      <a:pt x="1608" y="473"/>
                      <a:pt x="1522" y="740"/>
                      <a:pt x="1436" y="1066"/>
                    </a:cubicBezTo>
                    <a:cubicBezTo>
                      <a:pt x="1350" y="1384"/>
                      <a:pt x="1247" y="1763"/>
                      <a:pt x="1136" y="2158"/>
                    </a:cubicBezTo>
                    <a:cubicBezTo>
                      <a:pt x="1032" y="2571"/>
                      <a:pt x="921" y="3000"/>
                      <a:pt x="809" y="3430"/>
                    </a:cubicBezTo>
                    <a:cubicBezTo>
                      <a:pt x="697" y="3860"/>
                      <a:pt x="603" y="4290"/>
                      <a:pt x="491" y="4694"/>
                    </a:cubicBezTo>
                    <a:cubicBezTo>
                      <a:pt x="396" y="5106"/>
                      <a:pt x="310" y="5476"/>
                      <a:pt x="233" y="5803"/>
                    </a:cubicBezTo>
                    <a:cubicBezTo>
                      <a:pt x="164" y="6121"/>
                      <a:pt x="104" y="6405"/>
                      <a:pt x="61" y="6585"/>
                    </a:cubicBezTo>
                    <a:cubicBezTo>
                      <a:pt x="18" y="6783"/>
                      <a:pt x="1" y="6886"/>
                      <a:pt x="1" y="6886"/>
                    </a:cubicBezTo>
                    <a:cubicBezTo>
                      <a:pt x="1" y="6886"/>
                      <a:pt x="35" y="6783"/>
                      <a:pt x="87" y="6594"/>
                    </a:cubicBezTo>
                    <a:cubicBezTo>
                      <a:pt x="138" y="6413"/>
                      <a:pt x="224" y="6147"/>
                      <a:pt x="310" y="5820"/>
                    </a:cubicBezTo>
                    <a:cubicBezTo>
                      <a:pt x="396" y="5502"/>
                      <a:pt x="508" y="5124"/>
                      <a:pt x="611" y="4728"/>
                    </a:cubicBezTo>
                    <a:cubicBezTo>
                      <a:pt x="723" y="4316"/>
                      <a:pt x="826" y="3886"/>
                      <a:pt x="946" y="3456"/>
                    </a:cubicBezTo>
                    <a:cubicBezTo>
                      <a:pt x="1050" y="3026"/>
                      <a:pt x="1153" y="2596"/>
                      <a:pt x="1256" y="2192"/>
                    </a:cubicBezTo>
                    <a:cubicBezTo>
                      <a:pt x="1350" y="1780"/>
                      <a:pt x="1436" y="1410"/>
                      <a:pt x="1514" y="1083"/>
                    </a:cubicBezTo>
                    <a:cubicBezTo>
                      <a:pt x="1591" y="765"/>
                      <a:pt x="1643" y="482"/>
                      <a:pt x="1686" y="301"/>
                    </a:cubicBezTo>
                    <a:cubicBezTo>
                      <a:pt x="1729" y="104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24"/>
              <p:cNvSpPr/>
              <p:nvPr/>
            </p:nvSpPr>
            <p:spPr>
              <a:xfrm>
                <a:off x="3390825" y="2174625"/>
                <a:ext cx="24300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972" h="2975" extrusionOk="0">
                    <a:moveTo>
                      <a:pt x="972" y="1"/>
                    </a:moveTo>
                    <a:cubicBezTo>
                      <a:pt x="971" y="1"/>
                      <a:pt x="946" y="44"/>
                      <a:pt x="894" y="121"/>
                    </a:cubicBezTo>
                    <a:cubicBezTo>
                      <a:pt x="851" y="198"/>
                      <a:pt x="791" y="301"/>
                      <a:pt x="722" y="430"/>
                    </a:cubicBezTo>
                    <a:cubicBezTo>
                      <a:pt x="653" y="559"/>
                      <a:pt x="585" y="723"/>
                      <a:pt x="507" y="895"/>
                    </a:cubicBezTo>
                    <a:cubicBezTo>
                      <a:pt x="439" y="1066"/>
                      <a:pt x="370" y="1247"/>
                      <a:pt x="301" y="1427"/>
                    </a:cubicBezTo>
                    <a:cubicBezTo>
                      <a:pt x="249" y="1625"/>
                      <a:pt x="198" y="1806"/>
                      <a:pt x="155" y="1986"/>
                    </a:cubicBezTo>
                    <a:cubicBezTo>
                      <a:pt x="112" y="2175"/>
                      <a:pt x="78" y="2347"/>
                      <a:pt x="60" y="2485"/>
                    </a:cubicBezTo>
                    <a:cubicBezTo>
                      <a:pt x="35" y="2631"/>
                      <a:pt x="26" y="2751"/>
                      <a:pt x="17" y="2837"/>
                    </a:cubicBezTo>
                    <a:cubicBezTo>
                      <a:pt x="0" y="2923"/>
                      <a:pt x="0" y="2975"/>
                      <a:pt x="0" y="2975"/>
                    </a:cubicBezTo>
                    <a:cubicBezTo>
                      <a:pt x="0" y="2975"/>
                      <a:pt x="26" y="2949"/>
                      <a:pt x="43" y="2863"/>
                    </a:cubicBezTo>
                    <a:cubicBezTo>
                      <a:pt x="69" y="2777"/>
                      <a:pt x="112" y="2657"/>
                      <a:pt x="155" y="2519"/>
                    </a:cubicBezTo>
                    <a:cubicBezTo>
                      <a:pt x="198" y="2382"/>
                      <a:pt x="249" y="2218"/>
                      <a:pt x="292" y="2038"/>
                    </a:cubicBezTo>
                    <a:cubicBezTo>
                      <a:pt x="344" y="1866"/>
                      <a:pt x="396" y="1668"/>
                      <a:pt x="464" y="1488"/>
                    </a:cubicBezTo>
                    <a:cubicBezTo>
                      <a:pt x="516" y="1299"/>
                      <a:pt x="585" y="1118"/>
                      <a:pt x="645" y="938"/>
                    </a:cubicBezTo>
                    <a:cubicBezTo>
                      <a:pt x="714" y="766"/>
                      <a:pt x="757" y="602"/>
                      <a:pt x="808" y="465"/>
                    </a:cubicBezTo>
                    <a:cubicBezTo>
                      <a:pt x="851" y="327"/>
                      <a:pt x="894" y="207"/>
                      <a:pt x="929" y="129"/>
                    </a:cubicBezTo>
                    <a:cubicBezTo>
                      <a:pt x="963" y="44"/>
                      <a:pt x="972" y="1"/>
                      <a:pt x="97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24"/>
              <p:cNvSpPr/>
              <p:nvPr/>
            </p:nvSpPr>
            <p:spPr>
              <a:xfrm>
                <a:off x="3416400" y="2060950"/>
                <a:ext cx="30100" cy="75650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026" extrusionOk="0">
                    <a:moveTo>
                      <a:pt x="1204" y="0"/>
                    </a:moveTo>
                    <a:cubicBezTo>
                      <a:pt x="1204" y="0"/>
                      <a:pt x="1169" y="43"/>
                      <a:pt x="1118" y="120"/>
                    </a:cubicBezTo>
                    <a:cubicBezTo>
                      <a:pt x="1066" y="198"/>
                      <a:pt x="989" y="301"/>
                      <a:pt x="911" y="430"/>
                    </a:cubicBezTo>
                    <a:cubicBezTo>
                      <a:pt x="843" y="559"/>
                      <a:pt x="739" y="722"/>
                      <a:pt x="653" y="894"/>
                    </a:cubicBezTo>
                    <a:cubicBezTo>
                      <a:pt x="567" y="1066"/>
                      <a:pt x="481" y="1264"/>
                      <a:pt x="413" y="1444"/>
                    </a:cubicBezTo>
                    <a:cubicBezTo>
                      <a:pt x="335" y="1633"/>
                      <a:pt x="267" y="1831"/>
                      <a:pt x="215" y="2012"/>
                    </a:cubicBezTo>
                    <a:cubicBezTo>
                      <a:pt x="163" y="2192"/>
                      <a:pt x="120" y="2364"/>
                      <a:pt x="86" y="2519"/>
                    </a:cubicBezTo>
                    <a:cubicBezTo>
                      <a:pt x="52" y="2665"/>
                      <a:pt x="34" y="2794"/>
                      <a:pt x="26" y="2880"/>
                    </a:cubicBezTo>
                    <a:cubicBezTo>
                      <a:pt x="9" y="2966"/>
                      <a:pt x="0" y="3026"/>
                      <a:pt x="0" y="3026"/>
                    </a:cubicBezTo>
                    <a:cubicBezTo>
                      <a:pt x="0" y="3026"/>
                      <a:pt x="34" y="2974"/>
                      <a:pt x="69" y="2888"/>
                    </a:cubicBezTo>
                    <a:cubicBezTo>
                      <a:pt x="95" y="2802"/>
                      <a:pt x="138" y="2682"/>
                      <a:pt x="181" y="2545"/>
                    </a:cubicBezTo>
                    <a:cubicBezTo>
                      <a:pt x="224" y="2390"/>
                      <a:pt x="301" y="2227"/>
                      <a:pt x="353" y="2046"/>
                    </a:cubicBezTo>
                    <a:cubicBezTo>
                      <a:pt x="421" y="1866"/>
                      <a:pt x="499" y="1685"/>
                      <a:pt x="567" y="1487"/>
                    </a:cubicBezTo>
                    <a:cubicBezTo>
                      <a:pt x="645" y="1290"/>
                      <a:pt x="722" y="1109"/>
                      <a:pt x="800" y="937"/>
                    </a:cubicBezTo>
                    <a:cubicBezTo>
                      <a:pt x="868" y="765"/>
                      <a:pt x="937" y="593"/>
                      <a:pt x="997" y="464"/>
                    </a:cubicBezTo>
                    <a:cubicBezTo>
                      <a:pt x="1066" y="327"/>
                      <a:pt x="1118" y="206"/>
                      <a:pt x="1152" y="129"/>
                    </a:cubicBezTo>
                    <a:cubicBezTo>
                      <a:pt x="1186" y="43"/>
                      <a:pt x="1204" y="0"/>
                      <a:pt x="120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24"/>
              <p:cNvSpPr/>
              <p:nvPr/>
            </p:nvSpPr>
            <p:spPr>
              <a:xfrm>
                <a:off x="3490750" y="2055350"/>
                <a:ext cx="103825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153" h="3036" extrusionOk="0">
                    <a:moveTo>
                      <a:pt x="4152" y="1"/>
                    </a:moveTo>
                    <a:cubicBezTo>
                      <a:pt x="4152" y="1"/>
                      <a:pt x="4075" y="35"/>
                      <a:pt x="3955" y="95"/>
                    </a:cubicBezTo>
                    <a:cubicBezTo>
                      <a:pt x="3826" y="164"/>
                      <a:pt x="3654" y="250"/>
                      <a:pt x="3439" y="379"/>
                    </a:cubicBezTo>
                    <a:cubicBezTo>
                      <a:pt x="3241" y="499"/>
                      <a:pt x="2992" y="637"/>
                      <a:pt x="2734" y="809"/>
                    </a:cubicBezTo>
                    <a:cubicBezTo>
                      <a:pt x="2485" y="972"/>
                      <a:pt x="2218" y="1153"/>
                      <a:pt x="1952" y="1342"/>
                    </a:cubicBezTo>
                    <a:cubicBezTo>
                      <a:pt x="1694" y="1539"/>
                      <a:pt x="1436" y="1728"/>
                      <a:pt x="1195" y="1926"/>
                    </a:cubicBezTo>
                    <a:cubicBezTo>
                      <a:pt x="963" y="2115"/>
                      <a:pt x="757" y="2304"/>
                      <a:pt x="576" y="2459"/>
                    </a:cubicBezTo>
                    <a:cubicBezTo>
                      <a:pt x="387" y="2622"/>
                      <a:pt x="250" y="2760"/>
                      <a:pt x="155" y="2872"/>
                    </a:cubicBezTo>
                    <a:cubicBezTo>
                      <a:pt x="61" y="2966"/>
                      <a:pt x="0" y="3035"/>
                      <a:pt x="0" y="3035"/>
                    </a:cubicBezTo>
                    <a:cubicBezTo>
                      <a:pt x="0" y="3035"/>
                      <a:pt x="69" y="2966"/>
                      <a:pt x="172" y="2880"/>
                    </a:cubicBezTo>
                    <a:cubicBezTo>
                      <a:pt x="284" y="2794"/>
                      <a:pt x="447" y="2665"/>
                      <a:pt x="636" y="2528"/>
                    </a:cubicBezTo>
                    <a:cubicBezTo>
                      <a:pt x="817" y="2382"/>
                      <a:pt x="1058" y="2218"/>
                      <a:pt x="1290" y="2021"/>
                    </a:cubicBezTo>
                    <a:cubicBezTo>
                      <a:pt x="1530" y="1840"/>
                      <a:pt x="1788" y="1651"/>
                      <a:pt x="2046" y="1462"/>
                    </a:cubicBezTo>
                    <a:cubicBezTo>
                      <a:pt x="2304" y="1273"/>
                      <a:pt x="2562" y="1084"/>
                      <a:pt x="2811" y="912"/>
                    </a:cubicBezTo>
                    <a:cubicBezTo>
                      <a:pt x="3052" y="740"/>
                      <a:pt x="3284" y="585"/>
                      <a:pt x="3482" y="456"/>
                    </a:cubicBezTo>
                    <a:cubicBezTo>
                      <a:pt x="3688" y="319"/>
                      <a:pt x="3851" y="207"/>
                      <a:pt x="3972" y="130"/>
                    </a:cubicBezTo>
                    <a:cubicBezTo>
                      <a:pt x="4084" y="52"/>
                      <a:pt x="4152" y="1"/>
                      <a:pt x="41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24"/>
              <p:cNvSpPr/>
              <p:nvPr/>
            </p:nvSpPr>
            <p:spPr>
              <a:xfrm>
                <a:off x="3526850" y="2072325"/>
                <a:ext cx="582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2331" h="1755" extrusionOk="0">
                    <a:moveTo>
                      <a:pt x="2330" y="1"/>
                    </a:moveTo>
                    <a:lnTo>
                      <a:pt x="2330" y="1"/>
                    </a:lnTo>
                    <a:cubicBezTo>
                      <a:pt x="2330" y="1"/>
                      <a:pt x="2287" y="18"/>
                      <a:pt x="2210" y="52"/>
                    </a:cubicBezTo>
                    <a:cubicBezTo>
                      <a:pt x="2141" y="69"/>
                      <a:pt x="2029" y="121"/>
                      <a:pt x="1909" y="181"/>
                    </a:cubicBezTo>
                    <a:cubicBezTo>
                      <a:pt x="1797" y="259"/>
                      <a:pt x="1651" y="336"/>
                      <a:pt x="1513" y="431"/>
                    </a:cubicBezTo>
                    <a:cubicBezTo>
                      <a:pt x="1376" y="525"/>
                      <a:pt x="1221" y="637"/>
                      <a:pt x="1075" y="740"/>
                    </a:cubicBezTo>
                    <a:cubicBezTo>
                      <a:pt x="938" y="860"/>
                      <a:pt x="783" y="981"/>
                      <a:pt x="654" y="1084"/>
                    </a:cubicBezTo>
                    <a:cubicBezTo>
                      <a:pt x="525" y="1196"/>
                      <a:pt x="405" y="1316"/>
                      <a:pt x="310" y="1411"/>
                    </a:cubicBezTo>
                    <a:cubicBezTo>
                      <a:pt x="215" y="1505"/>
                      <a:pt x="138" y="1591"/>
                      <a:pt x="86" y="1660"/>
                    </a:cubicBezTo>
                    <a:cubicBezTo>
                      <a:pt x="26" y="1720"/>
                      <a:pt x="1" y="1754"/>
                      <a:pt x="1" y="1754"/>
                    </a:cubicBezTo>
                    <a:cubicBezTo>
                      <a:pt x="1" y="1754"/>
                      <a:pt x="26" y="1729"/>
                      <a:pt x="104" y="1677"/>
                    </a:cubicBezTo>
                    <a:cubicBezTo>
                      <a:pt x="172" y="1634"/>
                      <a:pt x="267" y="1557"/>
                      <a:pt x="370" y="1479"/>
                    </a:cubicBezTo>
                    <a:cubicBezTo>
                      <a:pt x="482" y="1402"/>
                      <a:pt x="611" y="1299"/>
                      <a:pt x="748" y="1204"/>
                    </a:cubicBezTo>
                    <a:cubicBezTo>
                      <a:pt x="877" y="1092"/>
                      <a:pt x="1032" y="989"/>
                      <a:pt x="1178" y="878"/>
                    </a:cubicBezTo>
                    <a:cubicBezTo>
                      <a:pt x="1316" y="766"/>
                      <a:pt x="1470" y="654"/>
                      <a:pt x="1599" y="559"/>
                    </a:cubicBezTo>
                    <a:cubicBezTo>
                      <a:pt x="1737" y="465"/>
                      <a:pt x="1857" y="353"/>
                      <a:pt x="1978" y="276"/>
                    </a:cubicBezTo>
                    <a:cubicBezTo>
                      <a:pt x="2081" y="190"/>
                      <a:pt x="2167" y="121"/>
                      <a:pt x="2236" y="78"/>
                    </a:cubicBezTo>
                    <a:cubicBezTo>
                      <a:pt x="2296" y="18"/>
                      <a:pt x="2330" y="1"/>
                      <a:pt x="233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4"/>
              <p:cNvSpPr/>
              <p:nvPr/>
            </p:nvSpPr>
            <p:spPr>
              <a:xfrm>
                <a:off x="3468825" y="2177200"/>
                <a:ext cx="13992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709" extrusionOk="0">
                    <a:moveTo>
                      <a:pt x="5597" y="1"/>
                    </a:moveTo>
                    <a:cubicBezTo>
                      <a:pt x="5597" y="1"/>
                      <a:pt x="5502" y="26"/>
                      <a:pt x="5339" y="69"/>
                    </a:cubicBezTo>
                    <a:cubicBezTo>
                      <a:pt x="5175" y="130"/>
                      <a:pt x="4943" y="198"/>
                      <a:pt x="4677" y="302"/>
                    </a:cubicBezTo>
                    <a:cubicBezTo>
                      <a:pt x="4393" y="396"/>
                      <a:pt x="4084" y="525"/>
                      <a:pt x="3740" y="663"/>
                    </a:cubicBezTo>
                    <a:cubicBezTo>
                      <a:pt x="3405" y="800"/>
                      <a:pt x="3052" y="963"/>
                      <a:pt x="2691" y="1135"/>
                    </a:cubicBezTo>
                    <a:cubicBezTo>
                      <a:pt x="2339" y="1307"/>
                      <a:pt x="1995" y="1488"/>
                      <a:pt x="1677" y="1660"/>
                    </a:cubicBezTo>
                    <a:cubicBezTo>
                      <a:pt x="1350" y="1832"/>
                      <a:pt x="1058" y="2012"/>
                      <a:pt x="817" y="2167"/>
                    </a:cubicBezTo>
                    <a:cubicBezTo>
                      <a:pt x="568" y="2322"/>
                      <a:pt x="362" y="2459"/>
                      <a:pt x="224" y="2554"/>
                    </a:cubicBezTo>
                    <a:cubicBezTo>
                      <a:pt x="87" y="2648"/>
                      <a:pt x="1" y="2708"/>
                      <a:pt x="1" y="2708"/>
                    </a:cubicBezTo>
                    <a:cubicBezTo>
                      <a:pt x="1" y="2708"/>
                      <a:pt x="87" y="2648"/>
                      <a:pt x="233" y="2580"/>
                    </a:cubicBezTo>
                    <a:cubicBezTo>
                      <a:pt x="387" y="2502"/>
                      <a:pt x="602" y="2382"/>
                      <a:pt x="860" y="2244"/>
                    </a:cubicBezTo>
                    <a:cubicBezTo>
                      <a:pt x="1118" y="2107"/>
                      <a:pt x="1419" y="1952"/>
                      <a:pt x="1737" y="1780"/>
                    </a:cubicBezTo>
                    <a:cubicBezTo>
                      <a:pt x="2064" y="1608"/>
                      <a:pt x="2416" y="1436"/>
                      <a:pt x="2760" y="1273"/>
                    </a:cubicBezTo>
                    <a:cubicBezTo>
                      <a:pt x="3104" y="1101"/>
                      <a:pt x="3456" y="938"/>
                      <a:pt x="3791" y="792"/>
                    </a:cubicBezTo>
                    <a:cubicBezTo>
                      <a:pt x="4127" y="645"/>
                      <a:pt x="4436" y="499"/>
                      <a:pt x="4703" y="388"/>
                    </a:cubicBezTo>
                    <a:cubicBezTo>
                      <a:pt x="4978" y="267"/>
                      <a:pt x="5201" y="173"/>
                      <a:pt x="5347" y="104"/>
                    </a:cubicBezTo>
                    <a:cubicBezTo>
                      <a:pt x="5511" y="44"/>
                      <a:pt x="5597" y="1"/>
                      <a:pt x="55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4"/>
              <p:cNvSpPr/>
              <p:nvPr/>
            </p:nvSpPr>
            <p:spPr>
              <a:xfrm>
                <a:off x="3518250" y="2195050"/>
                <a:ext cx="65800" cy="33750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1350" extrusionOk="0">
                    <a:moveTo>
                      <a:pt x="2631" y="0"/>
                    </a:moveTo>
                    <a:cubicBezTo>
                      <a:pt x="2631" y="0"/>
                      <a:pt x="2588" y="17"/>
                      <a:pt x="2511" y="43"/>
                    </a:cubicBezTo>
                    <a:cubicBezTo>
                      <a:pt x="2442" y="78"/>
                      <a:pt x="2330" y="121"/>
                      <a:pt x="2201" y="172"/>
                    </a:cubicBezTo>
                    <a:cubicBezTo>
                      <a:pt x="2072" y="232"/>
                      <a:pt x="1926" y="292"/>
                      <a:pt x="1771" y="370"/>
                    </a:cubicBezTo>
                    <a:cubicBezTo>
                      <a:pt x="1608" y="447"/>
                      <a:pt x="1453" y="516"/>
                      <a:pt x="1290" y="602"/>
                    </a:cubicBezTo>
                    <a:lnTo>
                      <a:pt x="809" y="860"/>
                    </a:lnTo>
                    <a:cubicBezTo>
                      <a:pt x="654" y="946"/>
                      <a:pt x="516" y="1032"/>
                      <a:pt x="396" y="1100"/>
                    </a:cubicBezTo>
                    <a:cubicBezTo>
                      <a:pt x="276" y="1161"/>
                      <a:pt x="181" y="1238"/>
                      <a:pt x="104" y="1272"/>
                    </a:cubicBezTo>
                    <a:cubicBezTo>
                      <a:pt x="44" y="1315"/>
                      <a:pt x="1" y="1350"/>
                      <a:pt x="1" y="1350"/>
                    </a:cubicBezTo>
                    <a:cubicBezTo>
                      <a:pt x="1" y="1350"/>
                      <a:pt x="44" y="1333"/>
                      <a:pt x="121" y="1307"/>
                    </a:cubicBezTo>
                    <a:cubicBezTo>
                      <a:pt x="190" y="1272"/>
                      <a:pt x="302" y="1238"/>
                      <a:pt x="430" y="1178"/>
                    </a:cubicBezTo>
                    <a:cubicBezTo>
                      <a:pt x="559" y="1118"/>
                      <a:pt x="706" y="1057"/>
                      <a:pt x="860" y="980"/>
                    </a:cubicBezTo>
                    <a:cubicBezTo>
                      <a:pt x="1024" y="903"/>
                      <a:pt x="1178" y="834"/>
                      <a:pt x="1342" y="748"/>
                    </a:cubicBezTo>
                    <a:lnTo>
                      <a:pt x="1823" y="490"/>
                    </a:lnTo>
                    <a:cubicBezTo>
                      <a:pt x="1978" y="413"/>
                      <a:pt x="2115" y="318"/>
                      <a:pt x="2236" y="249"/>
                    </a:cubicBezTo>
                    <a:cubicBezTo>
                      <a:pt x="2356" y="189"/>
                      <a:pt x="2451" y="112"/>
                      <a:pt x="2528" y="78"/>
                    </a:cubicBezTo>
                    <a:cubicBezTo>
                      <a:pt x="2588" y="35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4"/>
              <p:cNvSpPr/>
              <p:nvPr/>
            </p:nvSpPr>
            <p:spPr>
              <a:xfrm>
                <a:off x="3450775" y="2295825"/>
                <a:ext cx="170450" cy="138425"/>
              </a:xfrm>
              <a:custGeom>
                <a:avLst/>
                <a:gdLst/>
                <a:ahLst/>
                <a:cxnLst/>
                <a:rect l="l" t="t" r="r" b="b"/>
                <a:pathLst>
                  <a:path w="6818" h="5537" extrusionOk="0">
                    <a:moveTo>
                      <a:pt x="6817" y="1"/>
                    </a:moveTo>
                    <a:lnTo>
                      <a:pt x="6817" y="1"/>
                    </a:lnTo>
                    <a:cubicBezTo>
                      <a:pt x="6817" y="1"/>
                      <a:pt x="6697" y="61"/>
                      <a:pt x="6482" y="181"/>
                    </a:cubicBezTo>
                    <a:cubicBezTo>
                      <a:pt x="6276" y="302"/>
                      <a:pt x="5975" y="474"/>
                      <a:pt x="5622" y="697"/>
                    </a:cubicBezTo>
                    <a:cubicBezTo>
                      <a:pt x="5279" y="921"/>
                      <a:pt x="4866" y="1178"/>
                      <a:pt x="4453" y="1479"/>
                    </a:cubicBezTo>
                    <a:cubicBezTo>
                      <a:pt x="4032" y="1780"/>
                      <a:pt x="3594" y="2115"/>
                      <a:pt x="3164" y="2459"/>
                    </a:cubicBezTo>
                    <a:cubicBezTo>
                      <a:pt x="2743" y="2812"/>
                      <a:pt x="2321" y="3173"/>
                      <a:pt x="1935" y="3525"/>
                    </a:cubicBezTo>
                    <a:cubicBezTo>
                      <a:pt x="1556" y="3878"/>
                      <a:pt x="1213" y="4213"/>
                      <a:pt x="929" y="4514"/>
                    </a:cubicBezTo>
                    <a:cubicBezTo>
                      <a:pt x="637" y="4806"/>
                      <a:pt x="413" y="5064"/>
                      <a:pt x="250" y="5244"/>
                    </a:cubicBezTo>
                    <a:cubicBezTo>
                      <a:pt x="86" y="5425"/>
                      <a:pt x="0" y="5537"/>
                      <a:pt x="0" y="5537"/>
                    </a:cubicBezTo>
                    <a:lnTo>
                      <a:pt x="267" y="5262"/>
                    </a:lnTo>
                    <a:cubicBezTo>
                      <a:pt x="465" y="5081"/>
                      <a:pt x="723" y="4849"/>
                      <a:pt x="1015" y="4565"/>
                    </a:cubicBezTo>
                    <a:cubicBezTo>
                      <a:pt x="1316" y="4282"/>
                      <a:pt x="1668" y="3964"/>
                      <a:pt x="2055" y="3620"/>
                    </a:cubicBezTo>
                    <a:cubicBezTo>
                      <a:pt x="2442" y="3276"/>
                      <a:pt x="2863" y="2924"/>
                      <a:pt x="3276" y="2580"/>
                    </a:cubicBezTo>
                    <a:cubicBezTo>
                      <a:pt x="3697" y="2236"/>
                      <a:pt x="4135" y="1892"/>
                      <a:pt x="4548" y="1591"/>
                    </a:cubicBezTo>
                    <a:cubicBezTo>
                      <a:pt x="4969" y="1290"/>
                      <a:pt x="5339" y="998"/>
                      <a:pt x="5683" y="774"/>
                    </a:cubicBezTo>
                    <a:cubicBezTo>
                      <a:pt x="6018" y="534"/>
                      <a:pt x="6310" y="345"/>
                      <a:pt x="6499" y="216"/>
                    </a:cubicBezTo>
                    <a:cubicBezTo>
                      <a:pt x="6705" y="87"/>
                      <a:pt x="6817" y="1"/>
                      <a:pt x="681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4"/>
              <p:cNvSpPr/>
              <p:nvPr/>
            </p:nvSpPr>
            <p:spPr>
              <a:xfrm>
                <a:off x="3502575" y="2330425"/>
                <a:ext cx="93500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3087" extrusionOk="0">
                    <a:moveTo>
                      <a:pt x="3740" y="1"/>
                    </a:moveTo>
                    <a:cubicBezTo>
                      <a:pt x="3739" y="1"/>
                      <a:pt x="3679" y="44"/>
                      <a:pt x="3559" y="113"/>
                    </a:cubicBezTo>
                    <a:cubicBezTo>
                      <a:pt x="3473" y="173"/>
                      <a:pt x="3310" y="276"/>
                      <a:pt x="3121" y="413"/>
                    </a:cubicBezTo>
                    <a:cubicBezTo>
                      <a:pt x="2940" y="542"/>
                      <a:pt x="2708" y="688"/>
                      <a:pt x="2484" y="860"/>
                    </a:cubicBezTo>
                    <a:cubicBezTo>
                      <a:pt x="2261" y="1032"/>
                      <a:pt x="2020" y="1230"/>
                      <a:pt x="1780" y="1411"/>
                    </a:cubicBezTo>
                    <a:cubicBezTo>
                      <a:pt x="1539" y="1608"/>
                      <a:pt x="1315" y="1806"/>
                      <a:pt x="1100" y="2004"/>
                    </a:cubicBezTo>
                    <a:cubicBezTo>
                      <a:pt x="886" y="2193"/>
                      <a:pt x="705" y="2382"/>
                      <a:pt x="533" y="2537"/>
                    </a:cubicBezTo>
                    <a:cubicBezTo>
                      <a:pt x="370" y="2700"/>
                      <a:pt x="241" y="2838"/>
                      <a:pt x="146" y="2941"/>
                    </a:cubicBezTo>
                    <a:cubicBezTo>
                      <a:pt x="60" y="3035"/>
                      <a:pt x="0" y="3087"/>
                      <a:pt x="0" y="3087"/>
                    </a:cubicBezTo>
                    <a:lnTo>
                      <a:pt x="163" y="2958"/>
                    </a:lnTo>
                    <a:cubicBezTo>
                      <a:pt x="275" y="2872"/>
                      <a:pt x="413" y="2752"/>
                      <a:pt x="585" y="2605"/>
                    </a:cubicBezTo>
                    <a:cubicBezTo>
                      <a:pt x="757" y="2451"/>
                      <a:pt x="963" y="2296"/>
                      <a:pt x="1178" y="2107"/>
                    </a:cubicBezTo>
                    <a:cubicBezTo>
                      <a:pt x="1393" y="1926"/>
                      <a:pt x="1625" y="1737"/>
                      <a:pt x="1866" y="1540"/>
                    </a:cubicBezTo>
                    <a:cubicBezTo>
                      <a:pt x="2098" y="1350"/>
                      <a:pt x="2321" y="1153"/>
                      <a:pt x="2553" y="972"/>
                    </a:cubicBezTo>
                    <a:cubicBezTo>
                      <a:pt x="2777" y="792"/>
                      <a:pt x="2983" y="628"/>
                      <a:pt x="3155" y="474"/>
                    </a:cubicBezTo>
                    <a:cubicBezTo>
                      <a:pt x="3327" y="336"/>
                      <a:pt x="3473" y="207"/>
                      <a:pt x="3585" y="130"/>
                    </a:cubicBezTo>
                    <a:lnTo>
                      <a:pt x="374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4"/>
              <p:cNvSpPr/>
              <p:nvPr/>
            </p:nvSpPr>
            <p:spPr>
              <a:xfrm>
                <a:off x="3450550" y="2518050"/>
                <a:ext cx="189575" cy="147650"/>
              </a:xfrm>
              <a:custGeom>
                <a:avLst/>
                <a:gdLst/>
                <a:ahLst/>
                <a:cxnLst/>
                <a:rect l="l" t="t" r="r" b="b"/>
                <a:pathLst>
                  <a:path w="7583" h="5906" extrusionOk="0">
                    <a:moveTo>
                      <a:pt x="7583" y="0"/>
                    </a:moveTo>
                    <a:cubicBezTo>
                      <a:pt x="7581" y="1"/>
                      <a:pt x="7452" y="79"/>
                      <a:pt x="7222" y="207"/>
                    </a:cubicBezTo>
                    <a:cubicBezTo>
                      <a:pt x="6998" y="336"/>
                      <a:pt x="6663" y="525"/>
                      <a:pt x="6285" y="765"/>
                    </a:cubicBezTo>
                    <a:cubicBezTo>
                      <a:pt x="5898" y="997"/>
                      <a:pt x="5459" y="1290"/>
                      <a:pt x="4995" y="1608"/>
                    </a:cubicBezTo>
                    <a:cubicBezTo>
                      <a:pt x="4531" y="1934"/>
                      <a:pt x="4050" y="2295"/>
                      <a:pt x="3568" y="2665"/>
                    </a:cubicBezTo>
                    <a:cubicBezTo>
                      <a:pt x="3096" y="3043"/>
                      <a:pt x="2631" y="3430"/>
                      <a:pt x="2202" y="3791"/>
                    </a:cubicBezTo>
                    <a:cubicBezTo>
                      <a:pt x="1772" y="4169"/>
                      <a:pt x="1385" y="4522"/>
                      <a:pt x="1067" y="4831"/>
                    </a:cubicBezTo>
                    <a:cubicBezTo>
                      <a:pt x="732" y="5149"/>
                      <a:pt x="474" y="5416"/>
                      <a:pt x="293" y="5605"/>
                    </a:cubicBezTo>
                    <a:cubicBezTo>
                      <a:pt x="104" y="5803"/>
                      <a:pt x="1" y="5906"/>
                      <a:pt x="1" y="5906"/>
                    </a:cubicBezTo>
                    <a:cubicBezTo>
                      <a:pt x="1" y="5906"/>
                      <a:pt x="104" y="5811"/>
                      <a:pt x="310" y="5631"/>
                    </a:cubicBezTo>
                    <a:cubicBezTo>
                      <a:pt x="499" y="5450"/>
                      <a:pt x="783" y="5201"/>
                      <a:pt x="1127" y="4900"/>
                    </a:cubicBezTo>
                    <a:cubicBezTo>
                      <a:pt x="1462" y="4599"/>
                      <a:pt x="1866" y="4264"/>
                      <a:pt x="2296" y="3903"/>
                    </a:cubicBezTo>
                    <a:cubicBezTo>
                      <a:pt x="2726" y="3533"/>
                      <a:pt x="3199" y="3155"/>
                      <a:pt x="3671" y="2794"/>
                    </a:cubicBezTo>
                    <a:cubicBezTo>
                      <a:pt x="4144" y="2416"/>
                      <a:pt x="4634" y="2063"/>
                      <a:pt x="5081" y="1728"/>
                    </a:cubicBezTo>
                    <a:cubicBezTo>
                      <a:pt x="5545" y="1410"/>
                      <a:pt x="5967" y="1092"/>
                      <a:pt x="6336" y="834"/>
                    </a:cubicBezTo>
                    <a:cubicBezTo>
                      <a:pt x="6715" y="576"/>
                      <a:pt x="7024" y="379"/>
                      <a:pt x="7239" y="224"/>
                    </a:cubicBezTo>
                    <a:cubicBezTo>
                      <a:pt x="7452" y="79"/>
                      <a:pt x="7581" y="1"/>
                      <a:pt x="758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4"/>
              <p:cNvSpPr/>
              <p:nvPr/>
            </p:nvSpPr>
            <p:spPr>
              <a:xfrm>
                <a:off x="3509450" y="2567475"/>
                <a:ext cx="107675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087" extrusionOk="0">
                    <a:moveTo>
                      <a:pt x="4307" y="0"/>
                    </a:moveTo>
                    <a:cubicBezTo>
                      <a:pt x="4307" y="0"/>
                      <a:pt x="4230" y="35"/>
                      <a:pt x="4101" y="95"/>
                    </a:cubicBezTo>
                    <a:cubicBezTo>
                      <a:pt x="3972" y="172"/>
                      <a:pt x="3791" y="267"/>
                      <a:pt x="3576" y="396"/>
                    </a:cubicBezTo>
                    <a:cubicBezTo>
                      <a:pt x="3361" y="525"/>
                      <a:pt x="3112" y="680"/>
                      <a:pt x="2854" y="851"/>
                    </a:cubicBezTo>
                    <a:cubicBezTo>
                      <a:pt x="2596" y="1023"/>
                      <a:pt x="2321" y="1204"/>
                      <a:pt x="2046" y="1393"/>
                    </a:cubicBezTo>
                    <a:cubicBezTo>
                      <a:pt x="1780" y="1591"/>
                      <a:pt x="1513" y="1797"/>
                      <a:pt x="1264" y="1986"/>
                    </a:cubicBezTo>
                    <a:cubicBezTo>
                      <a:pt x="1015" y="2184"/>
                      <a:pt x="800" y="2364"/>
                      <a:pt x="611" y="2528"/>
                    </a:cubicBezTo>
                    <a:cubicBezTo>
                      <a:pt x="413" y="2682"/>
                      <a:pt x="267" y="2829"/>
                      <a:pt x="155" y="2923"/>
                    </a:cubicBezTo>
                    <a:cubicBezTo>
                      <a:pt x="52" y="3018"/>
                      <a:pt x="0" y="3086"/>
                      <a:pt x="0" y="3086"/>
                    </a:cubicBezTo>
                    <a:cubicBezTo>
                      <a:pt x="0" y="3086"/>
                      <a:pt x="60" y="3026"/>
                      <a:pt x="181" y="2958"/>
                    </a:cubicBezTo>
                    <a:cubicBezTo>
                      <a:pt x="301" y="2872"/>
                      <a:pt x="473" y="2751"/>
                      <a:pt x="662" y="2596"/>
                    </a:cubicBezTo>
                    <a:cubicBezTo>
                      <a:pt x="868" y="2450"/>
                      <a:pt x="1092" y="2278"/>
                      <a:pt x="1350" y="2098"/>
                    </a:cubicBezTo>
                    <a:cubicBezTo>
                      <a:pt x="1599" y="1909"/>
                      <a:pt x="1866" y="1720"/>
                      <a:pt x="2132" y="1522"/>
                    </a:cubicBezTo>
                    <a:cubicBezTo>
                      <a:pt x="2407" y="1333"/>
                      <a:pt x="2674" y="1135"/>
                      <a:pt x="2932" y="955"/>
                    </a:cubicBezTo>
                    <a:cubicBezTo>
                      <a:pt x="3189" y="774"/>
                      <a:pt x="3422" y="611"/>
                      <a:pt x="3628" y="473"/>
                    </a:cubicBezTo>
                    <a:cubicBezTo>
                      <a:pt x="3834" y="336"/>
                      <a:pt x="4006" y="215"/>
                      <a:pt x="4126" y="129"/>
                    </a:cubicBezTo>
                    <a:cubicBezTo>
                      <a:pt x="4238" y="43"/>
                      <a:pt x="4307" y="0"/>
                      <a:pt x="43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4" name="Google Shape;224;p24"/>
          <p:cNvGrpSpPr/>
          <p:nvPr/>
        </p:nvGrpSpPr>
        <p:grpSpPr>
          <a:xfrm>
            <a:off x="8163574" y="2681129"/>
            <a:ext cx="1352654" cy="2275387"/>
            <a:chOff x="8163574" y="2681129"/>
            <a:chExt cx="1352654" cy="2275387"/>
          </a:xfrm>
        </p:grpSpPr>
        <p:sp>
          <p:nvSpPr>
            <p:cNvPr id="225" name="Google Shape;225;p24"/>
            <p:cNvSpPr/>
            <p:nvPr/>
          </p:nvSpPr>
          <p:spPr>
            <a:xfrm rot="246655">
              <a:off x="8240693" y="2721499"/>
              <a:ext cx="1198414" cy="2194647"/>
            </a:xfrm>
            <a:custGeom>
              <a:avLst/>
              <a:gdLst/>
              <a:ahLst/>
              <a:cxnLst/>
              <a:rect l="l" t="t" r="r" b="b"/>
              <a:pathLst>
                <a:path w="17787" h="32572" extrusionOk="0">
                  <a:moveTo>
                    <a:pt x="8907" y="1"/>
                  </a:moveTo>
                  <a:cubicBezTo>
                    <a:pt x="8846" y="276"/>
                    <a:pt x="8812" y="559"/>
                    <a:pt x="8778" y="834"/>
                  </a:cubicBezTo>
                  <a:cubicBezTo>
                    <a:pt x="8760" y="1092"/>
                    <a:pt x="8743" y="1359"/>
                    <a:pt x="8735" y="1617"/>
                  </a:cubicBezTo>
                  <a:lnTo>
                    <a:pt x="6319" y="1617"/>
                  </a:lnTo>
                  <a:cubicBezTo>
                    <a:pt x="6319" y="1617"/>
                    <a:pt x="5374" y="4187"/>
                    <a:pt x="5004" y="5244"/>
                  </a:cubicBezTo>
                  <a:lnTo>
                    <a:pt x="4686" y="5244"/>
                  </a:lnTo>
                  <a:cubicBezTo>
                    <a:pt x="4686" y="5244"/>
                    <a:pt x="4591" y="5700"/>
                    <a:pt x="4437" y="6345"/>
                  </a:cubicBezTo>
                  <a:lnTo>
                    <a:pt x="3302" y="9714"/>
                  </a:lnTo>
                  <a:lnTo>
                    <a:pt x="3267" y="9774"/>
                  </a:lnTo>
                  <a:lnTo>
                    <a:pt x="3276" y="9774"/>
                  </a:lnTo>
                  <a:lnTo>
                    <a:pt x="3182" y="10058"/>
                  </a:lnTo>
                  <a:lnTo>
                    <a:pt x="3087" y="10058"/>
                  </a:lnTo>
                  <a:cubicBezTo>
                    <a:pt x="3087" y="10058"/>
                    <a:pt x="3061" y="10333"/>
                    <a:pt x="3018" y="10746"/>
                  </a:cubicBezTo>
                  <a:lnTo>
                    <a:pt x="1806" y="14666"/>
                  </a:lnTo>
                  <a:lnTo>
                    <a:pt x="1600" y="14666"/>
                  </a:lnTo>
                  <a:cubicBezTo>
                    <a:pt x="1600" y="14666"/>
                    <a:pt x="1600" y="14941"/>
                    <a:pt x="1583" y="15362"/>
                  </a:cubicBezTo>
                  <a:lnTo>
                    <a:pt x="250" y="19651"/>
                  </a:lnTo>
                  <a:lnTo>
                    <a:pt x="1" y="19651"/>
                  </a:lnTo>
                  <a:cubicBezTo>
                    <a:pt x="1" y="19651"/>
                    <a:pt x="697" y="24036"/>
                    <a:pt x="1471" y="25548"/>
                  </a:cubicBezTo>
                  <a:cubicBezTo>
                    <a:pt x="1712" y="25987"/>
                    <a:pt x="2004" y="26253"/>
                    <a:pt x="2434" y="26434"/>
                  </a:cubicBezTo>
                  <a:cubicBezTo>
                    <a:pt x="2674" y="26683"/>
                    <a:pt x="2975" y="26864"/>
                    <a:pt x="3396" y="26958"/>
                  </a:cubicBezTo>
                  <a:lnTo>
                    <a:pt x="3396" y="27775"/>
                  </a:lnTo>
                  <a:cubicBezTo>
                    <a:pt x="3139" y="28566"/>
                    <a:pt x="3757" y="32047"/>
                    <a:pt x="3757" y="32064"/>
                  </a:cubicBezTo>
                  <a:cubicBezTo>
                    <a:pt x="5494" y="32408"/>
                    <a:pt x="7213" y="32572"/>
                    <a:pt x="8907" y="32572"/>
                  </a:cubicBezTo>
                  <a:cubicBezTo>
                    <a:pt x="10617" y="32572"/>
                    <a:pt x="12336" y="32400"/>
                    <a:pt x="14056" y="32064"/>
                  </a:cubicBezTo>
                  <a:cubicBezTo>
                    <a:pt x="14056" y="32047"/>
                    <a:pt x="14675" y="28566"/>
                    <a:pt x="14417" y="27775"/>
                  </a:cubicBezTo>
                  <a:lnTo>
                    <a:pt x="14417" y="26958"/>
                  </a:lnTo>
                  <a:cubicBezTo>
                    <a:pt x="14829" y="26864"/>
                    <a:pt x="15139" y="26683"/>
                    <a:pt x="15362" y="26434"/>
                  </a:cubicBezTo>
                  <a:cubicBezTo>
                    <a:pt x="15792" y="26253"/>
                    <a:pt x="16093" y="25978"/>
                    <a:pt x="16308" y="25548"/>
                  </a:cubicBezTo>
                  <a:cubicBezTo>
                    <a:pt x="17082" y="24036"/>
                    <a:pt x="17786" y="19651"/>
                    <a:pt x="17786" y="19651"/>
                  </a:cubicBezTo>
                  <a:lnTo>
                    <a:pt x="17572" y="19651"/>
                  </a:lnTo>
                  <a:lnTo>
                    <a:pt x="16213" y="15276"/>
                  </a:lnTo>
                  <a:cubicBezTo>
                    <a:pt x="16205" y="14898"/>
                    <a:pt x="16205" y="14648"/>
                    <a:pt x="16205" y="14648"/>
                  </a:cubicBezTo>
                  <a:lnTo>
                    <a:pt x="16024" y="14648"/>
                  </a:lnTo>
                  <a:lnTo>
                    <a:pt x="14778" y="10625"/>
                  </a:lnTo>
                  <a:cubicBezTo>
                    <a:pt x="14743" y="10264"/>
                    <a:pt x="14718" y="10041"/>
                    <a:pt x="14718" y="10041"/>
                  </a:cubicBezTo>
                  <a:lnTo>
                    <a:pt x="14649" y="10041"/>
                  </a:lnTo>
                  <a:lnTo>
                    <a:pt x="13316" y="6121"/>
                  </a:lnTo>
                  <a:cubicBezTo>
                    <a:pt x="13187" y="5597"/>
                    <a:pt x="13119" y="5244"/>
                    <a:pt x="13119" y="5244"/>
                  </a:cubicBezTo>
                  <a:lnTo>
                    <a:pt x="12801" y="5244"/>
                  </a:lnTo>
                  <a:cubicBezTo>
                    <a:pt x="12440" y="4187"/>
                    <a:pt x="11485" y="1617"/>
                    <a:pt x="11485" y="1617"/>
                  </a:cubicBezTo>
                  <a:lnTo>
                    <a:pt x="9070" y="1617"/>
                  </a:lnTo>
                  <a:cubicBezTo>
                    <a:pt x="9070" y="1548"/>
                    <a:pt x="9070" y="1462"/>
                    <a:pt x="9061" y="1385"/>
                  </a:cubicBezTo>
                  <a:lnTo>
                    <a:pt x="9207" y="1385"/>
                  </a:lnTo>
                  <a:cubicBezTo>
                    <a:pt x="9242" y="1385"/>
                    <a:pt x="9259" y="1359"/>
                    <a:pt x="9259" y="1333"/>
                  </a:cubicBezTo>
                  <a:cubicBezTo>
                    <a:pt x="9259" y="1307"/>
                    <a:pt x="9250" y="1299"/>
                    <a:pt x="9242" y="1290"/>
                  </a:cubicBezTo>
                  <a:cubicBezTo>
                    <a:pt x="9343" y="1231"/>
                    <a:pt x="9550" y="1134"/>
                    <a:pt x="9754" y="1134"/>
                  </a:cubicBezTo>
                  <a:cubicBezTo>
                    <a:pt x="9845" y="1134"/>
                    <a:pt x="9936" y="1154"/>
                    <a:pt x="10015" y="1204"/>
                  </a:cubicBezTo>
                  <a:cubicBezTo>
                    <a:pt x="10229" y="1337"/>
                    <a:pt x="10412" y="1454"/>
                    <a:pt x="10616" y="1454"/>
                  </a:cubicBezTo>
                  <a:cubicBezTo>
                    <a:pt x="10715" y="1454"/>
                    <a:pt x="10820" y="1426"/>
                    <a:pt x="10935" y="1359"/>
                  </a:cubicBezTo>
                  <a:cubicBezTo>
                    <a:pt x="11024" y="1310"/>
                    <a:pt x="11098" y="1292"/>
                    <a:pt x="11162" y="1292"/>
                  </a:cubicBezTo>
                  <a:cubicBezTo>
                    <a:pt x="11342" y="1292"/>
                    <a:pt x="11453" y="1432"/>
                    <a:pt x="11643" y="1432"/>
                  </a:cubicBezTo>
                  <a:cubicBezTo>
                    <a:pt x="11661" y="1432"/>
                    <a:pt x="11680" y="1430"/>
                    <a:pt x="11700" y="1427"/>
                  </a:cubicBezTo>
                  <a:cubicBezTo>
                    <a:pt x="12001" y="1385"/>
                    <a:pt x="12388" y="1204"/>
                    <a:pt x="12388" y="1204"/>
                  </a:cubicBezTo>
                  <a:cubicBezTo>
                    <a:pt x="12388" y="1204"/>
                    <a:pt x="11640" y="1178"/>
                    <a:pt x="11322" y="903"/>
                  </a:cubicBezTo>
                  <a:cubicBezTo>
                    <a:pt x="11250" y="837"/>
                    <a:pt x="11185" y="814"/>
                    <a:pt x="11122" y="814"/>
                  </a:cubicBezTo>
                  <a:cubicBezTo>
                    <a:pt x="10982" y="814"/>
                    <a:pt x="10849" y="925"/>
                    <a:pt x="10666" y="925"/>
                  </a:cubicBezTo>
                  <a:cubicBezTo>
                    <a:pt x="10576" y="925"/>
                    <a:pt x="10473" y="898"/>
                    <a:pt x="10351" y="817"/>
                  </a:cubicBezTo>
                  <a:cubicBezTo>
                    <a:pt x="10004" y="579"/>
                    <a:pt x="9964" y="279"/>
                    <a:pt x="9665" y="279"/>
                  </a:cubicBezTo>
                  <a:cubicBezTo>
                    <a:pt x="9564" y="279"/>
                    <a:pt x="9433" y="313"/>
                    <a:pt x="9250" y="396"/>
                  </a:cubicBezTo>
                  <a:cubicBezTo>
                    <a:pt x="9242" y="387"/>
                    <a:pt x="9233" y="387"/>
                    <a:pt x="9216" y="387"/>
                  </a:cubicBezTo>
                  <a:lnTo>
                    <a:pt x="8984" y="387"/>
                  </a:lnTo>
                  <a:cubicBezTo>
                    <a:pt x="8958" y="258"/>
                    <a:pt x="8941" y="129"/>
                    <a:pt x="8907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4"/>
            <p:cNvSpPr/>
            <p:nvPr/>
          </p:nvSpPr>
          <p:spPr>
            <a:xfrm rot="246655">
              <a:off x="8241603" y="2721196"/>
              <a:ext cx="1196595" cy="2195254"/>
            </a:xfrm>
            <a:custGeom>
              <a:avLst/>
              <a:gdLst/>
              <a:ahLst/>
              <a:cxnLst/>
              <a:rect l="l" t="t" r="r" b="b"/>
              <a:pathLst>
                <a:path w="17760" h="32581" extrusionOk="0">
                  <a:moveTo>
                    <a:pt x="9172" y="482"/>
                  </a:moveTo>
                  <a:lnTo>
                    <a:pt x="9181" y="1273"/>
                  </a:lnTo>
                  <a:lnTo>
                    <a:pt x="9069" y="1273"/>
                  </a:lnTo>
                  <a:cubicBezTo>
                    <a:pt x="9052" y="1118"/>
                    <a:pt x="9052" y="981"/>
                    <a:pt x="9035" y="826"/>
                  </a:cubicBezTo>
                  <a:cubicBezTo>
                    <a:pt x="9026" y="714"/>
                    <a:pt x="9009" y="603"/>
                    <a:pt x="8992" y="482"/>
                  </a:cubicBezTo>
                  <a:close/>
                  <a:moveTo>
                    <a:pt x="9722" y="2752"/>
                  </a:moveTo>
                  <a:cubicBezTo>
                    <a:pt x="9757" y="3087"/>
                    <a:pt x="9800" y="3405"/>
                    <a:pt x="9817" y="3740"/>
                  </a:cubicBezTo>
                  <a:lnTo>
                    <a:pt x="9817" y="3809"/>
                  </a:lnTo>
                  <a:cubicBezTo>
                    <a:pt x="9585" y="3482"/>
                    <a:pt x="9370" y="3139"/>
                    <a:pt x="9181" y="2760"/>
                  </a:cubicBezTo>
                  <a:lnTo>
                    <a:pt x="9722" y="2760"/>
                  </a:lnTo>
                  <a:lnTo>
                    <a:pt x="9722" y="2752"/>
                  </a:lnTo>
                  <a:close/>
                  <a:moveTo>
                    <a:pt x="8700" y="2752"/>
                  </a:moveTo>
                  <a:cubicBezTo>
                    <a:pt x="8510" y="3147"/>
                    <a:pt x="8270" y="3525"/>
                    <a:pt x="8012" y="3869"/>
                  </a:cubicBezTo>
                  <a:cubicBezTo>
                    <a:pt x="8012" y="3826"/>
                    <a:pt x="8020" y="3783"/>
                    <a:pt x="8020" y="3740"/>
                  </a:cubicBezTo>
                  <a:cubicBezTo>
                    <a:pt x="8046" y="3405"/>
                    <a:pt x="8081" y="3078"/>
                    <a:pt x="8124" y="2752"/>
                  </a:cubicBezTo>
                  <a:close/>
                  <a:moveTo>
                    <a:pt x="11278" y="1944"/>
                  </a:moveTo>
                  <a:cubicBezTo>
                    <a:pt x="11485" y="2520"/>
                    <a:pt x="12043" y="4041"/>
                    <a:pt x="12379" y="4987"/>
                  </a:cubicBezTo>
                  <a:cubicBezTo>
                    <a:pt x="12319" y="4987"/>
                    <a:pt x="12267" y="4987"/>
                    <a:pt x="12215" y="4978"/>
                  </a:cubicBezTo>
                  <a:cubicBezTo>
                    <a:pt x="11889" y="4075"/>
                    <a:pt x="11476" y="2924"/>
                    <a:pt x="11321" y="2528"/>
                  </a:cubicBezTo>
                  <a:cubicBezTo>
                    <a:pt x="11339" y="2485"/>
                    <a:pt x="11364" y="2442"/>
                    <a:pt x="11364" y="2391"/>
                  </a:cubicBezTo>
                  <a:cubicBezTo>
                    <a:pt x="11364" y="2262"/>
                    <a:pt x="11270" y="2150"/>
                    <a:pt x="11141" y="2150"/>
                  </a:cubicBezTo>
                  <a:lnTo>
                    <a:pt x="9086" y="2150"/>
                  </a:lnTo>
                  <a:lnTo>
                    <a:pt x="9086" y="1944"/>
                  </a:lnTo>
                  <a:close/>
                  <a:moveTo>
                    <a:pt x="8743" y="1961"/>
                  </a:moveTo>
                  <a:lnTo>
                    <a:pt x="8743" y="2159"/>
                  </a:lnTo>
                  <a:lnTo>
                    <a:pt x="6679" y="2159"/>
                  </a:lnTo>
                  <a:cubicBezTo>
                    <a:pt x="6551" y="2159"/>
                    <a:pt x="6456" y="2270"/>
                    <a:pt x="6456" y="2399"/>
                  </a:cubicBezTo>
                  <a:cubicBezTo>
                    <a:pt x="6456" y="2451"/>
                    <a:pt x="6465" y="2494"/>
                    <a:pt x="6499" y="2537"/>
                  </a:cubicBezTo>
                  <a:cubicBezTo>
                    <a:pt x="6361" y="2924"/>
                    <a:pt x="5932" y="4084"/>
                    <a:pt x="5605" y="4987"/>
                  </a:cubicBezTo>
                  <a:cubicBezTo>
                    <a:pt x="5553" y="4987"/>
                    <a:pt x="5502" y="4995"/>
                    <a:pt x="5459" y="4995"/>
                  </a:cubicBezTo>
                  <a:cubicBezTo>
                    <a:pt x="5785" y="4050"/>
                    <a:pt x="6344" y="2528"/>
                    <a:pt x="6551" y="1961"/>
                  </a:cubicBezTo>
                  <a:close/>
                  <a:moveTo>
                    <a:pt x="10642" y="2760"/>
                  </a:moveTo>
                  <a:cubicBezTo>
                    <a:pt x="10711" y="3096"/>
                    <a:pt x="10763" y="3439"/>
                    <a:pt x="10806" y="3783"/>
                  </a:cubicBezTo>
                  <a:cubicBezTo>
                    <a:pt x="10831" y="3990"/>
                    <a:pt x="10857" y="4196"/>
                    <a:pt x="10874" y="4411"/>
                  </a:cubicBezTo>
                  <a:cubicBezTo>
                    <a:pt x="10883" y="4600"/>
                    <a:pt x="10900" y="4806"/>
                    <a:pt x="10892" y="4995"/>
                  </a:cubicBezTo>
                  <a:cubicBezTo>
                    <a:pt x="10574" y="4694"/>
                    <a:pt x="10238" y="4342"/>
                    <a:pt x="9937" y="3947"/>
                  </a:cubicBezTo>
                  <a:lnTo>
                    <a:pt x="9937" y="3740"/>
                  </a:lnTo>
                  <a:lnTo>
                    <a:pt x="9937" y="2760"/>
                  </a:lnTo>
                  <a:close/>
                  <a:moveTo>
                    <a:pt x="9052" y="2752"/>
                  </a:moveTo>
                  <a:cubicBezTo>
                    <a:pt x="9284" y="3216"/>
                    <a:pt x="9551" y="3646"/>
                    <a:pt x="9851" y="4033"/>
                  </a:cubicBezTo>
                  <a:cubicBezTo>
                    <a:pt x="9869" y="4333"/>
                    <a:pt x="9894" y="4634"/>
                    <a:pt x="9903" y="4935"/>
                  </a:cubicBezTo>
                  <a:cubicBezTo>
                    <a:pt x="9929" y="4677"/>
                    <a:pt x="9937" y="4411"/>
                    <a:pt x="9937" y="4136"/>
                  </a:cubicBezTo>
                  <a:cubicBezTo>
                    <a:pt x="10324" y="4634"/>
                    <a:pt x="10754" y="5055"/>
                    <a:pt x="11141" y="5382"/>
                  </a:cubicBezTo>
                  <a:cubicBezTo>
                    <a:pt x="10539" y="5339"/>
                    <a:pt x="9783" y="5313"/>
                    <a:pt x="8906" y="5313"/>
                  </a:cubicBezTo>
                  <a:cubicBezTo>
                    <a:pt x="8063" y="5313"/>
                    <a:pt x="7324" y="5339"/>
                    <a:pt x="6748" y="5382"/>
                  </a:cubicBezTo>
                  <a:cubicBezTo>
                    <a:pt x="7118" y="5064"/>
                    <a:pt x="7530" y="4651"/>
                    <a:pt x="7909" y="4196"/>
                  </a:cubicBezTo>
                  <a:cubicBezTo>
                    <a:pt x="7917" y="4437"/>
                    <a:pt x="7926" y="4686"/>
                    <a:pt x="7952" y="4927"/>
                  </a:cubicBezTo>
                  <a:cubicBezTo>
                    <a:pt x="7952" y="4643"/>
                    <a:pt x="7969" y="4368"/>
                    <a:pt x="7995" y="4084"/>
                  </a:cubicBezTo>
                  <a:cubicBezTo>
                    <a:pt x="8278" y="3723"/>
                    <a:pt x="8553" y="3302"/>
                    <a:pt x="8777" y="2863"/>
                  </a:cubicBezTo>
                  <a:lnTo>
                    <a:pt x="8914" y="4806"/>
                  </a:lnTo>
                  <a:lnTo>
                    <a:pt x="9052" y="2752"/>
                  </a:lnTo>
                  <a:close/>
                  <a:moveTo>
                    <a:pt x="7909" y="2743"/>
                  </a:moveTo>
                  <a:cubicBezTo>
                    <a:pt x="7909" y="3061"/>
                    <a:pt x="7892" y="3396"/>
                    <a:pt x="7909" y="3723"/>
                  </a:cubicBezTo>
                  <a:lnTo>
                    <a:pt x="7909" y="3990"/>
                  </a:lnTo>
                  <a:cubicBezTo>
                    <a:pt x="7462" y="4548"/>
                    <a:pt x="6980" y="5021"/>
                    <a:pt x="6542" y="5382"/>
                  </a:cubicBezTo>
                  <a:cubicBezTo>
                    <a:pt x="6241" y="5408"/>
                    <a:pt x="5992" y="5425"/>
                    <a:pt x="5785" y="5451"/>
                  </a:cubicBezTo>
                  <a:cubicBezTo>
                    <a:pt x="6086" y="4600"/>
                    <a:pt x="6585" y="3267"/>
                    <a:pt x="6774" y="2752"/>
                  </a:cubicBezTo>
                  <a:lnTo>
                    <a:pt x="6972" y="2752"/>
                  </a:lnTo>
                  <a:cubicBezTo>
                    <a:pt x="6937" y="3096"/>
                    <a:pt x="6920" y="3439"/>
                    <a:pt x="6903" y="3783"/>
                  </a:cubicBezTo>
                  <a:cubicBezTo>
                    <a:pt x="6894" y="3990"/>
                    <a:pt x="6894" y="4204"/>
                    <a:pt x="6894" y="4411"/>
                  </a:cubicBezTo>
                  <a:cubicBezTo>
                    <a:pt x="6894" y="4608"/>
                    <a:pt x="6903" y="4823"/>
                    <a:pt x="6929" y="5030"/>
                  </a:cubicBezTo>
                  <a:cubicBezTo>
                    <a:pt x="6920" y="4823"/>
                    <a:pt x="6937" y="4608"/>
                    <a:pt x="6946" y="4411"/>
                  </a:cubicBezTo>
                  <a:cubicBezTo>
                    <a:pt x="6972" y="4204"/>
                    <a:pt x="6989" y="3998"/>
                    <a:pt x="7015" y="3783"/>
                  </a:cubicBezTo>
                  <a:cubicBezTo>
                    <a:pt x="7058" y="3439"/>
                    <a:pt x="7109" y="3087"/>
                    <a:pt x="7178" y="2743"/>
                  </a:cubicBezTo>
                  <a:close/>
                  <a:moveTo>
                    <a:pt x="11055" y="2752"/>
                  </a:moveTo>
                  <a:cubicBezTo>
                    <a:pt x="11244" y="3267"/>
                    <a:pt x="11734" y="4600"/>
                    <a:pt x="12035" y="5459"/>
                  </a:cubicBezTo>
                  <a:cubicBezTo>
                    <a:pt x="11846" y="5442"/>
                    <a:pt x="11622" y="5417"/>
                    <a:pt x="11356" y="5399"/>
                  </a:cubicBezTo>
                  <a:cubicBezTo>
                    <a:pt x="11201" y="5279"/>
                    <a:pt x="11055" y="5141"/>
                    <a:pt x="10900" y="4995"/>
                  </a:cubicBezTo>
                  <a:cubicBezTo>
                    <a:pt x="10926" y="4806"/>
                    <a:pt x="10935" y="4600"/>
                    <a:pt x="10935" y="4411"/>
                  </a:cubicBezTo>
                  <a:cubicBezTo>
                    <a:pt x="10935" y="4204"/>
                    <a:pt x="10935" y="3990"/>
                    <a:pt x="10926" y="3783"/>
                  </a:cubicBezTo>
                  <a:cubicBezTo>
                    <a:pt x="10917" y="3439"/>
                    <a:pt x="10892" y="3096"/>
                    <a:pt x="10857" y="2752"/>
                  </a:cubicBezTo>
                  <a:close/>
                  <a:moveTo>
                    <a:pt x="8700" y="5657"/>
                  </a:moveTo>
                  <a:lnTo>
                    <a:pt x="8700" y="6061"/>
                  </a:lnTo>
                  <a:cubicBezTo>
                    <a:pt x="8691" y="6096"/>
                    <a:pt x="8665" y="6113"/>
                    <a:pt x="8657" y="6147"/>
                  </a:cubicBezTo>
                  <a:lnTo>
                    <a:pt x="5760" y="6147"/>
                  </a:lnTo>
                  <a:cubicBezTo>
                    <a:pt x="5906" y="6044"/>
                    <a:pt x="6086" y="5915"/>
                    <a:pt x="6284" y="5760"/>
                  </a:cubicBezTo>
                  <a:cubicBezTo>
                    <a:pt x="6877" y="5717"/>
                    <a:pt x="7711" y="5666"/>
                    <a:pt x="8700" y="5657"/>
                  </a:cubicBezTo>
                  <a:close/>
                  <a:moveTo>
                    <a:pt x="9121" y="5657"/>
                  </a:moveTo>
                  <a:cubicBezTo>
                    <a:pt x="10152" y="5666"/>
                    <a:pt x="11012" y="5717"/>
                    <a:pt x="11614" y="5769"/>
                  </a:cubicBezTo>
                  <a:cubicBezTo>
                    <a:pt x="11803" y="5924"/>
                    <a:pt x="11992" y="6053"/>
                    <a:pt x="12138" y="6147"/>
                  </a:cubicBezTo>
                  <a:lnTo>
                    <a:pt x="9172" y="6147"/>
                  </a:lnTo>
                  <a:cubicBezTo>
                    <a:pt x="9155" y="6113"/>
                    <a:pt x="9138" y="6070"/>
                    <a:pt x="9121" y="6044"/>
                  </a:cubicBezTo>
                  <a:lnTo>
                    <a:pt x="9121" y="5657"/>
                  </a:lnTo>
                  <a:close/>
                  <a:moveTo>
                    <a:pt x="11846" y="5795"/>
                  </a:moveTo>
                  <a:cubicBezTo>
                    <a:pt x="12129" y="5812"/>
                    <a:pt x="12319" y="5846"/>
                    <a:pt x="12430" y="5855"/>
                  </a:cubicBezTo>
                  <a:lnTo>
                    <a:pt x="12602" y="6147"/>
                  </a:lnTo>
                  <a:lnTo>
                    <a:pt x="12362" y="6147"/>
                  </a:lnTo>
                  <a:cubicBezTo>
                    <a:pt x="12224" y="6061"/>
                    <a:pt x="12052" y="5941"/>
                    <a:pt x="11846" y="5795"/>
                  </a:cubicBezTo>
                  <a:close/>
                  <a:moveTo>
                    <a:pt x="6043" y="5795"/>
                  </a:moveTo>
                  <a:lnTo>
                    <a:pt x="6043" y="5795"/>
                  </a:lnTo>
                  <a:cubicBezTo>
                    <a:pt x="5846" y="5941"/>
                    <a:pt x="5656" y="6070"/>
                    <a:pt x="5519" y="6156"/>
                  </a:cubicBezTo>
                  <a:lnTo>
                    <a:pt x="5252" y="6156"/>
                  </a:lnTo>
                  <a:lnTo>
                    <a:pt x="5424" y="5855"/>
                  </a:lnTo>
                  <a:cubicBezTo>
                    <a:pt x="5545" y="5846"/>
                    <a:pt x="5760" y="5812"/>
                    <a:pt x="6043" y="5795"/>
                  </a:cubicBezTo>
                  <a:close/>
                  <a:moveTo>
                    <a:pt x="8339" y="6732"/>
                  </a:moveTo>
                  <a:cubicBezTo>
                    <a:pt x="8055" y="7205"/>
                    <a:pt x="7754" y="7634"/>
                    <a:pt x="7453" y="8004"/>
                  </a:cubicBezTo>
                  <a:cubicBezTo>
                    <a:pt x="7496" y="7574"/>
                    <a:pt x="7548" y="7144"/>
                    <a:pt x="7616" y="6732"/>
                  </a:cubicBezTo>
                  <a:close/>
                  <a:moveTo>
                    <a:pt x="10247" y="6732"/>
                  </a:moveTo>
                  <a:cubicBezTo>
                    <a:pt x="10316" y="7170"/>
                    <a:pt x="10367" y="7609"/>
                    <a:pt x="10410" y="8038"/>
                  </a:cubicBezTo>
                  <a:cubicBezTo>
                    <a:pt x="10101" y="7643"/>
                    <a:pt x="9783" y="7213"/>
                    <a:pt x="9508" y="6732"/>
                  </a:cubicBezTo>
                  <a:close/>
                  <a:moveTo>
                    <a:pt x="12852" y="5580"/>
                  </a:moveTo>
                  <a:cubicBezTo>
                    <a:pt x="12998" y="6268"/>
                    <a:pt x="13419" y="8090"/>
                    <a:pt x="13952" y="9336"/>
                  </a:cubicBezTo>
                  <a:cubicBezTo>
                    <a:pt x="13823" y="9328"/>
                    <a:pt x="13677" y="9311"/>
                    <a:pt x="13505" y="9293"/>
                  </a:cubicBezTo>
                  <a:cubicBezTo>
                    <a:pt x="13152" y="8253"/>
                    <a:pt x="12869" y="7033"/>
                    <a:pt x="12774" y="6568"/>
                  </a:cubicBezTo>
                  <a:cubicBezTo>
                    <a:pt x="12826" y="6525"/>
                    <a:pt x="12860" y="6457"/>
                    <a:pt x="12860" y="6388"/>
                  </a:cubicBezTo>
                  <a:cubicBezTo>
                    <a:pt x="12860" y="6302"/>
                    <a:pt x="12817" y="6225"/>
                    <a:pt x="12748" y="6182"/>
                  </a:cubicBezTo>
                  <a:lnTo>
                    <a:pt x="12465" y="5666"/>
                  </a:lnTo>
                  <a:cubicBezTo>
                    <a:pt x="12447" y="5640"/>
                    <a:pt x="12439" y="5614"/>
                    <a:pt x="12430" y="5580"/>
                  </a:cubicBezTo>
                  <a:close/>
                  <a:moveTo>
                    <a:pt x="5399" y="5597"/>
                  </a:moveTo>
                  <a:cubicBezTo>
                    <a:pt x="5373" y="5666"/>
                    <a:pt x="5347" y="5743"/>
                    <a:pt x="5330" y="5803"/>
                  </a:cubicBezTo>
                  <a:lnTo>
                    <a:pt x="5124" y="6173"/>
                  </a:lnTo>
                  <a:cubicBezTo>
                    <a:pt x="5038" y="6199"/>
                    <a:pt x="4969" y="6285"/>
                    <a:pt x="4969" y="6396"/>
                  </a:cubicBezTo>
                  <a:cubicBezTo>
                    <a:pt x="4969" y="6474"/>
                    <a:pt x="5003" y="6534"/>
                    <a:pt x="5055" y="6577"/>
                  </a:cubicBezTo>
                  <a:cubicBezTo>
                    <a:pt x="4960" y="7041"/>
                    <a:pt x="4677" y="8262"/>
                    <a:pt x="4315" y="9319"/>
                  </a:cubicBezTo>
                  <a:cubicBezTo>
                    <a:pt x="4144" y="9328"/>
                    <a:pt x="3989" y="9354"/>
                    <a:pt x="3860" y="9362"/>
                  </a:cubicBezTo>
                  <a:cubicBezTo>
                    <a:pt x="4401" y="8116"/>
                    <a:pt x="4823" y="6285"/>
                    <a:pt x="4969" y="5597"/>
                  </a:cubicBezTo>
                  <a:close/>
                  <a:moveTo>
                    <a:pt x="9336" y="6732"/>
                  </a:moveTo>
                  <a:cubicBezTo>
                    <a:pt x="9671" y="7308"/>
                    <a:pt x="10032" y="7815"/>
                    <a:pt x="10410" y="8262"/>
                  </a:cubicBezTo>
                  <a:cubicBezTo>
                    <a:pt x="10427" y="8468"/>
                    <a:pt x="10453" y="8666"/>
                    <a:pt x="10462" y="8864"/>
                  </a:cubicBezTo>
                  <a:cubicBezTo>
                    <a:pt x="10488" y="9121"/>
                    <a:pt x="10496" y="9371"/>
                    <a:pt x="10496" y="9629"/>
                  </a:cubicBezTo>
                  <a:cubicBezTo>
                    <a:pt x="10513" y="9371"/>
                    <a:pt x="10539" y="9113"/>
                    <a:pt x="10539" y="8864"/>
                  </a:cubicBezTo>
                  <a:cubicBezTo>
                    <a:pt x="10539" y="8726"/>
                    <a:pt x="10548" y="8589"/>
                    <a:pt x="10548" y="8451"/>
                  </a:cubicBezTo>
                  <a:cubicBezTo>
                    <a:pt x="11089" y="9070"/>
                    <a:pt x="11622" y="9568"/>
                    <a:pt x="12129" y="9964"/>
                  </a:cubicBezTo>
                  <a:cubicBezTo>
                    <a:pt x="11304" y="9912"/>
                    <a:pt x="10204" y="9869"/>
                    <a:pt x="8880" y="9869"/>
                  </a:cubicBezTo>
                  <a:cubicBezTo>
                    <a:pt x="7565" y="9869"/>
                    <a:pt x="6473" y="9912"/>
                    <a:pt x="5648" y="9964"/>
                  </a:cubicBezTo>
                  <a:cubicBezTo>
                    <a:pt x="6155" y="9568"/>
                    <a:pt x="6705" y="9053"/>
                    <a:pt x="7238" y="8417"/>
                  </a:cubicBezTo>
                  <a:cubicBezTo>
                    <a:pt x="7273" y="8580"/>
                    <a:pt x="7281" y="8726"/>
                    <a:pt x="7281" y="8881"/>
                  </a:cubicBezTo>
                  <a:cubicBezTo>
                    <a:pt x="7290" y="9139"/>
                    <a:pt x="7298" y="9397"/>
                    <a:pt x="7324" y="9637"/>
                  </a:cubicBezTo>
                  <a:cubicBezTo>
                    <a:pt x="7324" y="9379"/>
                    <a:pt x="7341" y="9139"/>
                    <a:pt x="7359" y="8881"/>
                  </a:cubicBezTo>
                  <a:cubicBezTo>
                    <a:pt x="7376" y="8666"/>
                    <a:pt x="7393" y="8460"/>
                    <a:pt x="7410" y="8245"/>
                  </a:cubicBezTo>
                  <a:cubicBezTo>
                    <a:pt x="7780" y="7806"/>
                    <a:pt x="8132" y="7299"/>
                    <a:pt x="8467" y="6732"/>
                  </a:cubicBezTo>
                  <a:lnTo>
                    <a:pt x="8743" y="6732"/>
                  </a:lnTo>
                  <a:lnTo>
                    <a:pt x="8897" y="9551"/>
                  </a:lnTo>
                  <a:lnTo>
                    <a:pt x="9043" y="6732"/>
                  </a:lnTo>
                  <a:close/>
                  <a:moveTo>
                    <a:pt x="4178" y="9663"/>
                  </a:moveTo>
                  <a:lnTo>
                    <a:pt x="4178" y="9663"/>
                  </a:lnTo>
                  <a:cubicBezTo>
                    <a:pt x="4126" y="9792"/>
                    <a:pt x="4066" y="9921"/>
                    <a:pt x="4015" y="10041"/>
                  </a:cubicBezTo>
                  <a:lnTo>
                    <a:pt x="3318" y="10041"/>
                  </a:lnTo>
                  <a:lnTo>
                    <a:pt x="3421" y="9749"/>
                  </a:lnTo>
                  <a:cubicBezTo>
                    <a:pt x="3576" y="9723"/>
                    <a:pt x="3826" y="9697"/>
                    <a:pt x="4178" y="9663"/>
                  </a:cubicBezTo>
                  <a:close/>
                  <a:moveTo>
                    <a:pt x="13642" y="9672"/>
                  </a:moveTo>
                  <a:lnTo>
                    <a:pt x="13642" y="9672"/>
                  </a:lnTo>
                  <a:cubicBezTo>
                    <a:pt x="14021" y="9706"/>
                    <a:pt x="14278" y="9740"/>
                    <a:pt x="14416" y="9758"/>
                  </a:cubicBezTo>
                  <a:lnTo>
                    <a:pt x="14511" y="10050"/>
                  </a:lnTo>
                  <a:lnTo>
                    <a:pt x="13806" y="10050"/>
                  </a:lnTo>
                  <a:cubicBezTo>
                    <a:pt x="13754" y="9930"/>
                    <a:pt x="13694" y="9801"/>
                    <a:pt x="13642" y="9672"/>
                  </a:cubicBezTo>
                  <a:close/>
                  <a:moveTo>
                    <a:pt x="7290" y="6732"/>
                  </a:moveTo>
                  <a:cubicBezTo>
                    <a:pt x="7281" y="7187"/>
                    <a:pt x="7273" y="7643"/>
                    <a:pt x="7281" y="8107"/>
                  </a:cubicBezTo>
                  <a:lnTo>
                    <a:pt x="7281" y="8236"/>
                  </a:lnTo>
                  <a:cubicBezTo>
                    <a:pt x="6671" y="8975"/>
                    <a:pt x="6035" y="9543"/>
                    <a:pt x="5467" y="9981"/>
                  </a:cubicBezTo>
                  <a:cubicBezTo>
                    <a:pt x="5029" y="10015"/>
                    <a:pt x="4659" y="10050"/>
                    <a:pt x="4393" y="10067"/>
                  </a:cubicBezTo>
                  <a:cubicBezTo>
                    <a:pt x="4857" y="8967"/>
                    <a:pt x="5218" y="7376"/>
                    <a:pt x="5356" y="6732"/>
                  </a:cubicBezTo>
                  <a:lnTo>
                    <a:pt x="5742" y="6732"/>
                  </a:lnTo>
                  <a:cubicBezTo>
                    <a:pt x="5691" y="7205"/>
                    <a:pt x="5648" y="7677"/>
                    <a:pt x="5631" y="8159"/>
                  </a:cubicBezTo>
                  <a:cubicBezTo>
                    <a:pt x="5614" y="8425"/>
                    <a:pt x="5605" y="8692"/>
                    <a:pt x="5605" y="8967"/>
                  </a:cubicBezTo>
                  <a:cubicBezTo>
                    <a:pt x="5605" y="9233"/>
                    <a:pt x="5614" y="9500"/>
                    <a:pt x="5656" y="9766"/>
                  </a:cubicBezTo>
                  <a:cubicBezTo>
                    <a:pt x="5648" y="9500"/>
                    <a:pt x="5674" y="9233"/>
                    <a:pt x="5691" y="8975"/>
                  </a:cubicBezTo>
                  <a:cubicBezTo>
                    <a:pt x="5717" y="8709"/>
                    <a:pt x="5760" y="8451"/>
                    <a:pt x="5803" y="8176"/>
                  </a:cubicBezTo>
                  <a:cubicBezTo>
                    <a:pt x="5871" y="7695"/>
                    <a:pt x="5975" y="7213"/>
                    <a:pt x="6078" y="6732"/>
                  </a:cubicBezTo>
                  <a:close/>
                  <a:moveTo>
                    <a:pt x="12482" y="6740"/>
                  </a:moveTo>
                  <a:cubicBezTo>
                    <a:pt x="12602" y="7376"/>
                    <a:pt x="12980" y="8967"/>
                    <a:pt x="13453" y="10067"/>
                  </a:cubicBezTo>
                  <a:cubicBezTo>
                    <a:pt x="13178" y="10041"/>
                    <a:pt x="12817" y="10007"/>
                    <a:pt x="12387" y="9981"/>
                  </a:cubicBezTo>
                  <a:cubicBezTo>
                    <a:pt x="11829" y="9551"/>
                    <a:pt x="11201" y="8984"/>
                    <a:pt x="10591" y="8262"/>
                  </a:cubicBezTo>
                  <a:lnTo>
                    <a:pt x="10591" y="8116"/>
                  </a:lnTo>
                  <a:cubicBezTo>
                    <a:pt x="10591" y="7652"/>
                    <a:pt x="10591" y="7205"/>
                    <a:pt x="10582" y="6740"/>
                  </a:cubicBezTo>
                  <a:lnTo>
                    <a:pt x="11760" y="6740"/>
                  </a:lnTo>
                  <a:cubicBezTo>
                    <a:pt x="11872" y="7213"/>
                    <a:pt x="11966" y="7695"/>
                    <a:pt x="12043" y="8193"/>
                  </a:cubicBezTo>
                  <a:cubicBezTo>
                    <a:pt x="12086" y="8451"/>
                    <a:pt x="12121" y="8717"/>
                    <a:pt x="12147" y="8984"/>
                  </a:cubicBezTo>
                  <a:cubicBezTo>
                    <a:pt x="12172" y="9250"/>
                    <a:pt x="12190" y="9508"/>
                    <a:pt x="12181" y="9775"/>
                  </a:cubicBezTo>
                  <a:cubicBezTo>
                    <a:pt x="12224" y="9508"/>
                    <a:pt x="12233" y="9242"/>
                    <a:pt x="12233" y="8975"/>
                  </a:cubicBezTo>
                  <a:cubicBezTo>
                    <a:pt x="12233" y="8700"/>
                    <a:pt x="12224" y="8434"/>
                    <a:pt x="12215" y="8167"/>
                  </a:cubicBezTo>
                  <a:cubicBezTo>
                    <a:pt x="12190" y="7695"/>
                    <a:pt x="12147" y="7222"/>
                    <a:pt x="12095" y="6740"/>
                  </a:cubicBezTo>
                  <a:close/>
                  <a:moveTo>
                    <a:pt x="4874" y="10394"/>
                  </a:moveTo>
                  <a:cubicBezTo>
                    <a:pt x="4513" y="10643"/>
                    <a:pt x="4212" y="10815"/>
                    <a:pt x="3980" y="10918"/>
                  </a:cubicBezTo>
                  <a:lnTo>
                    <a:pt x="3671" y="10918"/>
                  </a:lnTo>
                  <a:lnTo>
                    <a:pt x="3929" y="10480"/>
                  </a:lnTo>
                  <a:cubicBezTo>
                    <a:pt x="4066" y="10454"/>
                    <a:pt x="4324" y="10437"/>
                    <a:pt x="4685" y="10394"/>
                  </a:cubicBezTo>
                  <a:close/>
                  <a:moveTo>
                    <a:pt x="8657" y="10394"/>
                  </a:moveTo>
                  <a:lnTo>
                    <a:pt x="8657" y="10531"/>
                  </a:lnTo>
                  <a:cubicBezTo>
                    <a:pt x="8579" y="10660"/>
                    <a:pt x="8510" y="10798"/>
                    <a:pt x="8433" y="10918"/>
                  </a:cubicBezTo>
                  <a:lnTo>
                    <a:pt x="4264" y="10918"/>
                  </a:lnTo>
                  <a:cubicBezTo>
                    <a:pt x="4496" y="10789"/>
                    <a:pt x="4788" y="10617"/>
                    <a:pt x="5115" y="10394"/>
                  </a:cubicBezTo>
                  <a:close/>
                  <a:moveTo>
                    <a:pt x="8657" y="10789"/>
                  </a:moveTo>
                  <a:lnTo>
                    <a:pt x="8657" y="10927"/>
                  </a:lnTo>
                  <a:lnTo>
                    <a:pt x="8579" y="10927"/>
                  </a:lnTo>
                  <a:cubicBezTo>
                    <a:pt x="8605" y="10884"/>
                    <a:pt x="8639" y="10841"/>
                    <a:pt x="8657" y="10789"/>
                  </a:cubicBezTo>
                  <a:close/>
                  <a:moveTo>
                    <a:pt x="12731" y="10394"/>
                  </a:moveTo>
                  <a:cubicBezTo>
                    <a:pt x="13049" y="10617"/>
                    <a:pt x="13341" y="10789"/>
                    <a:pt x="13582" y="10918"/>
                  </a:cubicBezTo>
                  <a:lnTo>
                    <a:pt x="9293" y="10918"/>
                  </a:lnTo>
                  <a:lnTo>
                    <a:pt x="9293" y="10927"/>
                  </a:lnTo>
                  <a:cubicBezTo>
                    <a:pt x="9250" y="10867"/>
                    <a:pt x="9215" y="10798"/>
                    <a:pt x="9172" y="10729"/>
                  </a:cubicBezTo>
                  <a:lnTo>
                    <a:pt x="9172" y="10394"/>
                  </a:lnTo>
                  <a:close/>
                  <a:moveTo>
                    <a:pt x="13135" y="10402"/>
                  </a:moveTo>
                  <a:cubicBezTo>
                    <a:pt x="13522" y="10428"/>
                    <a:pt x="13797" y="10454"/>
                    <a:pt x="13926" y="10480"/>
                  </a:cubicBezTo>
                  <a:lnTo>
                    <a:pt x="14184" y="10927"/>
                  </a:lnTo>
                  <a:lnTo>
                    <a:pt x="13849" y="10927"/>
                  </a:lnTo>
                  <a:cubicBezTo>
                    <a:pt x="13625" y="10815"/>
                    <a:pt x="13324" y="10643"/>
                    <a:pt x="12955" y="10402"/>
                  </a:cubicBezTo>
                  <a:close/>
                  <a:moveTo>
                    <a:pt x="8046" y="11511"/>
                  </a:moveTo>
                  <a:cubicBezTo>
                    <a:pt x="7763" y="11898"/>
                    <a:pt x="7453" y="12250"/>
                    <a:pt x="7135" y="12577"/>
                  </a:cubicBezTo>
                  <a:cubicBezTo>
                    <a:pt x="7135" y="12560"/>
                    <a:pt x="7135" y="12543"/>
                    <a:pt x="7144" y="12534"/>
                  </a:cubicBezTo>
                  <a:cubicBezTo>
                    <a:pt x="7169" y="12190"/>
                    <a:pt x="7230" y="11846"/>
                    <a:pt x="7290" y="11511"/>
                  </a:cubicBezTo>
                  <a:close/>
                  <a:moveTo>
                    <a:pt x="10574" y="11503"/>
                  </a:moveTo>
                  <a:cubicBezTo>
                    <a:pt x="10634" y="11846"/>
                    <a:pt x="10685" y="12190"/>
                    <a:pt x="10728" y="12517"/>
                  </a:cubicBezTo>
                  <a:cubicBezTo>
                    <a:pt x="10745" y="12586"/>
                    <a:pt x="10754" y="12663"/>
                    <a:pt x="10754" y="12723"/>
                  </a:cubicBezTo>
                  <a:cubicBezTo>
                    <a:pt x="10376" y="12362"/>
                    <a:pt x="10015" y="11958"/>
                    <a:pt x="9680" y="11503"/>
                  </a:cubicBezTo>
                  <a:close/>
                  <a:moveTo>
                    <a:pt x="3834" y="10394"/>
                  </a:moveTo>
                  <a:lnTo>
                    <a:pt x="3542" y="10927"/>
                  </a:lnTo>
                  <a:cubicBezTo>
                    <a:pt x="3439" y="10952"/>
                    <a:pt x="3361" y="11047"/>
                    <a:pt x="3361" y="11159"/>
                  </a:cubicBezTo>
                  <a:cubicBezTo>
                    <a:pt x="3361" y="11288"/>
                    <a:pt x="3456" y="11391"/>
                    <a:pt x="3585" y="11391"/>
                  </a:cubicBezTo>
                  <a:lnTo>
                    <a:pt x="3619" y="11391"/>
                  </a:lnTo>
                  <a:cubicBezTo>
                    <a:pt x="3576" y="11821"/>
                    <a:pt x="3482" y="12766"/>
                    <a:pt x="3275" y="13566"/>
                  </a:cubicBezTo>
                  <a:cubicBezTo>
                    <a:pt x="3078" y="13574"/>
                    <a:pt x="2897" y="13583"/>
                    <a:pt x="2742" y="13583"/>
                  </a:cubicBezTo>
                  <a:cubicBezTo>
                    <a:pt x="3155" y="12620"/>
                    <a:pt x="3336" y="11081"/>
                    <a:pt x="3387" y="10394"/>
                  </a:cubicBezTo>
                  <a:close/>
                  <a:moveTo>
                    <a:pt x="14416" y="10402"/>
                  </a:moveTo>
                  <a:cubicBezTo>
                    <a:pt x="14485" y="11090"/>
                    <a:pt x="14657" y="12629"/>
                    <a:pt x="15061" y="13592"/>
                  </a:cubicBezTo>
                  <a:cubicBezTo>
                    <a:pt x="14915" y="13583"/>
                    <a:pt x="14743" y="13574"/>
                    <a:pt x="14536" y="13574"/>
                  </a:cubicBezTo>
                  <a:cubicBezTo>
                    <a:pt x="14339" y="12766"/>
                    <a:pt x="14244" y="11829"/>
                    <a:pt x="14201" y="11399"/>
                  </a:cubicBezTo>
                  <a:lnTo>
                    <a:pt x="14235" y="11399"/>
                  </a:lnTo>
                  <a:cubicBezTo>
                    <a:pt x="14364" y="11399"/>
                    <a:pt x="14459" y="11296"/>
                    <a:pt x="14459" y="11167"/>
                  </a:cubicBezTo>
                  <a:cubicBezTo>
                    <a:pt x="14459" y="11073"/>
                    <a:pt x="14399" y="10987"/>
                    <a:pt x="14321" y="10952"/>
                  </a:cubicBezTo>
                  <a:lnTo>
                    <a:pt x="14012" y="10402"/>
                  </a:lnTo>
                  <a:close/>
                  <a:moveTo>
                    <a:pt x="2949" y="11434"/>
                  </a:moveTo>
                  <a:lnTo>
                    <a:pt x="2949" y="11434"/>
                  </a:lnTo>
                  <a:cubicBezTo>
                    <a:pt x="2811" y="12362"/>
                    <a:pt x="2579" y="13480"/>
                    <a:pt x="2175" y="13927"/>
                  </a:cubicBezTo>
                  <a:lnTo>
                    <a:pt x="2949" y="11434"/>
                  </a:lnTo>
                  <a:close/>
                  <a:moveTo>
                    <a:pt x="14854" y="11314"/>
                  </a:moveTo>
                  <a:lnTo>
                    <a:pt x="15688" y="13970"/>
                  </a:lnTo>
                  <a:cubicBezTo>
                    <a:pt x="15241" y="13523"/>
                    <a:pt x="15001" y="12285"/>
                    <a:pt x="14854" y="11314"/>
                  </a:cubicBezTo>
                  <a:close/>
                  <a:moveTo>
                    <a:pt x="9525" y="11503"/>
                  </a:moveTo>
                  <a:cubicBezTo>
                    <a:pt x="9912" y="12036"/>
                    <a:pt x="10333" y="12500"/>
                    <a:pt x="10771" y="12921"/>
                  </a:cubicBezTo>
                  <a:cubicBezTo>
                    <a:pt x="10788" y="13007"/>
                    <a:pt x="10797" y="13102"/>
                    <a:pt x="10806" y="13187"/>
                  </a:cubicBezTo>
                  <a:cubicBezTo>
                    <a:pt x="10831" y="13411"/>
                    <a:pt x="10849" y="13634"/>
                    <a:pt x="10840" y="13867"/>
                  </a:cubicBezTo>
                  <a:cubicBezTo>
                    <a:pt x="10874" y="13634"/>
                    <a:pt x="10883" y="13411"/>
                    <a:pt x="10892" y="13187"/>
                  </a:cubicBezTo>
                  <a:lnTo>
                    <a:pt x="10892" y="13024"/>
                  </a:lnTo>
                  <a:cubicBezTo>
                    <a:pt x="11442" y="13523"/>
                    <a:pt x="12018" y="13927"/>
                    <a:pt x="12559" y="14253"/>
                  </a:cubicBezTo>
                  <a:cubicBezTo>
                    <a:pt x="11493" y="14219"/>
                    <a:pt x="10204" y="14185"/>
                    <a:pt x="8906" y="14185"/>
                  </a:cubicBezTo>
                  <a:cubicBezTo>
                    <a:pt x="7565" y="14185"/>
                    <a:pt x="6215" y="14219"/>
                    <a:pt x="5141" y="14262"/>
                  </a:cubicBezTo>
                  <a:cubicBezTo>
                    <a:pt x="5734" y="13901"/>
                    <a:pt x="6361" y="13454"/>
                    <a:pt x="6963" y="12895"/>
                  </a:cubicBezTo>
                  <a:lnTo>
                    <a:pt x="6963" y="12895"/>
                  </a:lnTo>
                  <a:cubicBezTo>
                    <a:pt x="6955" y="12990"/>
                    <a:pt x="6972" y="13093"/>
                    <a:pt x="6972" y="13187"/>
                  </a:cubicBezTo>
                  <a:cubicBezTo>
                    <a:pt x="6980" y="13411"/>
                    <a:pt x="6989" y="13634"/>
                    <a:pt x="7023" y="13867"/>
                  </a:cubicBezTo>
                  <a:cubicBezTo>
                    <a:pt x="7023" y="13634"/>
                    <a:pt x="7049" y="13411"/>
                    <a:pt x="7058" y="13187"/>
                  </a:cubicBezTo>
                  <a:cubicBezTo>
                    <a:pt x="7066" y="13050"/>
                    <a:pt x="7092" y="12904"/>
                    <a:pt x="7101" y="12766"/>
                  </a:cubicBezTo>
                  <a:cubicBezTo>
                    <a:pt x="7487" y="12388"/>
                    <a:pt x="7849" y="11975"/>
                    <a:pt x="8192" y="11503"/>
                  </a:cubicBezTo>
                  <a:lnTo>
                    <a:pt x="8768" y="11503"/>
                  </a:lnTo>
                  <a:lnTo>
                    <a:pt x="8914" y="13832"/>
                  </a:lnTo>
                  <a:lnTo>
                    <a:pt x="9069" y="11503"/>
                  </a:lnTo>
                  <a:close/>
                  <a:moveTo>
                    <a:pt x="6989" y="11485"/>
                  </a:moveTo>
                  <a:cubicBezTo>
                    <a:pt x="6980" y="11821"/>
                    <a:pt x="6972" y="12156"/>
                    <a:pt x="6972" y="12491"/>
                  </a:cubicBezTo>
                  <a:lnTo>
                    <a:pt x="6972" y="12715"/>
                  </a:lnTo>
                  <a:cubicBezTo>
                    <a:pt x="6293" y="13359"/>
                    <a:pt x="5562" y="13867"/>
                    <a:pt x="4900" y="14253"/>
                  </a:cubicBezTo>
                  <a:cubicBezTo>
                    <a:pt x="4281" y="14271"/>
                    <a:pt x="3765" y="14296"/>
                    <a:pt x="3396" y="14314"/>
                  </a:cubicBezTo>
                  <a:cubicBezTo>
                    <a:pt x="3740" y="13463"/>
                    <a:pt x="3894" y="12130"/>
                    <a:pt x="3954" y="11511"/>
                  </a:cubicBezTo>
                  <a:lnTo>
                    <a:pt x="5124" y="11511"/>
                  </a:lnTo>
                  <a:cubicBezTo>
                    <a:pt x="5098" y="11614"/>
                    <a:pt x="5089" y="11735"/>
                    <a:pt x="5081" y="11846"/>
                  </a:cubicBezTo>
                  <a:cubicBezTo>
                    <a:pt x="5046" y="12079"/>
                    <a:pt x="5029" y="12319"/>
                    <a:pt x="5003" y="12551"/>
                  </a:cubicBezTo>
                  <a:cubicBezTo>
                    <a:pt x="4986" y="12792"/>
                    <a:pt x="4969" y="13024"/>
                    <a:pt x="4969" y="13265"/>
                  </a:cubicBezTo>
                  <a:cubicBezTo>
                    <a:pt x="4969" y="13497"/>
                    <a:pt x="4986" y="13738"/>
                    <a:pt x="5029" y="13970"/>
                  </a:cubicBezTo>
                  <a:cubicBezTo>
                    <a:pt x="5003" y="13738"/>
                    <a:pt x="5029" y="13497"/>
                    <a:pt x="5055" y="13265"/>
                  </a:cubicBezTo>
                  <a:cubicBezTo>
                    <a:pt x="5089" y="13024"/>
                    <a:pt x="5132" y="12801"/>
                    <a:pt x="5175" y="12560"/>
                  </a:cubicBezTo>
                  <a:cubicBezTo>
                    <a:pt x="5218" y="12336"/>
                    <a:pt x="5270" y="12104"/>
                    <a:pt x="5338" y="11872"/>
                  </a:cubicBezTo>
                  <a:cubicBezTo>
                    <a:pt x="5373" y="11743"/>
                    <a:pt x="5399" y="11614"/>
                    <a:pt x="5442" y="11485"/>
                  </a:cubicBezTo>
                  <a:close/>
                  <a:moveTo>
                    <a:pt x="12396" y="11494"/>
                  </a:moveTo>
                  <a:cubicBezTo>
                    <a:pt x="12430" y="11623"/>
                    <a:pt x="12473" y="11752"/>
                    <a:pt x="12508" y="11889"/>
                  </a:cubicBezTo>
                  <a:cubicBezTo>
                    <a:pt x="12559" y="12113"/>
                    <a:pt x="12611" y="12336"/>
                    <a:pt x="12662" y="12569"/>
                  </a:cubicBezTo>
                  <a:cubicBezTo>
                    <a:pt x="12705" y="12801"/>
                    <a:pt x="12748" y="13033"/>
                    <a:pt x="12783" y="13273"/>
                  </a:cubicBezTo>
                  <a:cubicBezTo>
                    <a:pt x="12817" y="13506"/>
                    <a:pt x="12834" y="13746"/>
                    <a:pt x="12817" y="13978"/>
                  </a:cubicBezTo>
                  <a:cubicBezTo>
                    <a:pt x="12860" y="13746"/>
                    <a:pt x="12869" y="13506"/>
                    <a:pt x="12869" y="13273"/>
                  </a:cubicBezTo>
                  <a:cubicBezTo>
                    <a:pt x="12869" y="13033"/>
                    <a:pt x="12860" y="12801"/>
                    <a:pt x="12834" y="12560"/>
                  </a:cubicBezTo>
                  <a:cubicBezTo>
                    <a:pt x="12817" y="12328"/>
                    <a:pt x="12791" y="12087"/>
                    <a:pt x="12766" y="11855"/>
                  </a:cubicBezTo>
                  <a:cubicBezTo>
                    <a:pt x="12748" y="11743"/>
                    <a:pt x="12731" y="11623"/>
                    <a:pt x="12723" y="11520"/>
                  </a:cubicBezTo>
                  <a:lnTo>
                    <a:pt x="13892" y="11520"/>
                  </a:lnTo>
                  <a:cubicBezTo>
                    <a:pt x="13935" y="12130"/>
                    <a:pt x="14081" y="13463"/>
                    <a:pt x="14450" y="14339"/>
                  </a:cubicBezTo>
                  <a:cubicBezTo>
                    <a:pt x="14055" y="14314"/>
                    <a:pt x="13496" y="14296"/>
                    <a:pt x="12826" y="14262"/>
                  </a:cubicBezTo>
                  <a:cubicBezTo>
                    <a:pt x="12207" y="13910"/>
                    <a:pt x="11536" y="13437"/>
                    <a:pt x="10900" y="12852"/>
                  </a:cubicBezTo>
                  <a:lnTo>
                    <a:pt x="10900" y="12500"/>
                  </a:lnTo>
                  <a:cubicBezTo>
                    <a:pt x="10900" y="12165"/>
                    <a:pt x="10892" y="11829"/>
                    <a:pt x="10883" y="11494"/>
                  </a:cubicBezTo>
                  <a:close/>
                  <a:moveTo>
                    <a:pt x="3189" y="13918"/>
                  </a:moveTo>
                  <a:lnTo>
                    <a:pt x="3189" y="13918"/>
                  </a:lnTo>
                  <a:cubicBezTo>
                    <a:pt x="3086" y="14228"/>
                    <a:pt x="2974" y="14486"/>
                    <a:pt x="2837" y="14657"/>
                  </a:cubicBezTo>
                  <a:lnTo>
                    <a:pt x="1960" y="14657"/>
                  </a:lnTo>
                  <a:lnTo>
                    <a:pt x="2166" y="13970"/>
                  </a:lnTo>
                  <a:cubicBezTo>
                    <a:pt x="2252" y="13970"/>
                    <a:pt x="2622" y="13953"/>
                    <a:pt x="3189" y="13918"/>
                  </a:cubicBezTo>
                  <a:close/>
                  <a:moveTo>
                    <a:pt x="4187" y="14649"/>
                  </a:moveTo>
                  <a:cubicBezTo>
                    <a:pt x="4178" y="14657"/>
                    <a:pt x="4178" y="14657"/>
                    <a:pt x="4169" y="14657"/>
                  </a:cubicBezTo>
                  <a:lnTo>
                    <a:pt x="3972" y="14657"/>
                  </a:lnTo>
                  <a:cubicBezTo>
                    <a:pt x="4040" y="14657"/>
                    <a:pt x="4109" y="14649"/>
                    <a:pt x="4187" y="14649"/>
                  </a:cubicBezTo>
                  <a:close/>
                  <a:moveTo>
                    <a:pt x="8622" y="14537"/>
                  </a:moveTo>
                  <a:lnTo>
                    <a:pt x="8622" y="14657"/>
                  </a:lnTo>
                  <a:lnTo>
                    <a:pt x="4444" y="14657"/>
                  </a:lnTo>
                  <a:cubicBezTo>
                    <a:pt x="4453" y="14649"/>
                    <a:pt x="4479" y="14649"/>
                    <a:pt x="4487" y="14640"/>
                  </a:cubicBezTo>
                  <a:cubicBezTo>
                    <a:pt x="5588" y="14597"/>
                    <a:pt x="7075" y="14537"/>
                    <a:pt x="8622" y="14537"/>
                  </a:cubicBezTo>
                  <a:close/>
                  <a:moveTo>
                    <a:pt x="9207" y="14537"/>
                  </a:moveTo>
                  <a:cubicBezTo>
                    <a:pt x="10702" y="14537"/>
                    <a:pt x="12138" y="14589"/>
                    <a:pt x="13221" y="14632"/>
                  </a:cubicBezTo>
                  <a:cubicBezTo>
                    <a:pt x="13238" y="14640"/>
                    <a:pt x="13256" y="14649"/>
                    <a:pt x="13281" y="14657"/>
                  </a:cubicBezTo>
                  <a:lnTo>
                    <a:pt x="9207" y="14657"/>
                  </a:lnTo>
                  <a:lnTo>
                    <a:pt x="9207" y="14537"/>
                  </a:lnTo>
                  <a:close/>
                  <a:moveTo>
                    <a:pt x="13522" y="14649"/>
                  </a:moveTo>
                  <a:cubicBezTo>
                    <a:pt x="13642" y="14649"/>
                    <a:pt x="13754" y="14657"/>
                    <a:pt x="13857" y="14657"/>
                  </a:cubicBezTo>
                  <a:lnTo>
                    <a:pt x="13556" y="14657"/>
                  </a:lnTo>
                  <a:cubicBezTo>
                    <a:pt x="13548" y="14657"/>
                    <a:pt x="13539" y="14649"/>
                    <a:pt x="13522" y="14649"/>
                  </a:cubicBezTo>
                  <a:close/>
                  <a:moveTo>
                    <a:pt x="14640" y="13918"/>
                  </a:moveTo>
                  <a:lnTo>
                    <a:pt x="14640" y="13918"/>
                  </a:lnTo>
                  <a:cubicBezTo>
                    <a:pt x="15284" y="13953"/>
                    <a:pt x="15680" y="13970"/>
                    <a:pt x="15680" y="13970"/>
                  </a:cubicBezTo>
                  <a:lnTo>
                    <a:pt x="15895" y="14657"/>
                  </a:lnTo>
                  <a:lnTo>
                    <a:pt x="15001" y="14657"/>
                  </a:lnTo>
                  <a:cubicBezTo>
                    <a:pt x="14854" y="14486"/>
                    <a:pt x="14743" y="14219"/>
                    <a:pt x="14640" y="13918"/>
                  </a:cubicBezTo>
                  <a:close/>
                  <a:moveTo>
                    <a:pt x="3404" y="15001"/>
                  </a:moveTo>
                  <a:cubicBezTo>
                    <a:pt x="3232" y="15079"/>
                    <a:pt x="3078" y="15130"/>
                    <a:pt x="2940" y="15182"/>
                  </a:cubicBezTo>
                  <a:lnTo>
                    <a:pt x="2588" y="15182"/>
                  </a:lnTo>
                  <a:lnTo>
                    <a:pt x="2794" y="15001"/>
                  </a:lnTo>
                  <a:close/>
                  <a:moveTo>
                    <a:pt x="8614" y="15001"/>
                  </a:moveTo>
                  <a:lnTo>
                    <a:pt x="8614" y="15044"/>
                  </a:lnTo>
                  <a:cubicBezTo>
                    <a:pt x="8579" y="15087"/>
                    <a:pt x="8562" y="15130"/>
                    <a:pt x="8528" y="15182"/>
                  </a:cubicBezTo>
                  <a:lnTo>
                    <a:pt x="3293" y="15182"/>
                  </a:lnTo>
                  <a:cubicBezTo>
                    <a:pt x="3421" y="15130"/>
                    <a:pt x="3559" y="15079"/>
                    <a:pt x="3714" y="15001"/>
                  </a:cubicBezTo>
                  <a:close/>
                  <a:moveTo>
                    <a:pt x="13995" y="15001"/>
                  </a:moveTo>
                  <a:cubicBezTo>
                    <a:pt x="14150" y="15070"/>
                    <a:pt x="14287" y="15130"/>
                    <a:pt x="14416" y="15182"/>
                  </a:cubicBezTo>
                  <a:lnTo>
                    <a:pt x="9336" y="15182"/>
                  </a:lnTo>
                  <a:cubicBezTo>
                    <a:pt x="9301" y="15130"/>
                    <a:pt x="9258" y="15070"/>
                    <a:pt x="9224" y="15001"/>
                  </a:cubicBezTo>
                  <a:close/>
                  <a:moveTo>
                    <a:pt x="15061" y="15001"/>
                  </a:moveTo>
                  <a:lnTo>
                    <a:pt x="15267" y="15182"/>
                  </a:lnTo>
                  <a:lnTo>
                    <a:pt x="14786" y="15182"/>
                  </a:lnTo>
                  <a:cubicBezTo>
                    <a:pt x="14657" y="15139"/>
                    <a:pt x="14493" y="15079"/>
                    <a:pt x="14321" y="15001"/>
                  </a:cubicBezTo>
                  <a:close/>
                  <a:moveTo>
                    <a:pt x="10978" y="15758"/>
                  </a:moveTo>
                  <a:lnTo>
                    <a:pt x="10978" y="15766"/>
                  </a:lnTo>
                  <a:cubicBezTo>
                    <a:pt x="11046" y="16205"/>
                    <a:pt x="11106" y="16643"/>
                    <a:pt x="11158" y="17090"/>
                  </a:cubicBezTo>
                  <a:cubicBezTo>
                    <a:pt x="11184" y="17228"/>
                    <a:pt x="11192" y="17365"/>
                    <a:pt x="11201" y="17503"/>
                  </a:cubicBezTo>
                  <a:cubicBezTo>
                    <a:pt x="10677" y="16996"/>
                    <a:pt x="10169" y="16411"/>
                    <a:pt x="9714" y="15758"/>
                  </a:cubicBezTo>
                  <a:close/>
                  <a:moveTo>
                    <a:pt x="8141" y="15775"/>
                  </a:moveTo>
                  <a:cubicBezTo>
                    <a:pt x="7677" y="16428"/>
                    <a:pt x="7169" y="17021"/>
                    <a:pt x="6645" y="17529"/>
                  </a:cubicBezTo>
                  <a:cubicBezTo>
                    <a:pt x="6671" y="17374"/>
                    <a:pt x="6688" y="17236"/>
                    <a:pt x="6705" y="17099"/>
                  </a:cubicBezTo>
                  <a:cubicBezTo>
                    <a:pt x="6757" y="16660"/>
                    <a:pt x="6817" y="16213"/>
                    <a:pt x="6886" y="15775"/>
                  </a:cubicBezTo>
                  <a:close/>
                  <a:moveTo>
                    <a:pt x="9585" y="15766"/>
                  </a:moveTo>
                  <a:cubicBezTo>
                    <a:pt x="10101" y="16506"/>
                    <a:pt x="10659" y="17150"/>
                    <a:pt x="11235" y="17709"/>
                  </a:cubicBezTo>
                  <a:cubicBezTo>
                    <a:pt x="11244" y="17786"/>
                    <a:pt x="11244" y="17847"/>
                    <a:pt x="11261" y="17924"/>
                  </a:cubicBezTo>
                  <a:cubicBezTo>
                    <a:pt x="11278" y="18208"/>
                    <a:pt x="11304" y="18483"/>
                    <a:pt x="11287" y="18758"/>
                  </a:cubicBezTo>
                  <a:cubicBezTo>
                    <a:pt x="11321" y="18483"/>
                    <a:pt x="11330" y="18199"/>
                    <a:pt x="11347" y="17924"/>
                  </a:cubicBezTo>
                  <a:lnTo>
                    <a:pt x="11347" y="17804"/>
                  </a:lnTo>
                  <a:cubicBezTo>
                    <a:pt x="11949" y="18371"/>
                    <a:pt x="12568" y="18852"/>
                    <a:pt x="13161" y="19231"/>
                  </a:cubicBezTo>
                  <a:cubicBezTo>
                    <a:pt x="11958" y="19119"/>
                    <a:pt x="10496" y="19016"/>
                    <a:pt x="8923" y="19016"/>
                  </a:cubicBezTo>
                  <a:cubicBezTo>
                    <a:pt x="7384" y="19016"/>
                    <a:pt x="5940" y="19119"/>
                    <a:pt x="4745" y="19222"/>
                  </a:cubicBezTo>
                  <a:cubicBezTo>
                    <a:pt x="5338" y="18835"/>
                    <a:pt x="5949" y="18362"/>
                    <a:pt x="6551" y="17795"/>
                  </a:cubicBezTo>
                  <a:lnTo>
                    <a:pt x="6551" y="17795"/>
                  </a:lnTo>
                  <a:cubicBezTo>
                    <a:pt x="6542" y="17847"/>
                    <a:pt x="6542" y="17881"/>
                    <a:pt x="6542" y="17924"/>
                  </a:cubicBezTo>
                  <a:cubicBezTo>
                    <a:pt x="6551" y="18208"/>
                    <a:pt x="6551" y="18483"/>
                    <a:pt x="6593" y="18758"/>
                  </a:cubicBezTo>
                  <a:cubicBezTo>
                    <a:pt x="6593" y="18483"/>
                    <a:pt x="6602" y="18199"/>
                    <a:pt x="6628" y="17924"/>
                  </a:cubicBezTo>
                  <a:cubicBezTo>
                    <a:pt x="6636" y="17847"/>
                    <a:pt x="6636" y="17786"/>
                    <a:pt x="6645" y="17709"/>
                  </a:cubicBezTo>
                  <a:cubicBezTo>
                    <a:pt x="7230" y="17150"/>
                    <a:pt x="7797" y="16506"/>
                    <a:pt x="8313" y="15766"/>
                  </a:cubicBezTo>
                  <a:lnTo>
                    <a:pt x="8768" y="15766"/>
                  </a:lnTo>
                  <a:lnTo>
                    <a:pt x="8923" y="18569"/>
                  </a:lnTo>
                  <a:lnTo>
                    <a:pt x="9086" y="15766"/>
                  </a:lnTo>
                  <a:close/>
                  <a:moveTo>
                    <a:pt x="2605" y="15001"/>
                  </a:moveTo>
                  <a:lnTo>
                    <a:pt x="2407" y="15182"/>
                  </a:lnTo>
                  <a:lnTo>
                    <a:pt x="2373" y="15182"/>
                  </a:lnTo>
                  <a:cubicBezTo>
                    <a:pt x="2244" y="15182"/>
                    <a:pt x="2149" y="15294"/>
                    <a:pt x="2149" y="15423"/>
                  </a:cubicBezTo>
                  <a:cubicBezTo>
                    <a:pt x="2149" y="15517"/>
                    <a:pt x="2209" y="15603"/>
                    <a:pt x="2287" y="15637"/>
                  </a:cubicBezTo>
                  <a:cubicBezTo>
                    <a:pt x="2278" y="16248"/>
                    <a:pt x="2209" y="18027"/>
                    <a:pt x="1960" y="19170"/>
                  </a:cubicBezTo>
                  <a:cubicBezTo>
                    <a:pt x="1780" y="19196"/>
                    <a:pt x="1616" y="19222"/>
                    <a:pt x="1479" y="19248"/>
                  </a:cubicBezTo>
                  <a:cubicBezTo>
                    <a:pt x="1831" y="18010"/>
                    <a:pt x="1917" y="15870"/>
                    <a:pt x="1943" y="15001"/>
                  </a:cubicBezTo>
                  <a:close/>
                  <a:moveTo>
                    <a:pt x="15877" y="15010"/>
                  </a:moveTo>
                  <a:cubicBezTo>
                    <a:pt x="15903" y="15887"/>
                    <a:pt x="15972" y="18019"/>
                    <a:pt x="16342" y="19256"/>
                  </a:cubicBezTo>
                  <a:cubicBezTo>
                    <a:pt x="16204" y="19222"/>
                    <a:pt x="16041" y="19205"/>
                    <a:pt x="15860" y="19179"/>
                  </a:cubicBezTo>
                  <a:cubicBezTo>
                    <a:pt x="15611" y="18044"/>
                    <a:pt x="15542" y="16256"/>
                    <a:pt x="15534" y="15646"/>
                  </a:cubicBezTo>
                  <a:cubicBezTo>
                    <a:pt x="15619" y="15612"/>
                    <a:pt x="15671" y="15526"/>
                    <a:pt x="15671" y="15431"/>
                  </a:cubicBezTo>
                  <a:cubicBezTo>
                    <a:pt x="15671" y="15302"/>
                    <a:pt x="15576" y="15199"/>
                    <a:pt x="15448" y="15199"/>
                  </a:cubicBezTo>
                  <a:lnTo>
                    <a:pt x="15241" y="15010"/>
                  </a:lnTo>
                  <a:close/>
                  <a:moveTo>
                    <a:pt x="4307" y="15766"/>
                  </a:moveTo>
                  <a:cubicBezTo>
                    <a:pt x="4273" y="15938"/>
                    <a:pt x="4255" y="16110"/>
                    <a:pt x="4230" y="16282"/>
                  </a:cubicBezTo>
                  <a:cubicBezTo>
                    <a:pt x="4187" y="16583"/>
                    <a:pt x="4152" y="16884"/>
                    <a:pt x="4126" y="17193"/>
                  </a:cubicBezTo>
                  <a:cubicBezTo>
                    <a:pt x="4092" y="17494"/>
                    <a:pt x="4083" y="17804"/>
                    <a:pt x="4066" y="18105"/>
                  </a:cubicBezTo>
                  <a:cubicBezTo>
                    <a:pt x="4066" y="18405"/>
                    <a:pt x="4066" y="18723"/>
                    <a:pt x="4126" y="19024"/>
                  </a:cubicBezTo>
                  <a:cubicBezTo>
                    <a:pt x="4092" y="18723"/>
                    <a:pt x="4126" y="18423"/>
                    <a:pt x="4152" y="18122"/>
                  </a:cubicBezTo>
                  <a:cubicBezTo>
                    <a:pt x="4187" y="17821"/>
                    <a:pt x="4230" y="17520"/>
                    <a:pt x="4281" y="17228"/>
                  </a:cubicBezTo>
                  <a:cubicBezTo>
                    <a:pt x="4341" y="16927"/>
                    <a:pt x="4401" y="16635"/>
                    <a:pt x="4470" y="16342"/>
                  </a:cubicBezTo>
                  <a:cubicBezTo>
                    <a:pt x="4513" y="16153"/>
                    <a:pt x="4556" y="15973"/>
                    <a:pt x="4608" y="15775"/>
                  </a:cubicBezTo>
                  <a:lnTo>
                    <a:pt x="6576" y="15775"/>
                  </a:lnTo>
                  <a:cubicBezTo>
                    <a:pt x="6551" y="16213"/>
                    <a:pt x="6525" y="16643"/>
                    <a:pt x="6516" y="17090"/>
                  </a:cubicBezTo>
                  <a:lnTo>
                    <a:pt x="6516" y="17649"/>
                  </a:lnTo>
                  <a:cubicBezTo>
                    <a:pt x="5828" y="18302"/>
                    <a:pt x="5124" y="18835"/>
                    <a:pt x="4444" y="19265"/>
                  </a:cubicBezTo>
                  <a:cubicBezTo>
                    <a:pt x="3482" y="19368"/>
                    <a:pt x="2691" y="19471"/>
                    <a:pt x="2201" y="19549"/>
                  </a:cubicBezTo>
                  <a:cubicBezTo>
                    <a:pt x="2536" y="18431"/>
                    <a:pt x="2605" y="16557"/>
                    <a:pt x="2622" y="15766"/>
                  </a:cubicBezTo>
                  <a:close/>
                  <a:moveTo>
                    <a:pt x="15190" y="15749"/>
                  </a:moveTo>
                  <a:cubicBezTo>
                    <a:pt x="15224" y="16557"/>
                    <a:pt x="15301" y="18431"/>
                    <a:pt x="15611" y="19549"/>
                  </a:cubicBezTo>
                  <a:cubicBezTo>
                    <a:pt x="15129" y="19471"/>
                    <a:pt x="14364" y="19360"/>
                    <a:pt x="13419" y="19265"/>
                  </a:cubicBezTo>
                  <a:cubicBezTo>
                    <a:pt x="12740" y="18835"/>
                    <a:pt x="12026" y="18302"/>
                    <a:pt x="11330" y="17632"/>
                  </a:cubicBezTo>
                  <a:lnTo>
                    <a:pt x="11330" y="17073"/>
                  </a:lnTo>
                  <a:cubicBezTo>
                    <a:pt x="11321" y="16635"/>
                    <a:pt x="11313" y="16205"/>
                    <a:pt x="11278" y="15766"/>
                  </a:cubicBezTo>
                  <a:lnTo>
                    <a:pt x="13204" y="15766"/>
                  </a:lnTo>
                  <a:cubicBezTo>
                    <a:pt x="13256" y="15955"/>
                    <a:pt x="13299" y="16136"/>
                    <a:pt x="13341" y="16334"/>
                  </a:cubicBezTo>
                  <a:cubicBezTo>
                    <a:pt x="13410" y="16626"/>
                    <a:pt x="13470" y="16927"/>
                    <a:pt x="13522" y="17211"/>
                  </a:cubicBezTo>
                  <a:cubicBezTo>
                    <a:pt x="13582" y="17511"/>
                    <a:pt x="13625" y="17804"/>
                    <a:pt x="13651" y="18105"/>
                  </a:cubicBezTo>
                  <a:cubicBezTo>
                    <a:pt x="13685" y="18405"/>
                    <a:pt x="13703" y="18706"/>
                    <a:pt x="13685" y="19007"/>
                  </a:cubicBezTo>
                  <a:cubicBezTo>
                    <a:pt x="13737" y="18706"/>
                    <a:pt x="13737" y="18405"/>
                    <a:pt x="13737" y="18096"/>
                  </a:cubicBezTo>
                  <a:cubicBezTo>
                    <a:pt x="13737" y="17795"/>
                    <a:pt x="13720" y="17486"/>
                    <a:pt x="13685" y="17185"/>
                  </a:cubicBezTo>
                  <a:cubicBezTo>
                    <a:pt x="13651" y="16884"/>
                    <a:pt x="13625" y="16583"/>
                    <a:pt x="13582" y="16265"/>
                  </a:cubicBezTo>
                  <a:cubicBezTo>
                    <a:pt x="13556" y="16093"/>
                    <a:pt x="13522" y="15921"/>
                    <a:pt x="13505" y="15749"/>
                  </a:cubicBezTo>
                  <a:close/>
                  <a:moveTo>
                    <a:pt x="1591" y="15844"/>
                  </a:moveTo>
                  <a:cubicBezTo>
                    <a:pt x="1530" y="17090"/>
                    <a:pt x="1376" y="18964"/>
                    <a:pt x="972" y="19652"/>
                  </a:cubicBezTo>
                  <a:lnTo>
                    <a:pt x="404" y="19652"/>
                  </a:lnTo>
                  <a:lnTo>
                    <a:pt x="1591" y="15844"/>
                  </a:lnTo>
                  <a:close/>
                  <a:moveTo>
                    <a:pt x="1874" y="19531"/>
                  </a:moveTo>
                  <a:lnTo>
                    <a:pt x="1874" y="19531"/>
                  </a:lnTo>
                  <a:cubicBezTo>
                    <a:pt x="1866" y="19574"/>
                    <a:pt x="1857" y="19609"/>
                    <a:pt x="1848" y="19652"/>
                  </a:cubicBezTo>
                  <a:lnTo>
                    <a:pt x="1161" y="19652"/>
                  </a:lnTo>
                  <a:cubicBezTo>
                    <a:pt x="1307" y="19626"/>
                    <a:pt x="1556" y="19592"/>
                    <a:pt x="1874" y="19531"/>
                  </a:cubicBezTo>
                  <a:close/>
                  <a:moveTo>
                    <a:pt x="9241" y="19377"/>
                  </a:moveTo>
                  <a:cubicBezTo>
                    <a:pt x="10978" y="19385"/>
                    <a:pt x="12568" y="19514"/>
                    <a:pt x="13797" y="19652"/>
                  </a:cubicBezTo>
                  <a:lnTo>
                    <a:pt x="9241" y="19652"/>
                  </a:lnTo>
                  <a:lnTo>
                    <a:pt x="9241" y="19377"/>
                  </a:lnTo>
                  <a:close/>
                  <a:moveTo>
                    <a:pt x="15955" y="19531"/>
                  </a:moveTo>
                  <a:lnTo>
                    <a:pt x="15955" y="19531"/>
                  </a:lnTo>
                  <a:cubicBezTo>
                    <a:pt x="16273" y="19574"/>
                    <a:pt x="16522" y="19617"/>
                    <a:pt x="16685" y="19652"/>
                  </a:cubicBezTo>
                  <a:lnTo>
                    <a:pt x="15989" y="19652"/>
                  </a:lnTo>
                  <a:cubicBezTo>
                    <a:pt x="15972" y="19626"/>
                    <a:pt x="15963" y="19574"/>
                    <a:pt x="15955" y="19531"/>
                  </a:cubicBezTo>
                  <a:close/>
                  <a:moveTo>
                    <a:pt x="16247" y="15758"/>
                  </a:moveTo>
                  <a:lnTo>
                    <a:pt x="17450" y="19652"/>
                  </a:lnTo>
                  <a:lnTo>
                    <a:pt x="16857" y="19652"/>
                  </a:lnTo>
                  <a:cubicBezTo>
                    <a:pt x="16445" y="18956"/>
                    <a:pt x="16299" y="16996"/>
                    <a:pt x="16247" y="15758"/>
                  </a:cubicBezTo>
                  <a:close/>
                  <a:moveTo>
                    <a:pt x="8596" y="19385"/>
                  </a:moveTo>
                  <a:lnTo>
                    <a:pt x="8596" y="19669"/>
                  </a:lnTo>
                  <a:lnTo>
                    <a:pt x="4083" y="19652"/>
                  </a:lnTo>
                  <a:cubicBezTo>
                    <a:pt x="5295" y="19523"/>
                    <a:pt x="6877" y="19394"/>
                    <a:pt x="8596" y="19385"/>
                  </a:cubicBezTo>
                  <a:close/>
                  <a:moveTo>
                    <a:pt x="3181" y="19996"/>
                  </a:moveTo>
                  <a:cubicBezTo>
                    <a:pt x="2803" y="20193"/>
                    <a:pt x="2459" y="20340"/>
                    <a:pt x="2166" y="20460"/>
                  </a:cubicBezTo>
                  <a:lnTo>
                    <a:pt x="1427" y="20460"/>
                  </a:lnTo>
                  <a:lnTo>
                    <a:pt x="1952" y="19996"/>
                  </a:lnTo>
                  <a:close/>
                  <a:moveTo>
                    <a:pt x="8596" y="19996"/>
                  </a:moveTo>
                  <a:lnTo>
                    <a:pt x="8596" y="20460"/>
                  </a:lnTo>
                  <a:lnTo>
                    <a:pt x="2493" y="20460"/>
                  </a:lnTo>
                  <a:cubicBezTo>
                    <a:pt x="2768" y="20331"/>
                    <a:pt x="3086" y="20176"/>
                    <a:pt x="3447" y="19996"/>
                  </a:cubicBezTo>
                  <a:close/>
                  <a:moveTo>
                    <a:pt x="14425" y="20013"/>
                  </a:moveTo>
                  <a:cubicBezTo>
                    <a:pt x="14786" y="20193"/>
                    <a:pt x="15104" y="20357"/>
                    <a:pt x="15387" y="20468"/>
                  </a:cubicBezTo>
                  <a:lnTo>
                    <a:pt x="9241" y="20468"/>
                  </a:lnTo>
                  <a:lnTo>
                    <a:pt x="9241" y="20013"/>
                  </a:lnTo>
                  <a:close/>
                  <a:moveTo>
                    <a:pt x="15886" y="20013"/>
                  </a:moveTo>
                  <a:lnTo>
                    <a:pt x="16419" y="20468"/>
                  </a:lnTo>
                  <a:lnTo>
                    <a:pt x="15705" y="20468"/>
                  </a:lnTo>
                  <a:cubicBezTo>
                    <a:pt x="15413" y="20357"/>
                    <a:pt x="15087" y="20202"/>
                    <a:pt x="14700" y="20013"/>
                  </a:cubicBezTo>
                  <a:close/>
                  <a:moveTo>
                    <a:pt x="11476" y="21053"/>
                  </a:moveTo>
                  <a:cubicBezTo>
                    <a:pt x="11450" y="21724"/>
                    <a:pt x="11407" y="22420"/>
                    <a:pt x="11364" y="23108"/>
                  </a:cubicBezTo>
                  <a:cubicBezTo>
                    <a:pt x="11330" y="23580"/>
                    <a:pt x="11287" y="24036"/>
                    <a:pt x="11244" y="24509"/>
                  </a:cubicBezTo>
                  <a:cubicBezTo>
                    <a:pt x="10419" y="23598"/>
                    <a:pt x="9611" y="22446"/>
                    <a:pt x="9095" y="21053"/>
                  </a:cubicBezTo>
                  <a:close/>
                  <a:moveTo>
                    <a:pt x="8751" y="21036"/>
                  </a:moveTo>
                  <a:lnTo>
                    <a:pt x="8751" y="21053"/>
                  </a:lnTo>
                  <a:lnTo>
                    <a:pt x="8751" y="21113"/>
                  </a:lnTo>
                  <a:cubicBezTo>
                    <a:pt x="8227" y="22514"/>
                    <a:pt x="7419" y="23666"/>
                    <a:pt x="6585" y="24552"/>
                  </a:cubicBezTo>
                  <a:cubicBezTo>
                    <a:pt x="6542" y="24070"/>
                    <a:pt x="6499" y="23580"/>
                    <a:pt x="6465" y="23090"/>
                  </a:cubicBezTo>
                  <a:cubicBezTo>
                    <a:pt x="6422" y="22420"/>
                    <a:pt x="6379" y="21724"/>
                    <a:pt x="6361" y="21036"/>
                  </a:cubicBezTo>
                  <a:close/>
                  <a:moveTo>
                    <a:pt x="1780" y="19996"/>
                  </a:moveTo>
                  <a:lnTo>
                    <a:pt x="1255" y="20460"/>
                  </a:lnTo>
                  <a:lnTo>
                    <a:pt x="868" y="20460"/>
                  </a:lnTo>
                  <a:cubicBezTo>
                    <a:pt x="739" y="20460"/>
                    <a:pt x="645" y="20563"/>
                    <a:pt x="645" y="20692"/>
                  </a:cubicBezTo>
                  <a:cubicBezTo>
                    <a:pt x="645" y="20821"/>
                    <a:pt x="739" y="20933"/>
                    <a:pt x="868" y="20933"/>
                  </a:cubicBezTo>
                  <a:lnTo>
                    <a:pt x="886" y="20933"/>
                  </a:lnTo>
                  <a:cubicBezTo>
                    <a:pt x="1032" y="21741"/>
                    <a:pt x="1513" y="24449"/>
                    <a:pt x="2063" y="25764"/>
                  </a:cubicBezTo>
                  <a:cubicBezTo>
                    <a:pt x="1952" y="25669"/>
                    <a:pt x="1866" y="25540"/>
                    <a:pt x="1788" y="25394"/>
                  </a:cubicBezTo>
                  <a:cubicBezTo>
                    <a:pt x="1186" y="24199"/>
                    <a:pt x="611" y="21113"/>
                    <a:pt x="413" y="19996"/>
                  </a:cubicBezTo>
                  <a:close/>
                  <a:moveTo>
                    <a:pt x="17416" y="20004"/>
                  </a:moveTo>
                  <a:cubicBezTo>
                    <a:pt x="17218" y="21113"/>
                    <a:pt x="16651" y="24208"/>
                    <a:pt x="16041" y="25403"/>
                  </a:cubicBezTo>
                  <a:cubicBezTo>
                    <a:pt x="15955" y="25540"/>
                    <a:pt x="15869" y="25669"/>
                    <a:pt x="15757" y="25781"/>
                  </a:cubicBezTo>
                  <a:cubicBezTo>
                    <a:pt x="16307" y="24457"/>
                    <a:pt x="16789" y="21749"/>
                    <a:pt x="16935" y="20941"/>
                  </a:cubicBezTo>
                  <a:lnTo>
                    <a:pt x="16952" y="20941"/>
                  </a:lnTo>
                  <a:cubicBezTo>
                    <a:pt x="17081" y="20941"/>
                    <a:pt x="17175" y="20838"/>
                    <a:pt x="17175" y="20709"/>
                  </a:cubicBezTo>
                  <a:cubicBezTo>
                    <a:pt x="17175" y="20580"/>
                    <a:pt x="17081" y="20468"/>
                    <a:pt x="16952" y="20468"/>
                  </a:cubicBezTo>
                  <a:lnTo>
                    <a:pt x="16608" y="20468"/>
                  </a:lnTo>
                  <a:lnTo>
                    <a:pt x="16084" y="20004"/>
                  </a:lnTo>
                  <a:close/>
                  <a:moveTo>
                    <a:pt x="8914" y="24302"/>
                  </a:moveTo>
                  <a:lnTo>
                    <a:pt x="9241" y="26572"/>
                  </a:lnTo>
                  <a:cubicBezTo>
                    <a:pt x="9181" y="26546"/>
                    <a:pt x="9121" y="26529"/>
                    <a:pt x="9069" y="26520"/>
                  </a:cubicBezTo>
                  <a:lnTo>
                    <a:pt x="8914" y="25162"/>
                  </a:lnTo>
                  <a:lnTo>
                    <a:pt x="8768" y="26520"/>
                  </a:lnTo>
                  <a:cubicBezTo>
                    <a:pt x="8700" y="26529"/>
                    <a:pt x="8648" y="26555"/>
                    <a:pt x="8596" y="26572"/>
                  </a:cubicBezTo>
                  <a:lnTo>
                    <a:pt x="8914" y="24302"/>
                  </a:lnTo>
                  <a:close/>
                  <a:moveTo>
                    <a:pt x="16574" y="21036"/>
                  </a:moveTo>
                  <a:cubicBezTo>
                    <a:pt x="16393" y="22085"/>
                    <a:pt x="15886" y="24827"/>
                    <a:pt x="15336" y="25884"/>
                  </a:cubicBezTo>
                  <a:cubicBezTo>
                    <a:pt x="15095" y="26374"/>
                    <a:pt x="14708" y="26606"/>
                    <a:pt x="13857" y="26701"/>
                  </a:cubicBezTo>
                  <a:cubicBezTo>
                    <a:pt x="13307" y="26357"/>
                    <a:pt x="12301" y="25643"/>
                    <a:pt x="11287" y="24569"/>
                  </a:cubicBezTo>
                  <a:cubicBezTo>
                    <a:pt x="11364" y="24079"/>
                    <a:pt x="11450" y="23598"/>
                    <a:pt x="11519" y="23116"/>
                  </a:cubicBezTo>
                  <a:cubicBezTo>
                    <a:pt x="11614" y="22428"/>
                    <a:pt x="11708" y="21741"/>
                    <a:pt x="11786" y="21053"/>
                  </a:cubicBezTo>
                  <a:lnTo>
                    <a:pt x="14227" y="21053"/>
                  </a:lnTo>
                  <a:cubicBezTo>
                    <a:pt x="14201" y="21388"/>
                    <a:pt x="14167" y="21724"/>
                    <a:pt x="14124" y="22059"/>
                  </a:cubicBezTo>
                  <a:cubicBezTo>
                    <a:pt x="14072" y="22480"/>
                    <a:pt x="14012" y="22901"/>
                    <a:pt x="13935" y="23305"/>
                  </a:cubicBezTo>
                  <a:cubicBezTo>
                    <a:pt x="13857" y="23726"/>
                    <a:pt x="13771" y="24139"/>
                    <a:pt x="13660" y="24543"/>
                  </a:cubicBezTo>
                  <a:cubicBezTo>
                    <a:pt x="13565" y="24947"/>
                    <a:pt x="13445" y="25360"/>
                    <a:pt x="13333" y="25764"/>
                  </a:cubicBezTo>
                  <a:cubicBezTo>
                    <a:pt x="13479" y="25368"/>
                    <a:pt x="13617" y="24973"/>
                    <a:pt x="13746" y="24560"/>
                  </a:cubicBezTo>
                  <a:cubicBezTo>
                    <a:pt x="13874" y="24156"/>
                    <a:pt x="13986" y="23744"/>
                    <a:pt x="14089" y="23340"/>
                  </a:cubicBezTo>
                  <a:cubicBezTo>
                    <a:pt x="14201" y="22936"/>
                    <a:pt x="14287" y="22514"/>
                    <a:pt x="14373" y="22093"/>
                  </a:cubicBezTo>
                  <a:cubicBezTo>
                    <a:pt x="14433" y="21749"/>
                    <a:pt x="14493" y="21397"/>
                    <a:pt x="14545" y="21036"/>
                  </a:cubicBezTo>
                  <a:close/>
                  <a:moveTo>
                    <a:pt x="3284" y="21053"/>
                  </a:moveTo>
                  <a:cubicBezTo>
                    <a:pt x="3327" y="21405"/>
                    <a:pt x="3396" y="21749"/>
                    <a:pt x="3456" y="22102"/>
                  </a:cubicBezTo>
                  <a:cubicBezTo>
                    <a:pt x="3533" y="22523"/>
                    <a:pt x="3628" y="22944"/>
                    <a:pt x="3731" y="23348"/>
                  </a:cubicBezTo>
                  <a:cubicBezTo>
                    <a:pt x="3843" y="23761"/>
                    <a:pt x="3946" y="24165"/>
                    <a:pt x="4083" y="24577"/>
                  </a:cubicBezTo>
                  <a:cubicBezTo>
                    <a:pt x="4212" y="24981"/>
                    <a:pt x="4350" y="25377"/>
                    <a:pt x="4496" y="25781"/>
                  </a:cubicBezTo>
                  <a:cubicBezTo>
                    <a:pt x="4384" y="25368"/>
                    <a:pt x="4264" y="24964"/>
                    <a:pt x="4169" y="24552"/>
                  </a:cubicBezTo>
                  <a:cubicBezTo>
                    <a:pt x="4066" y="24148"/>
                    <a:pt x="3980" y="23726"/>
                    <a:pt x="3894" y="23322"/>
                  </a:cubicBezTo>
                  <a:cubicBezTo>
                    <a:pt x="3826" y="22901"/>
                    <a:pt x="3757" y="22480"/>
                    <a:pt x="3705" y="22076"/>
                  </a:cubicBezTo>
                  <a:cubicBezTo>
                    <a:pt x="3662" y="21741"/>
                    <a:pt x="3628" y="21397"/>
                    <a:pt x="3611" y="21062"/>
                  </a:cubicBezTo>
                  <a:lnTo>
                    <a:pt x="6043" y="21062"/>
                  </a:lnTo>
                  <a:cubicBezTo>
                    <a:pt x="6121" y="21749"/>
                    <a:pt x="6207" y="22437"/>
                    <a:pt x="6310" y="23125"/>
                  </a:cubicBezTo>
                  <a:cubicBezTo>
                    <a:pt x="6387" y="23632"/>
                    <a:pt x="6465" y="24122"/>
                    <a:pt x="6551" y="24620"/>
                  </a:cubicBezTo>
                  <a:cubicBezTo>
                    <a:pt x="5562" y="25686"/>
                    <a:pt x="4548" y="26383"/>
                    <a:pt x="4023" y="26727"/>
                  </a:cubicBezTo>
                  <a:cubicBezTo>
                    <a:pt x="3121" y="26615"/>
                    <a:pt x="2734" y="26383"/>
                    <a:pt x="2476" y="25901"/>
                  </a:cubicBezTo>
                  <a:cubicBezTo>
                    <a:pt x="1943" y="24835"/>
                    <a:pt x="1427" y="22093"/>
                    <a:pt x="1247" y="21053"/>
                  </a:cubicBezTo>
                  <a:close/>
                  <a:moveTo>
                    <a:pt x="9061" y="21294"/>
                  </a:moveTo>
                  <a:cubicBezTo>
                    <a:pt x="9602" y="22661"/>
                    <a:pt x="10410" y="23795"/>
                    <a:pt x="11227" y="24672"/>
                  </a:cubicBezTo>
                  <a:cubicBezTo>
                    <a:pt x="11201" y="24904"/>
                    <a:pt x="11184" y="25145"/>
                    <a:pt x="11158" y="25394"/>
                  </a:cubicBezTo>
                  <a:cubicBezTo>
                    <a:pt x="11192" y="25171"/>
                    <a:pt x="11235" y="24939"/>
                    <a:pt x="11270" y="24715"/>
                  </a:cubicBezTo>
                  <a:cubicBezTo>
                    <a:pt x="12181" y="25686"/>
                    <a:pt x="13092" y="26357"/>
                    <a:pt x="13651" y="26727"/>
                  </a:cubicBezTo>
                  <a:cubicBezTo>
                    <a:pt x="13341" y="26744"/>
                    <a:pt x="12980" y="26770"/>
                    <a:pt x="12533" y="26770"/>
                  </a:cubicBezTo>
                  <a:cubicBezTo>
                    <a:pt x="12129" y="26770"/>
                    <a:pt x="11674" y="26761"/>
                    <a:pt x="11158" y="26744"/>
                  </a:cubicBezTo>
                  <a:cubicBezTo>
                    <a:pt x="10685" y="26735"/>
                    <a:pt x="10169" y="26727"/>
                    <a:pt x="9611" y="26727"/>
                  </a:cubicBezTo>
                  <a:lnTo>
                    <a:pt x="9009" y="22540"/>
                  </a:lnTo>
                  <a:lnTo>
                    <a:pt x="9061" y="21294"/>
                  </a:lnTo>
                  <a:close/>
                  <a:moveTo>
                    <a:pt x="8768" y="21431"/>
                  </a:moveTo>
                  <a:lnTo>
                    <a:pt x="8811" y="22557"/>
                  </a:lnTo>
                  <a:lnTo>
                    <a:pt x="8210" y="26735"/>
                  </a:lnTo>
                  <a:cubicBezTo>
                    <a:pt x="7634" y="26735"/>
                    <a:pt x="7118" y="26744"/>
                    <a:pt x="6662" y="26761"/>
                  </a:cubicBezTo>
                  <a:cubicBezTo>
                    <a:pt x="6129" y="26770"/>
                    <a:pt x="5691" y="26778"/>
                    <a:pt x="5287" y="26778"/>
                  </a:cubicBezTo>
                  <a:cubicBezTo>
                    <a:pt x="4866" y="26778"/>
                    <a:pt x="4522" y="26770"/>
                    <a:pt x="4212" y="26744"/>
                  </a:cubicBezTo>
                  <a:cubicBezTo>
                    <a:pt x="4754" y="26383"/>
                    <a:pt x="5656" y="25729"/>
                    <a:pt x="6559" y="24784"/>
                  </a:cubicBezTo>
                  <a:cubicBezTo>
                    <a:pt x="6593" y="24981"/>
                    <a:pt x="6628" y="25196"/>
                    <a:pt x="6671" y="25403"/>
                  </a:cubicBezTo>
                  <a:cubicBezTo>
                    <a:pt x="6645" y="25171"/>
                    <a:pt x="6628" y="24939"/>
                    <a:pt x="6602" y="24724"/>
                  </a:cubicBezTo>
                  <a:cubicBezTo>
                    <a:pt x="7410" y="23864"/>
                    <a:pt x="8218" y="22764"/>
                    <a:pt x="8768" y="21431"/>
                  </a:cubicBezTo>
                  <a:close/>
                  <a:moveTo>
                    <a:pt x="11912" y="26973"/>
                  </a:moveTo>
                  <a:cubicBezTo>
                    <a:pt x="12053" y="26973"/>
                    <a:pt x="12195" y="26984"/>
                    <a:pt x="12336" y="27010"/>
                  </a:cubicBezTo>
                  <a:cubicBezTo>
                    <a:pt x="12164" y="27036"/>
                    <a:pt x="12009" y="27053"/>
                    <a:pt x="11846" y="27079"/>
                  </a:cubicBezTo>
                  <a:cubicBezTo>
                    <a:pt x="11691" y="27105"/>
                    <a:pt x="11528" y="27122"/>
                    <a:pt x="11373" y="27156"/>
                  </a:cubicBezTo>
                  <a:cubicBezTo>
                    <a:pt x="11218" y="27191"/>
                    <a:pt x="11063" y="27208"/>
                    <a:pt x="10900" y="27242"/>
                  </a:cubicBezTo>
                  <a:cubicBezTo>
                    <a:pt x="10737" y="27268"/>
                    <a:pt x="10582" y="27302"/>
                    <a:pt x="10419" y="27328"/>
                  </a:cubicBezTo>
                  <a:cubicBezTo>
                    <a:pt x="10574" y="27251"/>
                    <a:pt x="10720" y="27191"/>
                    <a:pt x="10883" y="27139"/>
                  </a:cubicBezTo>
                  <a:cubicBezTo>
                    <a:pt x="11046" y="27088"/>
                    <a:pt x="11192" y="27053"/>
                    <a:pt x="11356" y="27027"/>
                  </a:cubicBezTo>
                  <a:cubicBezTo>
                    <a:pt x="11537" y="26993"/>
                    <a:pt x="11724" y="26973"/>
                    <a:pt x="11912" y="26973"/>
                  </a:cubicBezTo>
                  <a:close/>
                  <a:moveTo>
                    <a:pt x="5920" y="26986"/>
                  </a:moveTo>
                  <a:cubicBezTo>
                    <a:pt x="6106" y="26986"/>
                    <a:pt x="6292" y="27007"/>
                    <a:pt x="6473" y="27036"/>
                  </a:cubicBezTo>
                  <a:cubicBezTo>
                    <a:pt x="6636" y="27070"/>
                    <a:pt x="6800" y="27105"/>
                    <a:pt x="6946" y="27156"/>
                  </a:cubicBezTo>
                  <a:cubicBezTo>
                    <a:pt x="7109" y="27199"/>
                    <a:pt x="7264" y="27259"/>
                    <a:pt x="7410" y="27337"/>
                  </a:cubicBezTo>
                  <a:cubicBezTo>
                    <a:pt x="7247" y="27302"/>
                    <a:pt x="7092" y="27277"/>
                    <a:pt x="6929" y="27251"/>
                  </a:cubicBezTo>
                  <a:cubicBezTo>
                    <a:pt x="6765" y="27217"/>
                    <a:pt x="6619" y="27191"/>
                    <a:pt x="6456" y="27165"/>
                  </a:cubicBezTo>
                  <a:cubicBezTo>
                    <a:pt x="6293" y="27122"/>
                    <a:pt x="6146" y="27105"/>
                    <a:pt x="5983" y="27079"/>
                  </a:cubicBezTo>
                  <a:cubicBezTo>
                    <a:pt x="5820" y="27053"/>
                    <a:pt x="5656" y="27036"/>
                    <a:pt x="5502" y="27027"/>
                  </a:cubicBezTo>
                  <a:cubicBezTo>
                    <a:pt x="5639" y="26998"/>
                    <a:pt x="5779" y="26986"/>
                    <a:pt x="5920" y="26986"/>
                  </a:cubicBezTo>
                  <a:close/>
                  <a:moveTo>
                    <a:pt x="5095" y="27144"/>
                  </a:moveTo>
                  <a:cubicBezTo>
                    <a:pt x="5201" y="27144"/>
                    <a:pt x="5308" y="27149"/>
                    <a:pt x="5416" y="27156"/>
                  </a:cubicBezTo>
                  <a:cubicBezTo>
                    <a:pt x="5648" y="27165"/>
                    <a:pt x="5880" y="27182"/>
                    <a:pt x="6112" y="27234"/>
                  </a:cubicBezTo>
                  <a:cubicBezTo>
                    <a:pt x="6344" y="27259"/>
                    <a:pt x="6576" y="27328"/>
                    <a:pt x="6800" y="27388"/>
                  </a:cubicBezTo>
                  <a:lnTo>
                    <a:pt x="6103" y="27328"/>
                  </a:lnTo>
                  <a:cubicBezTo>
                    <a:pt x="5863" y="27302"/>
                    <a:pt x="5639" y="27294"/>
                    <a:pt x="5399" y="27268"/>
                  </a:cubicBezTo>
                  <a:cubicBezTo>
                    <a:pt x="5167" y="27259"/>
                    <a:pt x="4943" y="27251"/>
                    <a:pt x="4702" y="27251"/>
                  </a:cubicBezTo>
                  <a:cubicBezTo>
                    <a:pt x="4470" y="27251"/>
                    <a:pt x="4238" y="27251"/>
                    <a:pt x="4006" y="27268"/>
                  </a:cubicBezTo>
                  <a:cubicBezTo>
                    <a:pt x="4238" y="27208"/>
                    <a:pt x="4470" y="27174"/>
                    <a:pt x="4702" y="27165"/>
                  </a:cubicBezTo>
                  <a:cubicBezTo>
                    <a:pt x="4835" y="27151"/>
                    <a:pt x="4965" y="27144"/>
                    <a:pt x="5095" y="27144"/>
                  </a:cubicBezTo>
                  <a:close/>
                  <a:moveTo>
                    <a:pt x="12725" y="27144"/>
                  </a:moveTo>
                  <a:cubicBezTo>
                    <a:pt x="12856" y="27144"/>
                    <a:pt x="12985" y="27151"/>
                    <a:pt x="13118" y="27165"/>
                  </a:cubicBezTo>
                  <a:cubicBezTo>
                    <a:pt x="13350" y="27191"/>
                    <a:pt x="13591" y="27217"/>
                    <a:pt x="13814" y="27285"/>
                  </a:cubicBezTo>
                  <a:cubicBezTo>
                    <a:pt x="13582" y="27259"/>
                    <a:pt x="13350" y="27259"/>
                    <a:pt x="13118" y="27259"/>
                  </a:cubicBezTo>
                  <a:cubicBezTo>
                    <a:pt x="13047" y="27257"/>
                    <a:pt x="12978" y="27256"/>
                    <a:pt x="12910" y="27256"/>
                  </a:cubicBezTo>
                  <a:cubicBezTo>
                    <a:pt x="12746" y="27256"/>
                    <a:pt x="12586" y="27262"/>
                    <a:pt x="12422" y="27268"/>
                  </a:cubicBezTo>
                  <a:cubicBezTo>
                    <a:pt x="12181" y="27285"/>
                    <a:pt x="11958" y="27302"/>
                    <a:pt x="11717" y="27328"/>
                  </a:cubicBezTo>
                  <a:lnTo>
                    <a:pt x="11021" y="27388"/>
                  </a:lnTo>
                  <a:cubicBezTo>
                    <a:pt x="11244" y="27328"/>
                    <a:pt x="11476" y="27259"/>
                    <a:pt x="11708" y="27234"/>
                  </a:cubicBezTo>
                  <a:cubicBezTo>
                    <a:pt x="11949" y="27191"/>
                    <a:pt x="12172" y="27165"/>
                    <a:pt x="12405" y="27156"/>
                  </a:cubicBezTo>
                  <a:cubicBezTo>
                    <a:pt x="12513" y="27149"/>
                    <a:pt x="12619" y="27144"/>
                    <a:pt x="12725" y="27144"/>
                  </a:cubicBezTo>
                  <a:close/>
                  <a:moveTo>
                    <a:pt x="9052" y="29237"/>
                  </a:moveTo>
                  <a:cubicBezTo>
                    <a:pt x="9233" y="29254"/>
                    <a:pt x="9602" y="29297"/>
                    <a:pt x="10075" y="29340"/>
                  </a:cubicBezTo>
                  <a:cubicBezTo>
                    <a:pt x="10058" y="29383"/>
                    <a:pt x="10041" y="29434"/>
                    <a:pt x="10032" y="29477"/>
                  </a:cubicBezTo>
                  <a:cubicBezTo>
                    <a:pt x="9998" y="29598"/>
                    <a:pt x="9980" y="29718"/>
                    <a:pt x="9972" y="29830"/>
                  </a:cubicBezTo>
                  <a:cubicBezTo>
                    <a:pt x="9662" y="29795"/>
                    <a:pt x="9353" y="29761"/>
                    <a:pt x="9052" y="29752"/>
                  </a:cubicBezTo>
                  <a:cubicBezTo>
                    <a:pt x="9069" y="29580"/>
                    <a:pt x="9069" y="29400"/>
                    <a:pt x="9052" y="29237"/>
                  </a:cubicBezTo>
                  <a:close/>
                  <a:moveTo>
                    <a:pt x="6980" y="29434"/>
                  </a:moveTo>
                  <a:cubicBezTo>
                    <a:pt x="6989" y="29529"/>
                    <a:pt x="7015" y="29615"/>
                    <a:pt x="7032" y="29727"/>
                  </a:cubicBezTo>
                  <a:cubicBezTo>
                    <a:pt x="7058" y="29813"/>
                    <a:pt x="7092" y="29881"/>
                    <a:pt x="7118" y="29959"/>
                  </a:cubicBezTo>
                  <a:cubicBezTo>
                    <a:pt x="5571" y="30217"/>
                    <a:pt x="4212" y="30655"/>
                    <a:pt x="3877" y="30741"/>
                  </a:cubicBezTo>
                  <a:lnTo>
                    <a:pt x="3808" y="30260"/>
                  </a:lnTo>
                  <a:cubicBezTo>
                    <a:pt x="3791" y="30122"/>
                    <a:pt x="3783" y="29993"/>
                    <a:pt x="3765" y="29873"/>
                  </a:cubicBezTo>
                  <a:cubicBezTo>
                    <a:pt x="4917" y="29684"/>
                    <a:pt x="6069" y="29537"/>
                    <a:pt x="6980" y="29434"/>
                  </a:cubicBezTo>
                  <a:close/>
                  <a:moveTo>
                    <a:pt x="10849" y="29434"/>
                  </a:moveTo>
                  <a:cubicBezTo>
                    <a:pt x="11760" y="29537"/>
                    <a:pt x="12903" y="29675"/>
                    <a:pt x="14064" y="29864"/>
                  </a:cubicBezTo>
                  <a:cubicBezTo>
                    <a:pt x="14055" y="29984"/>
                    <a:pt x="14029" y="30113"/>
                    <a:pt x="14021" y="30251"/>
                  </a:cubicBezTo>
                  <a:cubicBezTo>
                    <a:pt x="13995" y="30423"/>
                    <a:pt x="13978" y="30586"/>
                    <a:pt x="13952" y="30741"/>
                  </a:cubicBezTo>
                  <a:cubicBezTo>
                    <a:pt x="13625" y="30655"/>
                    <a:pt x="12250" y="30217"/>
                    <a:pt x="10711" y="29959"/>
                  </a:cubicBezTo>
                  <a:cubicBezTo>
                    <a:pt x="10745" y="29881"/>
                    <a:pt x="10763" y="29813"/>
                    <a:pt x="10797" y="29727"/>
                  </a:cubicBezTo>
                  <a:cubicBezTo>
                    <a:pt x="10831" y="29623"/>
                    <a:pt x="10840" y="29529"/>
                    <a:pt x="10849" y="29434"/>
                  </a:cubicBezTo>
                  <a:close/>
                  <a:moveTo>
                    <a:pt x="9043" y="30758"/>
                  </a:moveTo>
                  <a:cubicBezTo>
                    <a:pt x="9594" y="30801"/>
                    <a:pt x="11708" y="31016"/>
                    <a:pt x="13883" y="31248"/>
                  </a:cubicBezTo>
                  <a:cubicBezTo>
                    <a:pt x="13857" y="31472"/>
                    <a:pt x="13823" y="31669"/>
                    <a:pt x="13806" y="31815"/>
                  </a:cubicBezTo>
                  <a:cubicBezTo>
                    <a:pt x="13771" y="31833"/>
                    <a:pt x="13737" y="31833"/>
                    <a:pt x="13694" y="31841"/>
                  </a:cubicBezTo>
                  <a:cubicBezTo>
                    <a:pt x="13032" y="31721"/>
                    <a:pt x="10926" y="31317"/>
                    <a:pt x="9026" y="31248"/>
                  </a:cubicBezTo>
                  <a:cubicBezTo>
                    <a:pt x="9035" y="31111"/>
                    <a:pt x="9035" y="30939"/>
                    <a:pt x="9043" y="30758"/>
                  </a:cubicBezTo>
                  <a:close/>
                  <a:moveTo>
                    <a:pt x="8923" y="27079"/>
                  </a:moveTo>
                  <a:cubicBezTo>
                    <a:pt x="9253" y="27460"/>
                    <a:pt x="9866" y="27973"/>
                    <a:pt x="10770" y="27973"/>
                  </a:cubicBezTo>
                  <a:cubicBezTo>
                    <a:pt x="10785" y="27973"/>
                    <a:pt x="10799" y="27973"/>
                    <a:pt x="10814" y="27973"/>
                  </a:cubicBezTo>
                  <a:cubicBezTo>
                    <a:pt x="11158" y="27964"/>
                    <a:pt x="11562" y="27939"/>
                    <a:pt x="11932" y="27904"/>
                  </a:cubicBezTo>
                  <a:cubicBezTo>
                    <a:pt x="12310" y="27878"/>
                    <a:pt x="12705" y="27844"/>
                    <a:pt x="13066" y="27835"/>
                  </a:cubicBezTo>
                  <a:cubicBezTo>
                    <a:pt x="13163" y="27831"/>
                    <a:pt x="13250" y="27829"/>
                    <a:pt x="13330" y="27829"/>
                  </a:cubicBezTo>
                  <a:cubicBezTo>
                    <a:pt x="13905" y="27829"/>
                    <a:pt x="14070" y="27928"/>
                    <a:pt x="14115" y="27973"/>
                  </a:cubicBezTo>
                  <a:cubicBezTo>
                    <a:pt x="14124" y="27990"/>
                    <a:pt x="14150" y="28050"/>
                    <a:pt x="14158" y="28188"/>
                  </a:cubicBezTo>
                  <a:cubicBezTo>
                    <a:pt x="13892" y="28162"/>
                    <a:pt x="13608" y="28145"/>
                    <a:pt x="13341" y="28136"/>
                  </a:cubicBezTo>
                  <a:cubicBezTo>
                    <a:pt x="12989" y="28111"/>
                    <a:pt x="12619" y="28093"/>
                    <a:pt x="12267" y="28068"/>
                  </a:cubicBezTo>
                  <a:lnTo>
                    <a:pt x="12267" y="28068"/>
                  </a:lnTo>
                  <a:cubicBezTo>
                    <a:pt x="12611" y="28154"/>
                    <a:pt x="12955" y="28231"/>
                    <a:pt x="13299" y="28317"/>
                  </a:cubicBezTo>
                  <a:cubicBezTo>
                    <a:pt x="13599" y="28394"/>
                    <a:pt x="13892" y="28463"/>
                    <a:pt x="14184" y="28532"/>
                  </a:cubicBezTo>
                  <a:cubicBezTo>
                    <a:pt x="14184" y="28721"/>
                    <a:pt x="14167" y="28970"/>
                    <a:pt x="14150" y="29297"/>
                  </a:cubicBezTo>
                  <a:cubicBezTo>
                    <a:pt x="13668" y="29151"/>
                    <a:pt x="11235" y="28334"/>
                    <a:pt x="9052" y="28265"/>
                  </a:cubicBezTo>
                  <a:cubicBezTo>
                    <a:pt x="9009" y="27500"/>
                    <a:pt x="8940" y="27328"/>
                    <a:pt x="8940" y="27328"/>
                  </a:cubicBezTo>
                  <a:lnTo>
                    <a:pt x="8940" y="28265"/>
                  </a:lnTo>
                  <a:lnTo>
                    <a:pt x="8940" y="29262"/>
                  </a:lnTo>
                  <a:lnTo>
                    <a:pt x="8940" y="29787"/>
                  </a:lnTo>
                  <a:lnTo>
                    <a:pt x="8940" y="30767"/>
                  </a:lnTo>
                  <a:lnTo>
                    <a:pt x="8940" y="31257"/>
                  </a:lnTo>
                  <a:lnTo>
                    <a:pt x="8940" y="32228"/>
                  </a:lnTo>
                  <a:cubicBezTo>
                    <a:pt x="8940" y="32228"/>
                    <a:pt x="8863" y="32065"/>
                    <a:pt x="8820" y="31274"/>
                  </a:cubicBezTo>
                  <a:cubicBezTo>
                    <a:pt x="6929" y="31334"/>
                    <a:pt x="4814" y="31747"/>
                    <a:pt x="4144" y="31858"/>
                  </a:cubicBezTo>
                  <a:cubicBezTo>
                    <a:pt x="4109" y="31850"/>
                    <a:pt x="4083" y="31850"/>
                    <a:pt x="4040" y="31841"/>
                  </a:cubicBezTo>
                  <a:cubicBezTo>
                    <a:pt x="4015" y="31687"/>
                    <a:pt x="3980" y="31489"/>
                    <a:pt x="3954" y="31257"/>
                  </a:cubicBezTo>
                  <a:cubicBezTo>
                    <a:pt x="6112" y="31016"/>
                    <a:pt x="8227" y="30801"/>
                    <a:pt x="8777" y="30758"/>
                  </a:cubicBezTo>
                  <a:cubicBezTo>
                    <a:pt x="8768" y="30509"/>
                    <a:pt x="8768" y="30217"/>
                    <a:pt x="8768" y="29881"/>
                  </a:cubicBezTo>
                  <a:lnTo>
                    <a:pt x="8768" y="29778"/>
                  </a:lnTo>
                  <a:cubicBezTo>
                    <a:pt x="8459" y="29787"/>
                    <a:pt x="8149" y="29821"/>
                    <a:pt x="7849" y="29856"/>
                  </a:cubicBezTo>
                  <a:cubicBezTo>
                    <a:pt x="7840" y="29744"/>
                    <a:pt x="7814" y="29615"/>
                    <a:pt x="7788" y="29495"/>
                  </a:cubicBezTo>
                  <a:cubicBezTo>
                    <a:pt x="7780" y="29443"/>
                    <a:pt x="7754" y="29400"/>
                    <a:pt x="7745" y="29357"/>
                  </a:cubicBezTo>
                  <a:cubicBezTo>
                    <a:pt x="8227" y="29305"/>
                    <a:pt x="8579" y="29271"/>
                    <a:pt x="8768" y="29262"/>
                  </a:cubicBezTo>
                  <a:cubicBezTo>
                    <a:pt x="8777" y="28850"/>
                    <a:pt x="8786" y="28523"/>
                    <a:pt x="8794" y="28265"/>
                  </a:cubicBezTo>
                  <a:lnTo>
                    <a:pt x="8794" y="28265"/>
                  </a:lnTo>
                  <a:cubicBezTo>
                    <a:pt x="6619" y="28334"/>
                    <a:pt x="4187" y="29151"/>
                    <a:pt x="3705" y="29297"/>
                  </a:cubicBezTo>
                  <a:cubicBezTo>
                    <a:pt x="3679" y="28962"/>
                    <a:pt x="3671" y="28712"/>
                    <a:pt x="3671" y="28532"/>
                  </a:cubicBezTo>
                  <a:cubicBezTo>
                    <a:pt x="3963" y="28454"/>
                    <a:pt x="4255" y="28377"/>
                    <a:pt x="4556" y="28317"/>
                  </a:cubicBezTo>
                  <a:cubicBezTo>
                    <a:pt x="4900" y="28231"/>
                    <a:pt x="5244" y="28145"/>
                    <a:pt x="5588" y="28068"/>
                  </a:cubicBezTo>
                  <a:lnTo>
                    <a:pt x="5588" y="28068"/>
                  </a:lnTo>
                  <a:cubicBezTo>
                    <a:pt x="5218" y="28093"/>
                    <a:pt x="4866" y="28102"/>
                    <a:pt x="4513" y="28136"/>
                  </a:cubicBezTo>
                  <a:cubicBezTo>
                    <a:pt x="4238" y="28154"/>
                    <a:pt x="3963" y="28179"/>
                    <a:pt x="3697" y="28188"/>
                  </a:cubicBezTo>
                  <a:cubicBezTo>
                    <a:pt x="3705" y="28050"/>
                    <a:pt x="3722" y="27990"/>
                    <a:pt x="3740" y="27973"/>
                  </a:cubicBezTo>
                  <a:cubicBezTo>
                    <a:pt x="3786" y="27927"/>
                    <a:pt x="3957" y="27832"/>
                    <a:pt x="4566" y="27832"/>
                  </a:cubicBezTo>
                  <a:cubicBezTo>
                    <a:pt x="4634" y="27832"/>
                    <a:pt x="4708" y="27833"/>
                    <a:pt x="4788" y="27835"/>
                  </a:cubicBezTo>
                  <a:cubicBezTo>
                    <a:pt x="5132" y="27844"/>
                    <a:pt x="5528" y="27878"/>
                    <a:pt x="5914" y="27904"/>
                  </a:cubicBezTo>
                  <a:cubicBezTo>
                    <a:pt x="6293" y="27939"/>
                    <a:pt x="6688" y="27973"/>
                    <a:pt x="7032" y="27973"/>
                  </a:cubicBezTo>
                  <a:cubicBezTo>
                    <a:pt x="7047" y="27973"/>
                    <a:pt x="7062" y="27973"/>
                    <a:pt x="7077" y="27973"/>
                  </a:cubicBezTo>
                  <a:cubicBezTo>
                    <a:pt x="7988" y="27973"/>
                    <a:pt x="8585" y="27460"/>
                    <a:pt x="8923" y="27079"/>
                  </a:cubicBezTo>
                  <a:close/>
                  <a:moveTo>
                    <a:pt x="8906" y="1"/>
                  </a:moveTo>
                  <a:cubicBezTo>
                    <a:pt x="8837" y="285"/>
                    <a:pt x="8811" y="560"/>
                    <a:pt x="8777" y="843"/>
                  </a:cubicBezTo>
                  <a:cubicBezTo>
                    <a:pt x="8751" y="1101"/>
                    <a:pt x="8743" y="1368"/>
                    <a:pt x="8734" y="1626"/>
                  </a:cubicBezTo>
                  <a:lnTo>
                    <a:pt x="6318" y="1626"/>
                  </a:lnTo>
                  <a:cubicBezTo>
                    <a:pt x="6318" y="1626"/>
                    <a:pt x="5373" y="4196"/>
                    <a:pt x="5003" y="5245"/>
                  </a:cubicBezTo>
                  <a:lnTo>
                    <a:pt x="4685" y="5245"/>
                  </a:lnTo>
                  <a:cubicBezTo>
                    <a:pt x="4685" y="5245"/>
                    <a:pt x="4582" y="5709"/>
                    <a:pt x="4436" y="6353"/>
                  </a:cubicBezTo>
                  <a:lnTo>
                    <a:pt x="3293" y="9715"/>
                  </a:lnTo>
                  <a:lnTo>
                    <a:pt x="3267" y="9783"/>
                  </a:lnTo>
                  <a:lnTo>
                    <a:pt x="3275" y="9783"/>
                  </a:lnTo>
                  <a:lnTo>
                    <a:pt x="3181" y="10058"/>
                  </a:lnTo>
                  <a:lnTo>
                    <a:pt x="3078" y="10058"/>
                  </a:lnTo>
                  <a:cubicBezTo>
                    <a:pt x="3078" y="10058"/>
                    <a:pt x="3060" y="10342"/>
                    <a:pt x="3017" y="10746"/>
                  </a:cubicBezTo>
                  <a:lnTo>
                    <a:pt x="1805" y="14666"/>
                  </a:lnTo>
                  <a:lnTo>
                    <a:pt x="1599" y="14666"/>
                  </a:lnTo>
                  <a:cubicBezTo>
                    <a:pt x="1599" y="14666"/>
                    <a:pt x="1599" y="14950"/>
                    <a:pt x="1573" y="15371"/>
                  </a:cubicBezTo>
                  <a:lnTo>
                    <a:pt x="241" y="19652"/>
                  </a:lnTo>
                  <a:lnTo>
                    <a:pt x="0" y="19652"/>
                  </a:lnTo>
                  <a:cubicBezTo>
                    <a:pt x="0" y="19652"/>
                    <a:pt x="696" y="24036"/>
                    <a:pt x="1470" y="25557"/>
                  </a:cubicBezTo>
                  <a:cubicBezTo>
                    <a:pt x="1685" y="25987"/>
                    <a:pt x="1986" y="26254"/>
                    <a:pt x="2416" y="26434"/>
                  </a:cubicBezTo>
                  <a:cubicBezTo>
                    <a:pt x="2648" y="26692"/>
                    <a:pt x="2949" y="26864"/>
                    <a:pt x="3370" y="26959"/>
                  </a:cubicBezTo>
                  <a:lnTo>
                    <a:pt x="3370" y="27775"/>
                  </a:lnTo>
                  <a:cubicBezTo>
                    <a:pt x="3112" y="28575"/>
                    <a:pt x="3740" y="32056"/>
                    <a:pt x="3740" y="32065"/>
                  </a:cubicBezTo>
                  <a:cubicBezTo>
                    <a:pt x="5467" y="32409"/>
                    <a:pt x="7187" y="32581"/>
                    <a:pt x="8880" y="32581"/>
                  </a:cubicBezTo>
                  <a:cubicBezTo>
                    <a:pt x="10591" y="32581"/>
                    <a:pt x="12310" y="32409"/>
                    <a:pt x="14029" y="32065"/>
                  </a:cubicBezTo>
                  <a:cubicBezTo>
                    <a:pt x="14029" y="32056"/>
                    <a:pt x="14657" y="28575"/>
                    <a:pt x="14399" y="27775"/>
                  </a:cubicBezTo>
                  <a:lnTo>
                    <a:pt x="14399" y="26959"/>
                  </a:lnTo>
                  <a:cubicBezTo>
                    <a:pt x="14803" y="26864"/>
                    <a:pt x="15112" y="26692"/>
                    <a:pt x="15344" y="26434"/>
                  </a:cubicBezTo>
                  <a:cubicBezTo>
                    <a:pt x="15774" y="26262"/>
                    <a:pt x="16075" y="25987"/>
                    <a:pt x="16290" y="25557"/>
                  </a:cubicBezTo>
                  <a:cubicBezTo>
                    <a:pt x="17064" y="24036"/>
                    <a:pt x="17760" y="19652"/>
                    <a:pt x="17760" y="19652"/>
                  </a:cubicBezTo>
                  <a:lnTo>
                    <a:pt x="17545" y="19652"/>
                  </a:lnTo>
                  <a:lnTo>
                    <a:pt x="16221" y="15285"/>
                  </a:lnTo>
                  <a:cubicBezTo>
                    <a:pt x="16213" y="14907"/>
                    <a:pt x="16213" y="14657"/>
                    <a:pt x="16213" y="14657"/>
                  </a:cubicBezTo>
                  <a:lnTo>
                    <a:pt x="16032" y="14657"/>
                  </a:lnTo>
                  <a:lnTo>
                    <a:pt x="14786" y="10626"/>
                  </a:lnTo>
                  <a:cubicBezTo>
                    <a:pt x="14751" y="10273"/>
                    <a:pt x="14725" y="10050"/>
                    <a:pt x="14725" y="10050"/>
                  </a:cubicBezTo>
                  <a:lnTo>
                    <a:pt x="14657" y="10050"/>
                  </a:lnTo>
                  <a:lnTo>
                    <a:pt x="13324" y="6130"/>
                  </a:lnTo>
                  <a:cubicBezTo>
                    <a:pt x="13195" y="5597"/>
                    <a:pt x="13127" y="5245"/>
                    <a:pt x="13127" y="5245"/>
                  </a:cubicBezTo>
                  <a:lnTo>
                    <a:pt x="12809" y="5245"/>
                  </a:lnTo>
                  <a:cubicBezTo>
                    <a:pt x="12447" y="4196"/>
                    <a:pt x="11493" y="1626"/>
                    <a:pt x="11493" y="1626"/>
                  </a:cubicBezTo>
                  <a:lnTo>
                    <a:pt x="9078" y="1626"/>
                  </a:lnTo>
                  <a:cubicBezTo>
                    <a:pt x="9078" y="1548"/>
                    <a:pt x="9078" y="1462"/>
                    <a:pt x="9069" y="1385"/>
                  </a:cubicBezTo>
                  <a:lnTo>
                    <a:pt x="9215" y="1385"/>
                  </a:lnTo>
                  <a:cubicBezTo>
                    <a:pt x="9250" y="1385"/>
                    <a:pt x="9267" y="1368"/>
                    <a:pt x="9267" y="1333"/>
                  </a:cubicBezTo>
                  <a:cubicBezTo>
                    <a:pt x="9267" y="1316"/>
                    <a:pt x="9258" y="1299"/>
                    <a:pt x="9250" y="1290"/>
                  </a:cubicBezTo>
                  <a:cubicBezTo>
                    <a:pt x="9351" y="1231"/>
                    <a:pt x="9558" y="1135"/>
                    <a:pt x="9762" y="1135"/>
                  </a:cubicBezTo>
                  <a:cubicBezTo>
                    <a:pt x="9853" y="1135"/>
                    <a:pt x="9944" y="1154"/>
                    <a:pt x="10023" y="1204"/>
                  </a:cubicBezTo>
                  <a:cubicBezTo>
                    <a:pt x="10238" y="1343"/>
                    <a:pt x="10421" y="1463"/>
                    <a:pt x="10625" y="1463"/>
                  </a:cubicBezTo>
                  <a:cubicBezTo>
                    <a:pt x="10724" y="1463"/>
                    <a:pt x="10828" y="1435"/>
                    <a:pt x="10943" y="1368"/>
                  </a:cubicBezTo>
                  <a:cubicBezTo>
                    <a:pt x="11035" y="1315"/>
                    <a:pt x="11110" y="1296"/>
                    <a:pt x="11176" y="1296"/>
                  </a:cubicBezTo>
                  <a:cubicBezTo>
                    <a:pt x="11352" y="1296"/>
                    <a:pt x="11463" y="1432"/>
                    <a:pt x="11651" y="1432"/>
                  </a:cubicBezTo>
                  <a:cubicBezTo>
                    <a:pt x="11669" y="1432"/>
                    <a:pt x="11688" y="1431"/>
                    <a:pt x="11708" y="1428"/>
                  </a:cubicBezTo>
                  <a:cubicBezTo>
                    <a:pt x="12009" y="1385"/>
                    <a:pt x="12396" y="1204"/>
                    <a:pt x="12396" y="1204"/>
                  </a:cubicBezTo>
                  <a:cubicBezTo>
                    <a:pt x="12396" y="1204"/>
                    <a:pt x="11648" y="1187"/>
                    <a:pt x="11330" y="903"/>
                  </a:cubicBezTo>
                  <a:cubicBezTo>
                    <a:pt x="11260" y="841"/>
                    <a:pt x="11196" y="819"/>
                    <a:pt x="11134" y="819"/>
                  </a:cubicBezTo>
                  <a:cubicBezTo>
                    <a:pt x="10994" y="819"/>
                    <a:pt x="10862" y="930"/>
                    <a:pt x="10679" y="930"/>
                  </a:cubicBezTo>
                  <a:cubicBezTo>
                    <a:pt x="10588" y="930"/>
                    <a:pt x="10483" y="902"/>
                    <a:pt x="10359" y="818"/>
                  </a:cubicBezTo>
                  <a:cubicBezTo>
                    <a:pt x="10010" y="585"/>
                    <a:pt x="9972" y="284"/>
                    <a:pt x="9668" y="284"/>
                  </a:cubicBezTo>
                  <a:cubicBezTo>
                    <a:pt x="9567" y="284"/>
                    <a:pt x="9438" y="317"/>
                    <a:pt x="9258" y="396"/>
                  </a:cubicBezTo>
                  <a:cubicBezTo>
                    <a:pt x="9250" y="388"/>
                    <a:pt x="9241" y="388"/>
                    <a:pt x="9224" y="388"/>
                  </a:cubicBezTo>
                  <a:lnTo>
                    <a:pt x="8983" y="388"/>
                  </a:lnTo>
                  <a:cubicBezTo>
                    <a:pt x="8957" y="259"/>
                    <a:pt x="8940" y="130"/>
                    <a:pt x="8906" y="1"/>
                  </a:cubicBezTo>
                  <a:close/>
                </a:path>
              </a:pathLst>
            </a:custGeom>
            <a:solidFill>
              <a:srgbClr val="252B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24"/>
          <p:cNvSpPr/>
          <p:nvPr/>
        </p:nvSpPr>
        <p:spPr>
          <a:xfrm rot="3729871">
            <a:off x="1442281" y="3993678"/>
            <a:ext cx="2360253" cy="3528371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28" name="Google Shape;228;p24"/>
          <p:cNvSpPr txBox="1">
            <a:spLocks noGrp="1"/>
          </p:cNvSpPr>
          <p:nvPr>
            <p:ph type="title"/>
          </p:nvPr>
        </p:nvSpPr>
        <p:spPr>
          <a:xfrm>
            <a:off x="1336500" y="521225"/>
            <a:ext cx="6471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subTitle" idx="1"/>
          </p:nvPr>
        </p:nvSpPr>
        <p:spPr>
          <a:xfrm>
            <a:off x="1336500" y="2870325"/>
            <a:ext cx="6471000" cy="14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subTitle" idx="2"/>
          </p:nvPr>
        </p:nvSpPr>
        <p:spPr>
          <a:xfrm>
            <a:off x="1336500" y="1439025"/>
            <a:ext cx="6471000" cy="14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5"/>
          <p:cNvPicPr preferRelativeResize="0"/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 rot="-8987621">
            <a:off x="-480881" y="-1313807"/>
            <a:ext cx="5527667" cy="572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5"/>
          <p:cNvPicPr preferRelativeResize="0"/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 rot="-5400000">
            <a:off x="5530467" y="3130185"/>
            <a:ext cx="4658999" cy="59821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4" name="Google Shape;234;p25"/>
          <p:cNvCxnSpPr/>
          <p:nvPr/>
        </p:nvCxnSpPr>
        <p:spPr>
          <a:xfrm rot="10800000" flipH="1">
            <a:off x="-417500" y="-139775"/>
            <a:ext cx="4629300" cy="1076400"/>
          </a:xfrm>
          <a:prstGeom prst="curvedConnector3">
            <a:avLst>
              <a:gd name="adj1" fmla="val 9485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5" name="Google Shape;235;p25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5"/>
          <p:cNvSpPr txBox="1">
            <a:spLocks noGrp="1"/>
          </p:cNvSpPr>
          <p:nvPr>
            <p:ph type="subTitle" idx="1"/>
          </p:nvPr>
        </p:nvSpPr>
        <p:spPr>
          <a:xfrm>
            <a:off x="721200" y="1286625"/>
            <a:ext cx="3850800" cy="3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7" name="Google Shape;237;p25"/>
          <p:cNvSpPr txBox="1">
            <a:spLocks noGrp="1"/>
          </p:cNvSpPr>
          <p:nvPr>
            <p:ph type="subTitle" idx="2"/>
          </p:nvPr>
        </p:nvSpPr>
        <p:spPr>
          <a:xfrm>
            <a:off x="4572000" y="1286625"/>
            <a:ext cx="3850800" cy="3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u="sng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38" name="Google Shape;238;p25"/>
          <p:cNvCxnSpPr/>
          <p:nvPr/>
        </p:nvCxnSpPr>
        <p:spPr>
          <a:xfrm rot="10800000" flipH="1">
            <a:off x="5049850" y="4603675"/>
            <a:ext cx="4629300" cy="1076400"/>
          </a:xfrm>
          <a:prstGeom prst="curvedConnector3">
            <a:avLst>
              <a:gd name="adj1" fmla="val 329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6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8100000" flipH="1">
            <a:off x="7353577" y="2539101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6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4323582">
            <a:off x="-1427334" y="383385"/>
            <a:ext cx="6471801" cy="670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6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 rot="-4932590">
            <a:off x="1654987" y="-3905802"/>
            <a:ext cx="4867426" cy="5772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3" name="Google Shape;243;p26"/>
          <p:cNvCxnSpPr/>
          <p:nvPr/>
        </p:nvCxnSpPr>
        <p:spPr>
          <a:xfrm flipH="1">
            <a:off x="7023213" y="3926325"/>
            <a:ext cx="2244600" cy="1728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244" name="Google Shape;244;p26"/>
          <p:cNvGrpSpPr/>
          <p:nvPr/>
        </p:nvGrpSpPr>
        <p:grpSpPr>
          <a:xfrm>
            <a:off x="-680609" y="3542707"/>
            <a:ext cx="1911306" cy="2094003"/>
            <a:chOff x="-680609" y="3542707"/>
            <a:chExt cx="1911306" cy="2094003"/>
          </a:xfrm>
        </p:grpSpPr>
        <p:sp>
          <p:nvSpPr>
            <p:cNvPr id="245" name="Google Shape;245;p26"/>
            <p:cNvSpPr/>
            <p:nvPr/>
          </p:nvSpPr>
          <p:spPr>
            <a:xfrm rot="-1557015">
              <a:off x="-374696" y="3741703"/>
              <a:ext cx="1299480" cy="1696010"/>
            </a:xfrm>
            <a:custGeom>
              <a:avLst/>
              <a:gdLst/>
              <a:ahLst/>
              <a:cxnLst/>
              <a:rect l="l" t="t" r="r" b="b"/>
              <a:pathLst>
                <a:path w="14847" h="19377" extrusionOk="0">
                  <a:moveTo>
                    <a:pt x="7419" y="1"/>
                  </a:moveTo>
                  <a:cubicBezTo>
                    <a:pt x="6861" y="1"/>
                    <a:pt x="6336" y="216"/>
                    <a:pt x="5941" y="611"/>
                  </a:cubicBezTo>
                  <a:cubicBezTo>
                    <a:pt x="5545" y="1007"/>
                    <a:pt x="5330" y="1540"/>
                    <a:pt x="5330" y="2098"/>
                  </a:cubicBezTo>
                  <a:cubicBezTo>
                    <a:pt x="5330" y="2631"/>
                    <a:pt x="5528" y="3138"/>
                    <a:pt x="5898" y="3525"/>
                  </a:cubicBezTo>
                  <a:cubicBezTo>
                    <a:pt x="5726" y="3603"/>
                    <a:pt x="5605" y="3783"/>
                    <a:pt x="5605" y="3989"/>
                  </a:cubicBezTo>
                  <a:lnTo>
                    <a:pt x="5605" y="4144"/>
                  </a:lnTo>
                  <a:cubicBezTo>
                    <a:pt x="5605" y="4428"/>
                    <a:pt x="5829" y="4651"/>
                    <a:pt x="6113" y="4651"/>
                  </a:cubicBezTo>
                  <a:lnTo>
                    <a:pt x="6121" y="4651"/>
                  </a:lnTo>
                  <a:cubicBezTo>
                    <a:pt x="6156" y="4694"/>
                    <a:pt x="6199" y="4729"/>
                    <a:pt x="6250" y="4763"/>
                  </a:cubicBezTo>
                  <a:cubicBezTo>
                    <a:pt x="6173" y="4952"/>
                    <a:pt x="6113" y="5193"/>
                    <a:pt x="6113" y="5511"/>
                  </a:cubicBezTo>
                  <a:cubicBezTo>
                    <a:pt x="6113" y="5924"/>
                    <a:pt x="6207" y="6078"/>
                    <a:pt x="6293" y="6233"/>
                  </a:cubicBezTo>
                  <a:cubicBezTo>
                    <a:pt x="6336" y="6293"/>
                    <a:pt x="6371" y="6362"/>
                    <a:pt x="6388" y="6448"/>
                  </a:cubicBezTo>
                  <a:lnTo>
                    <a:pt x="3671" y="6448"/>
                  </a:lnTo>
                  <a:cubicBezTo>
                    <a:pt x="3654" y="6276"/>
                    <a:pt x="3499" y="6139"/>
                    <a:pt x="3319" y="6139"/>
                  </a:cubicBezTo>
                  <a:lnTo>
                    <a:pt x="2898" y="6139"/>
                  </a:lnTo>
                  <a:cubicBezTo>
                    <a:pt x="2717" y="6139"/>
                    <a:pt x="2562" y="6276"/>
                    <a:pt x="2545" y="6448"/>
                  </a:cubicBezTo>
                  <a:cubicBezTo>
                    <a:pt x="2219" y="6448"/>
                    <a:pt x="1961" y="6465"/>
                    <a:pt x="1961" y="6800"/>
                  </a:cubicBezTo>
                  <a:lnTo>
                    <a:pt x="1961" y="7187"/>
                  </a:lnTo>
                  <a:lnTo>
                    <a:pt x="1961" y="7574"/>
                  </a:lnTo>
                  <a:cubicBezTo>
                    <a:pt x="1961" y="7901"/>
                    <a:pt x="2219" y="7927"/>
                    <a:pt x="2545" y="7927"/>
                  </a:cubicBezTo>
                  <a:cubicBezTo>
                    <a:pt x="2562" y="8098"/>
                    <a:pt x="2717" y="8245"/>
                    <a:pt x="2898" y="8245"/>
                  </a:cubicBezTo>
                  <a:lnTo>
                    <a:pt x="3319" y="8245"/>
                  </a:lnTo>
                  <a:cubicBezTo>
                    <a:pt x="3499" y="8245"/>
                    <a:pt x="3654" y="8098"/>
                    <a:pt x="3671" y="7927"/>
                  </a:cubicBezTo>
                  <a:lnTo>
                    <a:pt x="6422" y="7927"/>
                  </a:lnTo>
                  <a:lnTo>
                    <a:pt x="6422" y="12852"/>
                  </a:lnTo>
                  <a:cubicBezTo>
                    <a:pt x="6422" y="15904"/>
                    <a:pt x="5958" y="15904"/>
                    <a:pt x="5468" y="15904"/>
                  </a:cubicBezTo>
                  <a:cubicBezTo>
                    <a:pt x="4952" y="15904"/>
                    <a:pt x="3783" y="15268"/>
                    <a:pt x="3156" y="14907"/>
                  </a:cubicBezTo>
                  <a:cubicBezTo>
                    <a:pt x="3164" y="14881"/>
                    <a:pt x="3164" y="14864"/>
                    <a:pt x="3164" y="14829"/>
                  </a:cubicBezTo>
                  <a:cubicBezTo>
                    <a:pt x="3190" y="14709"/>
                    <a:pt x="3164" y="14528"/>
                    <a:pt x="2975" y="14331"/>
                  </a:cubicBezTo>
                  <a:cubicBezTo>
                    <a:pt x="2863" y="14228"/>
                    <a:pt x="2279" y="13643"/>
                    <a:pt x="1729" y="13127"/>
                  </a:cubicBezTo>
                  <a:cubicBezTo>
                    <a:pt x="542" y="12010"/>
                    <a:pt x="482" y="12010"/>
                    <a:pt x="362" y="12010"/>
                  </a:cubicBezTo>
                  <a:cubicBezTo>
                    <a:pt x="284" y="12010"/>
                    <a:pt x="224" y="12044"/>
                    <a:pt x="181" y="12096"/>
                  </a:cubicBezTo>
                  <a:cubicBezTo>
                    <a:pt x="1" y="12302"/>
                    <a:pt x="78" y="12947"/>
                    <a:pt x="173" y="13299"/>
                  </a:cubicBezTo>
                  <a:cubicBezTo>
                    <a:pt x="310" y="13918"/>
                    <a:pt x="671" y="14846"/>
                    <a:pt x="1574" y="15852"/>
                  </a:cubicBezTo>
                  <a:cubicBezTo>
                    <a:pt x="2562" y="16935"/>
                    <a:pt x="3964" y="17829"/>
                    <a:pt x="5734" y="18500"/>
                  </a:cubicBezTo>
                  <a:cubicBezTo>
                    <a:pt x="6714" y="18878"/>
                    <a:pt x="7247" y="19308"/>
                    <a:pt x="7265" y="19317"/>
                  </a:cubicBezTo>
                  <a:cubicBezTo>
                    <a:pt x="7308" y="19359"/>
                    <a:pt x="7368" y="19377"/>
                    <a:pt x="7419" y="19377"/>
                  </a:cubicBezTo>
                  <a:cubicBezTo>
                    <a:pt x="7479" y="19377"/>
                    <a:pt x="7531" y="19351"/>
                    <a:pt x="7583" y="19317"/>
                  </a:cubicBezTo>
                  <a:cubicBezTo>
                    <a:pt x="7583" y="19317"/>
                    <a:pt x="8133" y="18878"/>
                    <a:pt x="9113" y="18500"/>
                  </a:cubicBezTo>
                  <a:cubicBezTo>
                    <a:pt x="10884" y="17829"/>
                    <a:pt x="12293" y="16935"/>
                    <a:pt x="13265" y="15852"/>
                  </a:cubicBezTo>
                  <a:cubicBezTo>
                    <a:pt x="14167" y="14864"/>
                    <a:pt x="14528" y="13918"/>
                    <a:pt x="14674" y="13299"/>
                  </a:cubicBezTo>
                  <a:cubicBezTo>
                    <a:pt x="14760" y="12947"/>
                    <a:pt x="14846" y="12302"/>
                    <a:pt x="14666" y="12096"/>
                  </a:cubicBezTo>
                  <a:cubicBezTo>
                    <a:pt x="14623" y="12044"/>
                    <a:pt x="14546" y="12010"/>
                    <a:pt x="14485" y="12010"/>
                  </a:cubicBezTo>
                  <a:cubicBezTo>
                    <a:pt x="14365" y="12010"/>
                    <a:pt x="14296" y="12010"/>
                    <a:pt x="13119" y="13127"/>
                  </a:cubicBezTo>
                  <a:cubicBezTo>
                    <a:pt x="12568" y="13643"/>
                    <a:pt x="11975" y="14228"/>
                    <a:pt x="11872" y="14331"/>
                  </a:cubicBezTo>
                  <a:cubicBezTo>
                    <a:pt x="11674" y="14537"/>
                    <a:pt x="11657" y="14709"/>
                    <a:pt x="11674" y="14829"/>
                  </a:cubicBezTo>
                  <a:cubicBezTo>
                    <a:pt x="11674" y="14846"/>
                    <a:pt x="11692" y="14881"/>
                    <a:pt x="11692" y="14907"/>
                  </a:cubicBezTo>
                  <a:cubicBezTo>
                    <a:pt x="11064" y="15268"/>
                    <a:pt x="9895" y="15904"/>
                    <a:pt x="9379" y="15904"/>
                  </a:cubicBezTo>
                  <a:cubicBezTo>
                    <a:pt x="8881" y="15904"/>
                    <a:pt x="8425" y="15904"/>
                    <a:pt x="8425" y="12852"/>
                  </a:cubicBezTo>
                  <a:lnTo>
                    <a:pt x="8425" y="7927"/>
                  </a:lnTo>
                  <a:lnTo>
                    <a:pt x="11176" y="7927"/>
                  </a:lnTo>
                  <a:cubicBezTo>
                    <a:pt x="11193" y="8098"/>
                    <a:pt x="11348" y="8245"/>
                    <a:pt x="11528" y="8245"/>
                  </a:cubicBezTo>
                  <a:lnTo>
                    <a:pt x="11949" y="8245"/>
                  </a:lnTo>
                  <a:cubicBezTo>
                    <a:pt x="12130" y="8245"/>
                    <a:pt x="12276" y="8098"/>
                    <a:pt x="12302" y="7927"/>
                  </a:cubicBezTo>
                  <a:cubicBezTo>
                    <a:pt x="12620" y="7927"/>
                    <a:pt x="12878" y="7909"/>
                    <a:pt x="12878" y="7574"/>
                  </a:cubicBezTo>
                  <a:lnTo>
                    <a:pt x="12878" y="7187"/>
                  </a:lnTo>
                  <a:lnTo>
                    <a:pt x="12878" y="6800"/>
                  </a:lnTo>
                  <a:cubicBezTo>
                    <a:pt x="12878" y="6482"/>
                    <a:pt x="12620" y="6448"/>
                    <a:pt x="12302" y="6448"/>
                  </a:cubicBezTo>
                  <a:cubicBezTo>
                    <a:pt x="12276" y="6276"/>
                    <a:pt x="12130" y="6139"/>
                    <a:pt x="11949" y="6139"/>
                  </a:cubicBezTo>
                  <a:lnTo>
                    <a:pt x="11528" y="6139"/>
                  </a:lnTo>
                  <a:cubicBezTo>
                    <a:pt x="11348" y="6139"/>
                    <a:pt x="11193" y="6276"/>
                    <a:pt x="11176" y="6448"/>
                  </a:cubicBezTo>
                  <a:lnTo>
                    <a:pt x="8451" y="6448"/>
                  </a:lnTo>
                  <a:cubicBezTo>
                    <a:pt x="8477" y="6362"/>
                    <a:pt x="8511" y="6310"/>
                    <a:pt x="8554" y="6233"/>
                  </a:cubicBezTo>
                  <a:cubicBezTo>
                    <a:pt x="8640" y="6078"/>
                    <a:pt x="8734" y="5906"/>
                    <a:pt x="8734" y="5511"/>
                  </a:cubicBezTo>
                  <a:cubicBezTo>
                    <a:pt x="8734" y="5193"/>
                    <a:pt x="8666" y="4961"/>
                    <a:pt x="8597" y="4763"/>
                  </a:cubicBezTo>
                  <a:cubicBezTo>
                    <a:pt x="8640" y="4729"/>
                    <a:pt x="8683" y="4694"/>
                    <a:pt x="8726" y="4651"/>
                  </a:cubicBezTo>
                  <a:lnTo>
                    <a:pt x="8734" y="4651"/>
                  </a:lnTo>
                  <a:cubicBezTo>
                    <a:pt x="9010" y="4651"/>
                    <a:pt x="9242" y="4428"/>
                    <a:pt x="9242" y="4144"/>
                  </a:cubicBezTo>
                  <a:lnTo>
                    <a:pt x="9242" y="3989"/>
                  </a:lnTo>
                  <a:cubicBezTo>
                    <a:pt x="9242" y="3783"/>
                    <a:pt x="9121" y="3611"/>
                    <a:pt x="8949" y="3525"/>
                  </a:cubicBezTo>
                  <a:cubicBezTo>
                    <a:pt x="9310" y="3138"/>
                    <a:pt x="9517" y="2631"/>
                    <a:pt x="9517" y="2098"/>
                  </a:cubicBezTo>
                  <a:cubicBezTo>
                    <a:pt x="9517" y="1540"/>
                    <a:pt x="9302" y="1007"/>
                    <a:pt x="8906" y="611"/>
                  </a:cubicBezTo>
                  <a:cubicBezTo>
                    <a:pt x="8511" y="216"/>
                    <a:pt x="7978" y="1"/>
                    <a:pt x="7419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6" name="Google Shape;246;p26"/>
            <p:cNvGrpSpPr/>
            <p:nvPr/>
          </p:nvGrpSpPr>
          <p:grpSpPr>
            <a:xfrm rot="-1557015">
              <a:off x="-375090" y="3741703"/>
              <a:ext cx="1300268" cy="1696010"/>
              <a:chOff x="1683175" y="1172100"/>
              <a:chExt cx="371400" cy="484425"/>
            </a:xfrm>
          </p:grpSpPr>
          <p:sp>
            <p:nvSpPr>
              <p:cNvPr id="247" name="Google Shape;247;p26"/>
              <p:cNvSpPr/>
              <p:nvPr/>
            </p:nvSpPr>
            <p:spPr>
              <a:xfrm>
                <a:off x="1683175" y="1172100"/>
                <a:ext cx="371400" cy="484425"/>
              </a:xfrm>
              <a:custGeom>
                <a:avLst/>
                <a:gdLst/>
                <a:ahLst/>
                <a:cxnLst/>
                <a:rect l="l" t="t" r="r" b="b"/>
                <a:pathLst>
                  <a:path w="14856" h="19377" extrusionOk="0">
                    <a:moveTo>
                      <a:pt x="7437" y="1006"/>
                    </a:moveTo>
                    <a:cubicBezTo>
                      <a:pt x="7729" y="1006"/>
                      <a:pt x="8004" y="1118"/>
                      <a:pt x="8210" y="1324"/>
                    </a:cubicBezTo>
                    <a:cubicBezTo>
                      <a:pt x="8417" y="1530"/>
                      <a:pt x="8537" y="1805"/>
                      <a:pt x="8537" y="2098"/>
                    </a:cubicBezTo>
                    <a:cubicBezTo>
                      <a:pt x="8537" y="2390"/>
                      <a:pt x="8417" y="2665"/>
                      <a:pt x="8210" y="2871"/>
                    </a:cubicBezTo>
                    <a:cubicBezTo>
                      <a:pt x="8167" y="2914"/>
                      <a:pt x="8133" y="2957"/>
                      <a:pt x="8107" y="3000"/>
                    </a:cubicBezTo>
                    <a:cubicBezTo>
                      <a:pt x="7952" y="2914"/>
                      <a:pt x="7746" y="2871"/>
                      <a:pt x="7437" y="2871"/>
                    </a:cubicBezTo>
                    <a:cubicBezTo>
                      <a:pt x="7136" y="2871"/>
                      <a:pt x="6921" y="2914"/>
                      <a:pt x="6775" y="3000"/>
                    </a:cubicBezTo>
                    <a:cubicBezTo>
                      <a:pt x="6740" y="2957"/>
                      <a:pt x="6706" y="2914"/>
                      <a:pt x="6663" y="2871"/>
                    </a:cubicBezTo>
                    <a:cubicBezTo>
                      <a:pt x="6457" y="2665"/>
                      <a:pt x="6345" y="2390"/>
                      <a:pt x="6345" y="2098"/>
                    </a:cubicBezTo>
                    <a:cubicBezTo>
                      <a:pt x="6345" y="1805"/>
                      <a:pt x="6457" y="1530"/>
                      <a:pt x="6663" y="1324"/>
                    </a:cubicBezTo>
                    <a:cubicBezTo>
                      <a:pt x="6869" y="1118"/>
                      <a:pt x="7144" y="1006"/>
                      <a:pt x="7437" y="1006"/>
                    </a:cubicBezTo>
                    <a:close/>
                    <a:moveTo>
                      <a:pt x="6018" y="3714"/>
                    </a:moveTo>
                    <a:cubicBezTo>
                      <a:pt x="6027" y="3774"/>
                      <a:pt x="6027" y="3886"/>
                      <a:pt x="6018" y="4066"/>
                    </a:cubicBezTo>
                    <a:lnTo>
                      <a:pt x="5855" y="4066"/>
                    </a:lnTo>
                    <a:cubicBezTo>
                      <a:pt x="5855" y="4230"/>
                      <a:pt x="5924" y="4315"/>
                      <a:pt x="6018" y="4367"/>
                    </a:cubicBezTo>
                    <a:cubicBezTo>
                      <a:pt x="6018" y="4384"/>
                      <a:pt x="6018" y="4410"/>
                      <a:pt x="6027" y="4419"/>
                    </a:cubicBezTo>
                    <a:cubicBezTo>
                      <a:pt x="5915" y="4376"/>
                      <a:pt x="5829" y="4272"/>
                      <a:pt x="5829" y="4144"/>
                    </a:cubicBezTo>
                    <a:lnTo>
                      <a:pt x="5829" y="3989"/>
                    </a:lnTo>
                    <a:lnTo>
                      <a:pt x="5820" y="3989"/>
                    </a:lnTo>
                    <a:cubicBezTo>
                      <a:pt x="5820" y="3860"/>
                      <a:pt x="5898" y="3757"/>
                      <a:pt x="6018" y="3714"/>
                    </a:cubicBezTo>
                    <a:close/>
                    <a:moveTo>
                      <a:pt x="8864" y="3722"/>
                    </a:moveTo>
                    <a:cubicBezTo>
                      <a:pt x="8975" y="3765"/>
                      <a:pt x="9061" y="3868"/>
                      <a:pt x="9061" y="3997"/>
                    </a:cubicBezTo>
                    <a:lnTo>
                      <a:pt x="9061" y="4152"/>
                    </a:lnTo>
                    <a:cubicBezTo>
                      <a:pt x="9061" y="4281"/>
                      <a:pt x="8975" y="4401"/>
                      <a:pt x="8855" y="4427"/>
                    </a:cubicBezTo>
                    <a:cubicBezTo>
                      <a:pt x="8855" y="4410"/>
                      <a:pt x="8864" y="4384"/>
                      <a:pt x="8864" y="4376"/>
                    </a:cubicBezTo>
                    <a:cubicBezTo>
                      <a:pt x="8967" y="4324"/>
                      <a:pt x="9027" y="4238"/>
                      <a:pt x="9027" y="4075"/>
                    </a:cubicBezTo>
                    <a:lnTo>
                      <a:pt x="8864" y="4075"/>
                    </a:lnTo>
                    <a:lnTo>
                      <a:pt x="8864" y="3722"/>
                    </a:lnTo>
                    <a:close/>
                    <a:moveTo>
                      <a:pt x="7437" y="215"/>
                    </a:moveTo>
                    <a:cubicBezTo>
                      <a:pt x="7944" y="215"/>
                      <a:pt x="8417" y="413"/>
                      <a:pt x="8769" y="765"/>
                    </a:cubicBezTo>
                    <a:cubicBezTo>
                      <a:pt x="8821" y="817"/>
                      <a:pt x="8872" y="886"/>
                      <a:pt x="8932" y="946"/>
                    </a:cubicBezTo>
                    <a:cubicBezTo>
                      <a:pt x="8872" y="894"/>
                      <a:pt x="8812" y="851"/>
                      <a:pt x="8752" y="808"/>
                    </a:cubicBezTo>
                    <a:lnTo>
                      <a:pt x="8752" y="808"/>
                    </a:lnTo>
                    <a:cubicBezTo>
                      <a:pt x="8872" y="1015"/>
                      <a:pt x="8984" y="1221"/>
                      <a:pt x="9053" y="1436"/>
                    </a:cubicBezTo>
                    <a:cubicBezTo>
                      <a:pt x="9113" y="1651"/>
                      <a:pt x="9156" y="1866"/>
                      <a:pt x="9156" y="2089"/>
                    </a:cubicBezTo>
                    <a:cubicBezTo>
                      <a:pt x="9156" y="2313"/>
                      <a:pt x="9121" y="2527"/>
                      <a:pt x="9053" y="2742"/>
                    </a:cubicBezTo>
                    <a:cubicBezTo>
                      <a:pt x="8984" y="2957"/>
                      <a:pt x="8872" y="3164"/>
                      <a:pt x="8752" y="3370"/>
                    </a:cubicBezTo>
                    <a:cubicBezTo>
                      <a:pt x="8846" y="3301"/>
                      <a:pt x="8932" y="3224"/>
                      <a:pt x="9001" y="3138"/>
                    </a:cubicBezTo>
                    <a:lnTo>
                      <a:pt x="9001" y="3138"/>
                    </a:lnTo>
                    <a:cubicBezTo>
                      <a:pt x="8941" y="3250"/>
                      <a:pt x="8855" y="3344"/>
                      <a:pt x="8769" y="3430"/>
                    </a:cubicBezTo>
                    <a:cubicBezTo>
                      <a:pt x="8683" y="3516"/>
                      <a:pt x="8657" y="3559"/>
                      <a:pt x="8649" y="3774"/>
                    </a:cubicBezTo>
                    <a:cubicBezTo>
                      <a:pt x="8588" y="3636"/>
                      <a:pt x="8511" y="3464"/>
                      <a:pt x="8468" y="3370"/>
                    </a:cubicBezTo>
                    <a:cubicBezTo>
                      <a:pt x="8417" y="3241"/>
                      <a:pt x="8382" y="3129"/>
                      <a:pt x="8296" y="3095"/>
                    </a:cubicBezTo>
                    <a:cubicBezTo>
                      <a:pt x="8313" y="3078"/>
                      <a:pt x="8339" y="3043"/>
                      <a:pt x="8356" y="3026"/>
                    </a:cubicBezTo>
                    <a:cubicBezTo>
                      <a:pt x="8606" y="2777"/>
                      <a:pt x="8752" y="2450"/>
                      <a:pt x="8752" y="2098"/>
                    </a:cubicBezTo>
                    <a:lnTo>
                      <a:pt x="8752" y="2020"/>
                    </a:lnTo>
                    <a:cubicBezTo>
                      <a:pt x="8760" y="2141"/>
                      <a:pt x="8769" y="2261"/>
                      <a:pt x="8752" y="2381"/>
                    </a:cubicBezTo>
                    <a:cubicBezTo>
                      <a:pt x="8717" y="2639"/>
                      <a:pt x="8606" y="2897"/>
                      <a:pt x="8434" y="3121"/>
                    </a:cubicBezTo>
                    <a:cubicBezTo>
                      <a:pt x="8666" y="2949"/>
                      <a:pt x="8821" y="2699"/>
                      <a:pt x="8898" y="2407"/>
                    </a:cubicBezTo>
                    <a:cubicBezTo>
                      <a:pt x="8975" y="2132"/>
                      <a:pt x="8967" y="1823"/>
                      <a:pt x="8855" y="1530"/>
                    </a:cubicBezTo>
                    <a:cubicBezTo>
                      <a:pt x="8760" y="1238"/>
                      <a:pt x="8554" y="989"/>
                      <a:pt x="8305" y="817"/>
                    </a:cubicBezTo>
                    <a:cubicBezTo>
                      <a:pt x="8064" y="636"/>
                      <a:pt x="7746" y="550"/>
                      <a:pt x="7437" y="550"/>
                    </a:cubicBezTo>
                    <a:cubicBezTo>
                      <a:pt x="7127" y="550"/>
                      <a:pt x="6809" y="645"/>
                      <a:pt x="6568" y="817"/>
                    </a:cubicBezTo>
                    <a:cubicBezTo>
                      <a:pt x="6319" y="997"/>
                      <a:pt x="6113" y="1247"/>
                      <a:pt x="6018" y="1530"/>
                    </a:cubicBezTo>
                    <a:cubicBezTo>
                      <a:pt x="5906" y="1805"/>
                      <a:pt x="5898" y="2123"/>
                      <a:pt x="5975" y="2407"/>
                    </a:cubicBezTo>
                    <a:cubicBezTo>
                      <a:pt x="6053" y="2691"/>
                      <a:pt x="6224" y="2949"/>
                      <a:pt x="6439" y="3121"/>
                    </a:cubicBezTo>
                    <a:cubicBezTo>
                      <a:pt x="6267" y="2897"/>
                      <a:pt x="6156" y="2648"/>
                      <a:pt x="6130" y="2381"/>
                    </a:cubicBezTo>
                    <a:cubicBezTo>
                      <a:pt x="6113" y="2261"/>
                      <a:pt x="6113" y="2141"/>
                      <a:pt x="6130" y="2020"/>
                    </a:cubicBezTo>
                    <a:lnTo>
                      <a:pt x="6130" y="2106"/>
                    </a:lnTo>
                    <a:cubicBezTo>
                      <a:pt x="6130" y="2450"/>
                      <a:pt x="6267" y="2785"/>
                      <a:pt x="6517" y="3035"/>
                    </a:cubicBezTo>
                    <a:cubicBezTo>
                      <a:pt x="6560" y="3078"/>
                      <a:pt x="6586" y="3112"/>
                      <a:pt x="6611" y="3155"/>
                    </a:cubicBezTo>
                    <a:cubicBezTo>
                      <a:pt x="6457" y="3344"/>
                      <a:pt x="6457" y="3585"/>
                      <a:pt x="6457" y="3868"/>
                    </a:cubicBezTo>
                    <a:lnTo>
                      <a:pt x="6457" y="4023"/>
                    </a:lnTo>
                    <a:cubicBezTo>
                      <a:pt x="6457" y="4247"/>
                      <a:pt x="6405" y="4410"/>
                      <a:pt x="6328" y="4582"/>
                    </a:cubicBezTo>
                    <a:cubicBezTo>
                      <a:pt x="6259" y="4530"/>
                      <a:pt x="6216" y="4444"/>
                      <a:pt x="6216" y="4341"/>
                    </a:cubicBezTo>
                    <a:lnTo>
                      <a:pt x="6216" y="4109"/>
                    </a:lnTo>
                    <a:cubicBezTo>
                      <a:pt x="6216" y="3602"/>
                      <a:pt x="6216" y="3568"/>
                      <a:pt x="6096" y="3456"/>
                    </a:cubicBezTo>
                    <a:cubicBezTo>
                      <a:pt x="5734" y="3095"/>
                      <a:pt x="5545" y="2622"/>
                      <a:pt x="5545" y="2123"/>
                    </a:cubicBezTo>
                    <a:cubicBezTo>
                      <a:pt x="5545" y="1616"/>
                      <a:pt x="5734" y="1143"/>
                      <a:pt x="6096" y="791"/>
                    </a:cubicBezTo>
                    <a:cubicBezTo>
                      <a:pt x="6457" y="413"/>
                      <a:pt x="6929" y="215"/>
                      <a:pt x="7437" y="215"/>
                    </a:cubicBezTo>
                    <a:close/>
                    <a:moveTo>
                      <a:pt x="6431" y="6662"/>
                    </a:moveTo>
                    <a:lnTo>
                      <a:pt x="6431" y="6774"/>
                    </a:lnTo>
                    <a:lnTo>
                      <a:pt x="6431" y="6963"/>
                    </a:lnTo>
                    <a:cubicBezTo>
                      <a:pt x="6156" y="6963"/>
                      <a:pt x="5898" y="6980"/>
                      <a:pt x="5631" y="6980"/>
                    </a:cubicBezTo>
                    <a:cubicBezTo>
                      <a:pt x="5030" y="6989"/>
                      <a:pt x="4428" y="7006"/>
                      <a:pt x="3826" y="7040"/>
                    </a:cubicBezTo>
                    <a:cubicBezTo>
                      <a:pt x="4428" y="7075"/>
                      <a:pt x="5030" y="7092"/>
                      <a:pt x="5631" y="7109"/>
                    </a:cubicBezTo>
                    <a:cubicBezTo>
                      <a:pt x="5898" y="7118"/>
                      <a:pt x="6156" y="7118"/>
                      <a:pt x="6431" y="7118"/>
                    </a:cubicBezTo>
                    <a:lnTo>
                      <a:pt x="6431" y="7195"/>
                    </a:lnTo>
                    <a:lnTo>
                      <a:pt x="3689" y="7195"/>
                    </a:lnTo>
                    <a:lnTo>
                      <a:pt x="3689" y="6662"/>
                    </a:lnTo>
                    <a:close/>
                    <a:moveTo>
                      <a:pt x="11184" y="6654"/>
                    </a:moveTo>
                    <a:lnTo>
                      <a:pt x="11184" y="7195"/>
                    </a:lnTo>
                    <a:lnTo>
                      <a:pt x="8709" y="7195"/>
                    </a:lnTo>
                    <a:cubicBezTo>
                      <a:pt x="8709" y="7169"/>
                      <a:pt x="8709" y="7135"/>
                      <a:pt x="8717" y="7118"/>
                    </a:cubicBezTo>
                    <a:cubicBezTo>
                      <a:pt x="8889" y="7118"/>
                      <a:pt x="9070" y="7118"/>
                      <a:pt x="9242" y="7109"/>
                    </a:cubicBezTo>
                    <a:cubicBezTo>
                      <a:pt x="9843" y="7092"/>
                      <a:pt x="10445" y="7075"/>
                      <a:pt x="11047" y="7040"/>
                    </a:cubicBezTo>
                    <a:cubicBezTo>
                      <a:pt x="10445" y="7006"/>
                      <a:pt x="9843" y="6989"/>
                      <a:pt x="9242" y="6980"/>
                    </a:cubicBezTo>
                    <a:cubicBezTo>
                      <a:pt x="9070" y="6980"/>
                      <a:pt x="8898" y="6980"/>
                      <a:pt x="8726" y="6963"/>
                    </a:cubicBezTo>
                    <a:cubicBezTo>
                      <a:pt x="8735" y="6834"/>
                      <a:pt x="8752" y="6731"/>
                      <a:pt x="8760" y="6654"/>
                    </a:cubicBezTo>
                    <a:close/>
                    <a:moveTo>
                      <a:pt x="2545" y="6654"/>
                    </a:moveTo>
                    <a:lnTo>
                      <a:pt x="2545" y="7178"/>
                    </a:lnTo>
                    <a:lnTo>
                      <a:pt x="2244" y="7178"/>
                    </a:lnTo>
                    <a:lnTo>
                      <a:pt x="2244" y="7505"/>
                    </a:lnTo>
                    <a:cubicBezTo>
                      <a:pt x="2244" y="7591"/>
                      <a:pt x="2279" y="7625"/>
                      <a:pt x="2545" y="7625"/>
                    </a:cubicBezTo>
                    <a:lnTo>
                      <a:pt x="2545" y="7711"/>
                    </a:lnTo>
                    <a:cubicBezTo>
                      <a:pt x="2210" y="7711"/>
                      <a:pt x="2184" y="7677"/>
                      <a:pt x="2184" y="7556"/>
                    </a:cubicBezTo>
                    <a:lnTo>
                      <a:pt x="2184" y="7195"/>
                    </a:lnTo>
                    <a:lnTo>
                      <a:pt x="2184" y="6808"/>
                    </a:lnTo>
                    <a:cubicBezTo>
                      <a:pt x="2184" y="6688"/>
                      <a:pt x="2219" y="6662"/>
                      <a:pt x="2545" y="6654"/>
                    </a:cubicBezTo>
                    <a:close/>
                    <a:moveTo>
                      <a:pt x="6431" y="7634"/>
                    </a:moveTo>
                    <a:lnTo>
                      <a:pt x="6431" y="7720"/>
                    </a:lnTo>
                    <a:lnTo>
                      <a:pt x="3689" y="7720"/>
                    </a:lnTo>
                    <a:lnTo>
                      <a:pt x="3689" y="7634"/>
                    </a:lnTo>
                    <a:close/>
                    <a:moveTo>
                      <a:pt x="11184" y="7634"/>
                    </a:moveTo>
                    <a:lnTo>
                      <a:pt x="11184" y="7720"/>
                    </a:lnTo>
                    <a:lnTo>
                      <a:pt x="8674" y="7720"/>
                    </a:lnTo>
                    <a:cubicBezTo>
                      <a:pt x="8674" y="7694"/>
                      <a:pt x="8683" y="7668"/>
                      <a:pt x="8683" y="7634"/>
                    </a:cubicBezTo>
                    <a:close/>
                    <a:moveTo>
                      <a:pt x="12336" y="6679"/>
                    </a:moveTo>
                    <a:cubicBezTo>
                      <a:pt x="12672" y="6679"/>
                      <a:pt x="12706" y="6705"/>
                      <a:pt x="12706" y="6826"/>
                    </a:cubicBezTo>
                    <a:lnTo>
                      <a:pt x="12706" y="7195"/>
                    </a:lnTo>
                    <a:lnTo>
                      <a:pt x="12706" y="7582"/>
                    </a:lnTo>
                    <a:cubicBezTo>
                      <a:pt x="12706" y="7694"/>
                      <a:pt x="12672" y="7720"/>
                      <a:pt x="12336" y="7728"/>
                    </a:cubicBezTo>
                    <a:lnTo>
                      <a:pt x="12336" y="7642"/>
                    </a:lnTo>
                    <a:cubicBezTo>
                      <a:pt x="12603" y="7642"/>
                      <a:pt x="12637" y="7608"/>
                      <a:pt x="12637" y="7522"/>
                    </a:cubicBezTo>
                    <a:lnTo>
                      <a:pt x="12637" y="7204"/>
                    </a:lnTo>
                    <a:lnTo>
                      <a:pt x="12336" y="7204"/>
                    </a:lnTo>
                    <a:lnTo>
                      <a:pt x="12336" y="6679"/>
                    </a:lnTo>
                    <a:close/>
                    <a:moveTo>
                      <a:pt x="3336" y="6353"/>
                    </a:moveTo>
                    <a:cubicBezTo>
                      <a:pt x="3422" y="6353"/>
                      <a:pt x="3482" y="6422"/>
                      <a:pt x="3482" y="6508"/>
                    </a:cubicBezTo>
                    <a:lnTo>
                      <a:pt x="3482" y="7883"/>
                    </a:lnTo>
                    <a:cubicBezTo>
                      <a:pt x="3482" y="7969"/>
                      <a:pt x="3422" y="8029"/>
                      <a:pt x="3336" y="8029"/>
                    </a:cubicBezTo>
                    <a:lnTo>
                      <a:pt x="2915" y="8029"/>
                    </a:lnTo>
                    <a:cubicBezTo>
                      <a:pt x="2829" y="8029"/>
                      <a:pt x="2760" y="7960"/>
                      <a:pt x="2760" y="7883"/>
                    </a:cubicBezTo>
                    <a:lnTo>
                      <a:pt x="2760" y="6508"/>
                    </a:lnTo>
                    <a:cubicBezTo>
                      <a:pt x="2760" y="6422"/>
                      <a:pt x="2829" y="6353"/>
                      <a:pt x="2915" y="6353"/>
                    </a:cubicBezTo>
                    <a:close/>
                    <a:moveTo>
                      <a:pt x="11975" y="6344"/>
                    </a:moveTo>
                    <a:cubicBezTo>
                      <a:pt x="12061" y="6344"/>
                      <a:pt x="12121" y="6404"/>
                      <a:pt x="12121" y="6490"/>
                    </a:cubicBezTo>
                    <a:lnTo>
                      <a:pt x="12121" y="7883"/>
                    </a:lnTo>
                    <a:cubicBezTo>
                      <a:pt x="12121" y="7969"/>
                      <a:pt x="12053" y="8029"/>
                      <a:pt x="11975" y="8029"/>
                    </a:cubicBezTo>
                    <a:lnTo>
                      <a:pt x="11554" y="8029"/>
                    </a:lnTo>
                    <a:cubicBezTo>
                      <a:pt x="11468" y="8029"/>
                      <a:pt x="11399" y="7960"/>
                      <a:pt x="11399" y="7883"/>
                    </a:cubicBezTo>
                    <a:lnTo>
                      <a:pt x="11399" y="6508"/>
                    </a:lnTo>
                    <a:cubicBezTo>
                      <a:pt x="11391" y="6422"/>
                      <a:pt x="11468" y="6344"/>
                      <a:pt x="11554" y="6344"/>
                    </a:cubicBezTo>
                    <a:close/>
                    <a:moveTo>
                      <a:pt x="7394" y="3112"/>
                    </a:moveTo>
                    <a:cubicBezTo>
                      <a:pt x="8202" y="3112"/>
                      <a:pt x="8116" y="3396"/>
                      <a:pt x="8116" y="3989"/>
                    </a:cubicBezTo>
                    <a:cubicBezTo>
                      <a:pt x="8116" y="4169"/>
                      <a:pt x="8150" y="4324"/>
                      <a:pt x="8193" y="4462"/>
                    </a:cubicBezTo>
                    <a:cubicBezTo>
                      <a:pt x="8176" y="4453"/>
                      <a:pt x="8176" y="4444"/>
                      <a:pt x="8167" y="4427"/>
                    </a:cubicBezTo>
                    <a:cubicBezTo>
                      <a:pt x="8116" y="4333"/>
                      <a:pt x="8081" y="4238"/>
                      <a:pt x="8047" y="4126"/>
                    </a:cubicBezTo>
                    <a:cubicBezTo>
                      <a:pt x="8012" y="4238"/>
                      <a:pt x="8012" y="4358"/>
                      <a:pt x="8038" y="4470"/>
                    </a:cubicBezTo>
                    <a:cubicBezTo>
                      <a:pt x="8055" y="4591"/>
                      <a:pt x="8107" y="4702"/>
                      <a:pt x="8133" y="4805"/>
                    </a:cubicBezTo>
                    <a:cubicBezTo>
                      <a:pt x="8219" y="5012"/>
                      <a:pt x="8288" y="5192"/>
                      <a:pt x="8296" y="5390"/>
                    </a:cubicBezTo>
                    <a:cubicBezTo>
                      <a:pt x="8305" y="5485"/>
                      <a:pt x="8305" y="5588"/>
                      <a:pt x="8296" y="5674"/>
                    </a:cubicBezTo>
                    <a:cubicBezTo>
                      <a:pt x="8288" y="5777"/>
                      <a:pt x="8253" y="5846"/>
                      <a:pt x="8202" y="5932"/>
                    </a:cubicBezTo>
                    <a:cubicBezTo>
                      <a:pt x="8141" y="6018"/>
                      <a:pt x="8081" y="6146"/>
                      <a:pt x="8073" y="6267"/>
                    </a:cubicBezTo>
                    <a:cubicBezTo>
                      <a:pt x="8055" y="6387"/>
                      <a:pt x="8073" y="6508"/>
                      <a:pt x="8090" y="6611"/>
                    </a:cubicBezTo>
                    <a:cubicBezTo>
                      <a:pt x="8124" y="6508"/>
                      <a:pt x="8141" y="6396"/>
                      <a:pt x="8202" y="6301"/>
                    </a:cubicBezTo>
                    <a:cubicBezTo>
                      <a:pt x="8202" y="6298"/>
                      <a:pt x="8203" y="6296"/>
                      <a:pt x="8205" y="6293"/>
                    </a:cubicBezTo>
                    <a:lnTo>
                      <a:pt x="8205" y="6293"/>
                    </a:lnTo>
                    <a:cubicBezTo>
                      <a:pt x="8172" y="6402"/>
                      <a:pt x="8141" y="6536"/>
                      <a:pt x="8141" y="6740"/>
                    </a:cubicBezTo>
                    <a:cubicBezTo>
                      <a:pt x="8167" y="7281"/>
                      <a:pt x="8167" y="7814"/>
                      <a:pt x="8184" y="8356"/>
                    </a:cubicBezTo>
                    <a:lnTo>
                      <a:pt x="8210" y="9963"/>
                    </a:lnTo>
                    <a:cubicBezTo>
                      <a:pt x="8219" y="11038"/>
                      <a:pt x="8219" y="12121"/>
                      <a:pt x="8227" y="13195"/>
                    </a:cubicBezTo>
                    <a:cubicBezTo>
                      <a:pt x="8245" y="13737"/>
                      <a:pt x="8253" y="14270"/>
                      <a:pt x="8331" y="14803"/>
                    </a:cubicBezTo>
                    <a:cubicBezTo>
                      <a:pt x="8374" y="15061"/>
                      <a:pt x="8425" y="15327"/>
                      <a:pt x="8520" y="15559"/>
                    </a:cubicBezTo>
                    <a:lnTo>
                      <a:pt x="8563" y="15645"/>
                    </a:lnTo>
                    <a:cubicBezTo>
                      <a:pt x="8571" y="15662"/>
                      <a:pt x="8571" y="15680"/>
                      <a:pt x="8588" y="15688"/>
                    </a:cubicBezTo>
                    <a:lnTo>
                      <a:pt x="8614" y="15731"/>
                    </a:lnTo>
                    <a:lnTo>
                      <a:pt x="8674" y="15809"/>
                    </a:lnTo>
                    <a:lnTo>
                      <a:pt x="8735" y="15877"/>
                    </a:lnTo>
                    <a:cubicBezTo>
                      <a:pt x="8821" y="15963"/>
                      <a:pt x="8941" y="16015"/>
                      <a:pt x="9061" y="16032"/>
                    </a:cubicBezTo>
                    <a:cubicBezTo>
                      <a:pt x="9087" y="16049"/>
                      <a:pt x="9121" y="16049"/>
                      <a:pt x="9156" y="16049"/>
                    </a:cubicBezTo>
                    <a:cubicBezTo>
                      <a:pt x="9190" y="16049"/>
                      <a:pt x="9216" y="16058"/>
                      <a:pt x="9250" y="16058"/>
                    </a:cubicBezTo>
                    <a:lnTo>
                      <a:pt x="9345" y="16058"/>
                    </a:lnTo>
                    <a:lnTo>
                      <a:pt x="9448" y="16049"/>
                    </a:lnTo>
                    <a:cubicBezTo>
                      <a:pt x="9577" y="16032"/>
                      <a:pt x="9706" y="16006"/>
                      <a:pt x="9835" y="15963"/>
                    </a:cubicBezTo>
                    <a:cubicBezTo>
                      <a:pt x="10093" y="15886"/>
                      <a:pt x="10333" y="15774"/>
                      <a:pt x="10574" y="15671"/>
                    </a:cubicBezTo>
                    <a:cubicBezTo>
                      <a:pt x="10918" y="15516"/>
                      <a:pt x="11253" y="15344"/>
                      <a:pt x="11580" y="15164"/>
                    </a:cubicBezTo>
                    <a:cubicBezTo>
                      <a:pt x="11606" y="15190"/>
                      <a:pt x="11640" y="15207"/>
                      <a:pt x="11666" y="15233"/>
                    </a:cubicBezTo>
                    <a:cubicBezTo>
                      <a:pt x="11735" y="15258"/>
                      <a:pt x="11795" y="15258"/>
                      <a:pt x="11864" y="15258"/>
                    </a:cubicBezTo>
                    <a:cubicBezTo>
                      <a:pt x="11984" y="15250"/>
                      <a:pt x="12053" y="15207"/>
                      <a:pt x="12139" y="15172"/>
                    </a:cubicBezTo>
                    <a:cubicBezTo>
                      <a:pt x="12293" y="15087"/>
                      <a:pt x="12422" y="14992"/>
                      <a:pt x="12543" y="14889"/>
                    </a:cubicBezTo>
                    <a:cubicBezTo>
                      <a:pt x="12775" y="14674"/>
                      <a:pt x="12981" y="14442"/>
                      <a:pt x="13187" y="14218"/>
                    </a:cubicBezTo>
                    <a:cubicBezTo>
                      <a:pt x="13591" y="13754"/>
                      <a:pt x="13961" y="13264"/>
                      <a:pt x="14313" y="12766"/>
                    </a:cubicBezTo>
                    <a:lnTo>
                      <a:pt x="14313" y="12766"/>
                    </a:lnTo>
                    <a:cubicBezTo>
                      <a:pt x="13918" y="13230"/>
                      <a:pt x="13497" y="13685"/>
                      <a:pt x="13058" y="14115"/>
                    </a:cubicBezTo>
                    <a:cubicBezTo>
                      <a:pt x="12844" y="14330"/>
                      <a:pt x="12611" y="14528"/>
                      <a:pt x="12371" y="14700"/>
                    </a:cubicBezTo>
                    <a:cubicBezTo>
                      <a:pt x="12250" y="14786"/>
                      <a:pt x="12121" y="14872"/>
                      <a:pt x="12001" y="14932"/>
                    </a:cubicBezTo>
                    <a:cubicBezTo>
                      <a:pt x="11993" y="14932"/>
                      <a:pt x="11993" y="14940"/>
                      <a:pt x="11984" y="14940"/>
                    </a:cubicBezTo>
                    <a:cubicBezTo>
                      <a:pt x="11915" y="14897"/>
                      <a:pt x="11752" y="14734"/>
                      <a:pt x="12001" y="14485"/>
                    </a:cubicBezTo>
                    <a:cubicBezTo>
                      <a:pt x="12130" y="14347"/>
                      <a:pt x="13205" y="13307"/>
                      <a:pt x="13884" y="12697"/>
                    </a:cubicBezTo>
                    <a:lnTo>
                      <a:pt x="13884" y="12697"/>
                    </a:lnTo>
                    <a:cubicBezTo>
                      <a:pt x="13875" y="12714"/>
                      <a:pt x="13849" y="12723"/>
                      <a:pt x="13841" y="12748"/>
                    </a:cubicBezTo>
                    <a:cubicBezTo>
                      <a:pt x="13660" y="12972"/>
                      <a:pt x="13462" y="13187"/>
                      <a:pt x="13273" y="13410"/>
                    </a:cubicBezTo>
                    <a:cubicBezTo>
                      <a:pt x="13076" y="13625"/>
                      <a:pt x="12887" y="13840"/>
                      <a:pt x="12680" y="14055"/>
                    </a:cubicBezTo>
                    <a:cubicBezTo>
                      <a:pt x="12474" y="14270"/>
                      <a:pt x="12268" y="14468"/>
                      <a:pt x="12053" y="14674"/>
                    </a:cubicBezTo>
                    <a:cubicBezTo>
                      <a:pt x="12285" y="14485"/>
                      <a:pt x="12508" y="14304"/>
                      <a:pt x="12723" y="14098"/>
                    </a:cubicBezTo>
                    <a:cubicBezTo>
                      <a:pt x="12938" y="13909"/>
                      <a:pt x="13153" y="13703"/>
                      <a:pt x="13359" y="13496"/>
                    </a:cubicBezTo>
                    <a:cubicBezTo>
                      <a:pt x="13557" y="13299"/>
                      <a:pt x="13763" y="13092"/>
                      <a:pt x="13970" y="12877"/>
                    </a:cubicBezTo>
                    <a:cubicBezTo>
                      <a:pt x="14133" y="12705"/>
                      <a:pt x="14288" y="12525"/>
                      <a:pt x="14451" y="12353"/>
                    </a:cubicBezTo>
                    <a:cubicBezTo>
                      <a:pt x="14528" y="12370"/>
                      <a:pt x="14537" y="12379"/>
                      <a:pt x="14537" y="12396"/>
                    </a:cubicBezTo>
                    <a:cubicBezTo>
                      <a:pt x="14554" y="12439"/>
                      <a:pt x="14554" y="12482"/>
                      <a:pt x="14554" y="12533"/>
                    </a:cubicBezTo>
                    <a:lnTo>
                      <a:pt x="14554" y="12800"/>
                    </a:lnTo>
                    <a:cubicBezTo>
                      <a:pt x="14537" y="12980"/>
                      <a:pt x="14511" y="13170"/>
                      <a:pt x="14468" y="13341"/>
                    </a:cubicBezTo>
                    <a:cubicBezTo>
                      <a:pt x="14382" y="13694"/>
                      <a:pt x="14262" y="14038"/>
                      <a:pt x="14090" y="14373"/>
                    </a:cubicBezTo>
                    <a:cubicBezTo>
                      <a:pt x="13927" y="14700"/>
                      <a:pt x="13738" y="15001"/>
                      <a:pt x="13505" y="15301"/>
                    </a:cubicBezTo>
                    <a:cubicBezTo>
                      <a:pt x="13282" y="15594"/>
                      <a:pt x="13033" y="15860"/>
                      <a:pt x="12775" y="16118"/>
                    </a:cubicBezTo>
                    <a:cubicBezTo>
                      <a:pt x="12250" y="16625"/>
                      <a:pt x="11649" y="17046"/>
                      <a:pt x="11013" y="17408"/>
                    </a:cubicBezTo>
                    <a:cubicBezTo>
                      <a:pt x="10385" y="17769"/>
                      <a:pt x="9715" y="18052"/>
                      <a:pt x="9027" y="18284"/>
                    </a:cubicBezTo>
                    <a:cubicBezTo>
                      <a:pt x="9697" y="17992"/>
                      <a:pt x="10342" y="17665"/>
                      <a:pt x="10952" y="17304"/>
                    </a:cubicBezTo>
                    <a:cubicBezTo>
                      <a:pt x="11563" y="16926"/>
                      <a:pt x="12156" y="16505"/>
                      <a:pt x="12663" y="16015"/>
                    </a:cubicBezTo>
                    <a:cubicBezTo>
                      <a:pt x="12835" y="15852"/>
                      <a:pt x="13007" y="15680"/>
                      <a:pt x="13153" y="15499"/>
                    </a:cubicBezTo>
                    <a:lnTo>
                      <a:pt x="13153" y="15499"/>
                    </a:lnTo>
                    <a:cubicBezTo>
                      <a:pt x="12207" y="16290"/>
                      <a:pt x="10918" y="16797"/>
                      <a:pt x="9654" y="17150"/>
                    </a:cubicBezTo>
                    <a:cubicBezTo>
                      <a:pt x="10170" y="16660"/>
                      <a:pt x="10359" y="16144"/>
                      <a:pt x="10437" y="15903"/>
                    </a:cubicBezTo>
                    <a:lnTo>
                      <a:pt x="10437" y="15903"/>
                    </a:lnTo>
                    <a:cubicBezTo>
                      <a:pt x="10265" y="15981"/>
                      <a:pt x="10084" y="16058"/>
                      <a:pt x="9895" y="16118"/>
                    </a:cubicBezTo>
                    <a:cubicBezTo>
                      <a:pt x="9766" y="16161"/>
                      <a:pt x="9637" y="16195"/>
                      <a:pt x="9500" y="16221"/>
                    </a:cubicBezTo>
                    <a:lnTo>
                      <a:pt x="9396" y="16230"/>
                    </a:lnTo>
                    <a:lnTo>
                      <a:pt x="9285" y="16230"/>
                    </a:lnTo>
                    <a:cubicBezTo>
                      <a:pt x="9250" y="16230"/>
                      <a:pt x="9225" y="16230"/>
                      <a:pt x="9182" y="16221"/>
                    </a:cubicBezTo>
                    <a:cubicBezTo>
                      <a:pt x="9147" y="16221"/>
                      <a:pt x="9104" y="16204"/>
                      <a:pt x="9070" y="16204"/>
                    </a:cubicBezTo>
                    <a:cubicBezTo>
                      <a:pt x="8932" y="16187"/>
                      <a:pt x="8795" y="16118"/>
                      <a:pt x="8683" y="16024"/>
                    </a:cubicBezTo>
                    <a:lnTo>
                      <a:pt x="8606" y="15946"/>
                    </a:lnTo>
                    <a:lnTo>
                      <a:pt x="8545" y="15860"/>
                    </a:lnTo>
                    <a:lnTo>
                      <a:pt x="8511" y="15817"/>
                    </a:lnTo>
                    <a:cubicBezTo>
                      <a:pt x="8502" y="15809"/>
                      <a:pt x="8494" y="15791"/>
                      <a:pt x="8494" y="15774"/>
                    </a:cubicBezTo>
                    <a:lnTo>
                      <a:pt x="8434" y="15680"/>
                    </a:lnTo>
                    <a:cubicBezTo>
                      <a:pt x="8322" y="15422"/>
                      <a:pt x="8262" y="15155"/>
                      <a:pt x="8219" y="14889"/>
                    </a:cubicBezTo>
                    <a:cubicBezTo>
                      <a:pt x="8133" y="14347"/>
                      <a:pt x="8116" y="13797"/>
                      <a:pt x="8107" y="13264"/>
                    </a:cubicBezTo>
                    <a:lnTo>
                      <a:pt x="8107" y="11648"/>
                    </a:lnTo>
                    <a:cubicBezTo>
                      <a:pt x="8107" y="11115"/>
                      <a:pt x="8107" y="10574"/>
                      <a:pt x="8116" y="10041"/>
                    </a:cubicBezTo>
                    <a:lnTo>
                      <a:pt x="8124" y="9052"/>
                    </a:lnTo>
                    <a:cubicBezTo>
                      <a:pt x="7634" y="8029"/>
                      <a:pt x="7419" y="6765"/>
                      <a:pt x="7419" y="6765"/>
                    </a:cubicBezTo>
                    <a:lnTo>
                      <a:pt x="7419" y="7934"/>
                    </a:lnTo>
                    <a:lnTo>
                      <a:pt x="7419" y="11081"/>
                    </a:lnTo>
                    <a:lnTo>
                      <a:pt x="7419" y="19281"/>
                    </a:lnTo>
                    <a:cubicBezTo>
                      <a:pt x="7419" y="19281"/>
                      <a:pt x="7239" y="18688"/>
                      <a:pt x="7204" y="15473"/>
                    </a:cubicBezTo>
                    <a:lnTo>
                      <a:pt x="7110" y="13109"/>
                    </a:lnTo>
                    <a:lnTo>
                      <a:pt x="6955" y="17579"/>
                    </a:lnTo>
                    <a:cubicBezTo>
                      <a:pt x="5236" y="17253"/>
                      <a:pt x="3070" y="16694"/>
                      <a:pt x="1686" y="15516"/>
                    </a:cubicBezTo>
                    <a:lnTo>
                      <a:pt x="1686" y="15516"/>
                    </a:lnTo>
                    <a:cubicBezTo>
                      <a:pt x="1849" y="15705"/>
                      <a:pt x="2012" y="15877"/>
                      <a:pt x="2184" y="16032"/>
                    </a:cubicBezTo>
                    <a:cubicBezTo>
                      <a:pt x="2700" y="16531"/>
                      <a:pt x="3276" y="16952"/>
                      <a:pt x="3886" y="17322"/>
                    </a:cubicBezTo>
                    <a:cubicBezTo>
                      <a:pt x="4505" y="17700"/>
                      <a:pt x="5150" y="18026"/>
                      <a:pt x="5812" y="18302"/>
                    </a:cubicBezTo>
                    <a:cubicBezTo>
                      <a:pt x="5124" y="18078"/>
                      <a:pt x="4462" y="17786"/>
                      <a:pt x="3826" y="17433"/>
                    </a:cubicBezTo>
                    <a:cubicBezTo>
                      <a:pt x="3190" y="17081"/>
                      <a:pt x="2588" y="16660"/>
                      <a:pt x="2064" y="16144"/>
                    </a:cubicBezTo>
                    <a:cubicBezTo>
                      <a:pt x="1806" y="15886"/>
                      <a:pt x="1548" y="15619"/>
                      <a:pt x="1333" y="15327"/>
                    </a:cubicBezTo>
                    <a:cubicBezTo>
                      <a:pt x="1118" y="15035"/>
                      <a:pt x="912" y="14725"/>
                      <a:pt x="757" y="14390"/>
                    </a:cubicBezTo>
                    <a:cubicBezTo>
                      <a:pt x="594" y="14072"/>
                      <a:pt x="465" y="13711"/>
                      <a:pt x="379" y="13359"/>
                    </a:cubicBezTo>
                    <a:cubicBezTo>
                      <a:pt x="336" y="13178"/>
                      <a:pt x="310" y="13006"/>
                      <a:pt x="293" y="12826"/>
                    </a:cubicBezTo>
                    <a:cubicBezTo>
                      <a:pt x="276" y="12740"/>
                      <a:pt x="276" y="12637"/>
                      <a:pt x="293" y="12551"/>
                    </a:cubicBezTo>
                    <a:cubicBezTo>
                      <a:pt x="293" y="12508"/>
                      <a:pt x="302" y="12465"/>
                      <a:pt x="302" y="12413"/>
                    </a:cubicBezTo>
                    <a:cubicBezTo>
                      <a:pt x="302" y="12405"/>
                      <a:pt x="302" y="12396"/>
                      <a:pt x="310" y="12370"/>
                    </a:cubicBezTo>
                    <a:cubicBezTo>
                      <a:pt x="474" y="12551"/>
                      <a:pt x="637" y="12723"/>
                      <a:pt x="800" y="12894"/>
                    </a:cubicBezTo>
                    <a:cubicBezTo>
                      <a:pt x="998" y="13109"/>
                      <a:pt x="1204" y="13316"/>
                      <a:pt x="1411" y="13522"/>
                    </a:cubicBezTo>
                    <a:cubicBezTo>
                      <a:pt x="1617" y="13728"/>
                      <a:pt x="1832" y="13926"/>
                      <a:pt x="2047" y="14124"/>
                    </a:cubicBezTo>
                    <a:cubicBezTo>
                      <a:pt x="2262" y="14313"/>
                      <a:pt x="2485" y="14511"/>
                      <a:pt x="2709" y="14691"/>
                    </a:cubicBezTo>
                    <a:cubicBezTo>
                      <a:pt x="2494" y="14485"/>
                      <a:pt x="2287" y="14296"/>
                      <a:pt x="2081" y="14081"/>
                    </a:cubicBezTo>
                    <a:cubicBezTo>
                      <a:pt x="1883" y="13874"/>
                      <a:pt x="1686" y="13660"/>
                      <a:pt x="1497" y="13436"/>
                    </a:cubicBezTo>
                    <a:cubicBezTo>
                      <a:pt x="1299" y="13221"/>
                      <a:pt x="1118" y="12998"/>
                      <a:pt x="921" y="12766"/>
                    </a:cubicBezTo>
                    <a:cubicBezTo>
                      <a:pt x="912" y="12748"/>
                      <a:pt x="895" y="12740"/>
                      <a:pt x="878" y="12714"/>
                    </a:cubicBezTo>
                    <a:lnTo>
                      <a:pt x="878" y="12714"/>
                    </a:lnTo>
                    <a:cubicBezTo>
                      <a:pt x="1557" y="13324"/>
                      <a:pt x="2631" y="14373"/>
                      <a:pt x="2760" y="14511"/>
                    </a:cubicBezTo>
                    <a:cubicBezTo>
                      <a:pt x="3010" y="14768"/>
                      <a:pt x="2838" y="14915"/>
                      <a:pt x="2786" y="14958"/>
                    </a:cubicBezTo>
                    <a:cubicBezTo>
                      <a:pt x="2769" y="14958"/>
                      <a:pt x="2769" y="14949"/>
                      <a:pt x="2760" y="14949"/>
                    </a:cubicBezTo>
                    <a:cubicBezTo>
                      <a:pt x="2640" y="14897"/>
                      <a:pt x="2511" y="14811"/>
                      <a:pt x="2399" y="14725"/>
                    </a:cubicBezTo>
                    <a:cubicBezTo>
                      <a:pt x="2158" y="14554"/>
                      <a:pt x="1935" y="14347"/>
                      <a:pt x="1711" y="14132"/>
                    </a:cubicBezTo>
                    <a:cubicBezTo>
                      <a:pt x="1273" y="13711"/>
                      <a:pt x="860" y="13264"/>
                      <a:pt x="456" y="12791"/>
                    </a:cubicBezTo>
                    <a:lnTo>
                      <a:pt x="456" y="12791"/>
                    </a:lnTo>
                    <a:cubicBezTo>
                      <a:pt x="809" y="13281"/>
                      <a:pt x="1187" y="13780"/>
                      <a:pt x="1583" y="14244"/>
                    </a:cubicBezTo>
                    <a:cubicBezTo>
                      <a:pt x="1789" y="14476"/>
                      <a:pt x="1987" y="14700"/>
                      <a:pt x="2227" y="14906"/>
                    </a:cubicBezTo>
                    <a:cubicBezTo>
                      <a:pt x="2348" y="15018"/>
                      <a:pt x="2477" y="15112"/>
                      <a:pt x="2623" y="15198"/>
                    </a:cubicBezTo>
                    <a:cubicBezTo>
                      <a:pt x="2700" y="15241"/>
                      <a:pt x="2786" y="15276"/>
                      <a:pt x="2906" y="15284"/>
                    </a:cubicBezTo>
                    <a:cubicBezTo>
                      <a:pt x="2958" y="15284"/>
                      <a:pt x="3035" y="15284"/>
                      <a:pt x="3095" y="15250"/>
                    </a:cubicBezTo>
                    <a:cubicBezTo>
                      <a:pt x="3130" y="15241"/>
                      <a:pt x="3147" y="15215"/>
                      <a:pt x="3173" y="15198"/>
                    </a:cubicBezTo>
                    <a:cubicBezTo>
                      <a:pt x="3775" y="15542"/>
                      <a:pt x="4866" y="16118"/>
                      <a:pt x="5425" y="16118"/>
                    </a:cubicBezTo>
                    <a:cubicBezTo>
                      <a:pt x="6216" y="16118"/>
                      <a:pt x="6629" y="15748"/>
                      <a:pt x="6629" y="12826"/>
                    </a:cubicBezTo>
                    <a:lnTo>
                      <a:pt x="6629" y="6748"/>
                    </a:lnTo>
                    <a:cubicBezTo>
                      <a:pt x="6629" y="6009"/>
                      <a:pt x="6328" y="6181"/>
                      <a:pt x="6328" y="5493"/>
                    </a:cubicBezTo>
                    <a:cubicBezTo>
                      <a:pt x="6328" y="4805"/>
                      <a:pt x="6671" y="4582"/>
                      <a:pt x="6671" y="3989"/>
                    </a:cubicBezTo>
                    <a:cubicBezTo>
                      <a:pt x="6671" y="3396"/>
                      <a:pt x="6586" y="3112"/>
                      <a:pt x="7394" y="3112"/>
                    </a:cubicBezTo>
                    <a:close/>
                    <a:moveTo>
                      <a:pt x="7428" y="0"/>
                    </a:moveTo>
                    <a:cubicBezTo>
                      <a:pt x="6869" y="0"/>
                      <a:pt x="6345" y="215"/>
                      <a:pt x="5941" y="619"/>
                    </a:cubicBezTo>
                    <a:cubicBezTo>
                      <a:pt x="5545" y="1015"/>
                      <a:pt x="5330" y="1539"/>
                      <a:pt x="5330" y="2098"/>
                    </a:cubicBezTo>
                    <a:cubicBezTo>
                      <a:pt x="5330" y="2639"/>
                      <a:pt x="5537" y="3138"/>
                      <a:pt x="5898" y="3525"/>
                    </a:cubicBezTo>
                    <a:cubicBezTo>
                      <a:pt x="5726" y="3602"/>
                      <a:pt x="5614" y="3783"/>
                      <a:pt x="5614" y="3989"/>
                    </a:cubicBezTo>
                    <a:lnTo>
                      <a:pt x="5614" y="4152"/>
                    </a:lnTo>
                    <a:cubicBezTo>
                      <a:pt x="5614" y="4427"/>
                      <a:pt x="5838" y="4659"/>
                      <a:pt x="6113" y="4659"/>
                    </a:cubicBezTo>
                    <a:lnTo>
                      <a:pt x="6130" y="4659"/>
                    </a:lnTo>
                    <a:cubicBezTo>
                      <a:pt x="6156" y="4702"/>
                      <a:pt x="6199" y="4728"/>
                      <a:pt x="6259" y="4762"/>
                    </a:cubicBezTo>
                    <a:cubicBezTo>
                      <a:pt x="6181" y="4960"/>
                      <a:pt x="6113" y="5192"/>
                      <a:pt x="6113" y="5519"/>
                    </a:cubicBezTo>
                    <a:cubicBezTo>
                      <a:pt x="6113" y="5923"/>
                      <a:pt x="6216" y="6086"/>
                      <a:pt x="6302" y="6232"/>
                    </a:cubicBezTo>
                    <a:cubicBezTo>
                      <a:pt x="6345" y="6301"/>
                      <a:pt x="6371" y="6361"/>
                      <a:pt x="6396" y="6447"/>
                    </a:cubicBezTo>
                    <a:lnTo>
                      <a:pt x="3671" y="6447"/>
                    </a:lnTo>
                    <a:cubicBezTo>
                      <a:pt x="3654" y="6275"/>
                      <a:pt x="3499" y="6138"/>
                      <a:pt x="3319" y="6138"/>
                    </a:cubicBezTo>
                    <a:lnTo>
                      <a:pt x="2906" y="6138"/>
                    </a:lnTo>
                    <a:cubicBezTo>
                      <a:pt x="2717" y="6138"/>
                      <a:pt x="2571" y="6275"/>
                      <a:pt x="2545" y="6447"/>
                    </a:cubicBezTo>
                    <a:cubicBezTo>
                      <a:pt x="2227" y="6447"/>
                      <a:pt x="1969" y="6473"/>
                      <a:pt x="1969" y="6808"/>
                    </a:cubicBezTo>
                    <a:lnTo>
                      <a:pt x="1969" y="7195"/>
                    </a:lnTo>
                    <a:lnTo>
                      <a:pt x="1969" y="7582"/>
                    </a:lnTo>
                    <a:cubicBezTo>
                      <a:pt x="1969" y="7900"/>
                      <a:pt x="2227" y="7934"/>
                      <a:pt x="2545" y="7934"/>
                    </a:cubicBezTo>
                    <a:cubicBezTo>
                      <a:pt x="2571" y="8106"/>
                      <a:pt x="2717" y="8244"/>
                      <a:pt x="2906" y="8244"/>
                    </a:cubicBezTo>
                    <a:lnTo>
                      <a:pt x="3319" y="8244"/>
                    </a:lnTo>
                    <a:cubicBezTo>
                      <a:pt x="3499" y="8244"/>
                      <a:pt x="3654" y="8106"/>
                      <a:pt x="3671" y="7934"/>
                    </a:cubicBezTo>
                    <a:lnTo>
                      <a:pt x="6431" y="7934"/>
                    </a:lnTo>
                    <a:lnTo>
                      <a:pt x="6431" y="12852"/>
                    </a:lnTo>
                    <a:cubicBezTo>
                      <a:pt x="6431" y="15903"/>
                      <a:pt x="5967" y="15903"/>
                      <a:pt x="5468" y="15903"/>
                    </a:cubicBezTo>
                    <a:cubicBezTo>
                      <a:pt x="4952" y="15903"/>
                      <a:pt x="3783" y="15276"/>
                      <a:pt x="3164" y="14906"/>
                    </a:cubicBezTo>
                    <a:cubicBezTo>
                      <a:pt x="3173" y="14889"/>
                      <a:pt x="3173" y="14863"/>
                      <a:pt x="3173" y="14829"/>
                    </a:cubicBezTo>
                    <a:cubicBezTo>
                      <a:pt x="3190" y="14717"/>
                      <a:pt x="3173" y="14528"/>
                      <a:pt x="2975" y="14339"/>
                    </a:cubicBezTo>
                    <a:cubicBezTo>
                      <a:pt x="2872" y="14227"/>
                      <a:pt x="2279" y="13651"/>
                      <a:pt x="1729" y="13135"/>
                    </a:cubicBezTo>
                    <a:cubicBezTo>
                      <a:pt x="551" y="12018"/>
                      <a:pt x="482" y="12018"/>
                      <a:pt x="370" y="12018"/>
                    </a:cubicBezTo>
                    <a:cubicBezTo>
                      <a:pt x="293" y="12018"/>
                      <a:pt x="224" y="12052"/>
                      <a:pt x="181" y="12104"/>
                    </a:cubicBezTo>
                    <a:cubicBezTo>
                      <a:pt x="1" y="12310"/>
                      <a:pt x="87" y="12955"/>
                      <a:pt x="173" y="13307"/>
                    </a:cubicBezTo>
                    <a:cubicBezTo>
                      <a:pt x="310" y="13917"/>
                      <a:pt x="680" y="14854"/>
                      <a:pt x="1583" y="15852"/>
                    </a:cubicBezTo>
                    <a:cubicBezTo>
                      <a:pt x="2571" y="16935"/>
                      <a:pt x="3964" y="17829"/>
                      <a:pt x="5743" y="18508"/>
                    </a:cubicBezTo>
                    <a:cubicBezTo>
                      <a:pt x="6714" y="18886"/>
                      <a:pt x="7256" y="19316"/>
                      <a:pt x="7265" y="19324"/>
                    </a:cubicBezTo>
                    <a:cubicBezTo>
                      <a:pt x="7308" y="19367"/>
                      <a:pt x="7376" y="19376"/>
                      <a:pt x="7428" y="19376"/>
                    </a:cubicBezTo>
                    <a:cubicBezTo>
                      <a:pt x="7480" y="19376"/>
                      <a:pt x="7531" y="19359"/>
                      <a:pt x="7591" y="19324"/>
                    </a:cubicBezTo>
                    <a:cubicBezTo>
                      <a:pt x="7591" y="19324"/>
                      <a:pt x="8133" y="18886"/>
                      <a:pt x="9113" y="18508"/>
                    </a:cubicBezTo>
                    <a:cubicBezTo>
                      <a:pt x="10884" y="17829"/>
                      <a:pt x="12293" y="16935"/>
                      <a:pt x="13273" y="15852"/>
                    </a:cubicBezTo>
                    <a:cubicBezTo>
                      <a:pt x="14176" y="14863"/>
                      <a:pt x="14528" y="13917"/>
                      <a:pt x="14683" y="13307"/>
                    </a:cubicBezTo>
                    <a:cubicBezTo>
                      <a:pt x="14769" y="12955"/>
                      <a:pt x="14855" y="12310"/>
                      <a:pt x="14666" y="12104"/>
                    </a:cubicBezTo>
                    <a:cubicBezTo>
                      <a:pt x="14623" y="12035"/>
                      <a:pt x="14563" y="12018"/>
                      <a:pt x="14485" y="12018"/>
                    </a:cubicBezTo>
                    <a:cubicBezTo>
                      <a:pt x="14365" y="12018"/>
                      <a:pt x="14305" y="12018"/>
                      <a:pt x="13119" y="13135"/>
                    </a:cubicBezTo>
                    <a:cubicBezTo>
                      <a:pt x="12577" y="13651"/>
                      <a:pt x="11984" y="14227"/>
                      <a:pt x="11872" y="14339"/>
                    </a:cubicBezTo>
                    <a:cubicBezTo>
                      <a:pt x="11683" y="14536"/>
                      <a:pt x="11657" y="14717"/>
                      <a:pt x="11683" y="14829"/>
                    </a:cubicBezTo>
                    <a:cubicBezTo>
                      <a:pt x="11683" y="14854"/>
                      <a:pt x="11692" y="14889"/>
                      <a:pt x="11692" y="14906"/>
                    </a:cubicBezTo>
                    <a:cubicBezTo>
                      <a:pt x="11073" y="15267"/>
                      <a:pt x="9895" y="15903"/>
                      <a:pt x="9379" y="15903"/>
                    </a:cubicBezTo>
                    <a:cubicBezTo>
                      <a:pt x="8889" y="15903"/>
                      <a:pt x="8425" y="15903"/>
                      <a:pt x="8425" y="12852"/>
                    </a:cubicBezTo>
                    <a:lnTo>
                      <a:pt x="8425" y="7934"/>
                    </a:lnTo>
                    <a:lnTo>
                      <a:pt x="11176" y="7934"/>
                    </a:lnTo>
                    <a:cubicBezTo>
                      <a:pt x="11202" y="8106"/>
                      <a:pt x="11348" y="8244"/>
                      <a:pt x="11528" y="8244"/>
                    </a:cubicBezTo>
                    <a:lnTo>
                      <a:pt x="11950" y="8244"/>
                    </a:lnTo>
                    <a:cubicBezTo>
                      <a:pt x="12130" y="8244"/>
                      <a:pt x="12285" y="8106"/>
                      <a:pt x="12302" y="7934"/>
                    </a:cubicBezTo>
                    <a:cubicBezTo>
                      <a:pt x="12629" y="7934"/>
                      <a:pt x="12887" y="7909"/>
                      <a:pt x="12887" y="7582"/>
                    </a:cubicBezTo>
                    <a:lnTo>
                      <a:pt x="12887" y="7195"/>
                    </a:lnTo>
                    <a:lnTo>
                      <a:pt x="12887" y="6808"/>
                    </a:lnTo>
                    <a:cubicBezTo>
                      <a:pt x="12887" y="6482"/>
                      <a:pt x="12629" y="6447"/>
                      <a:pt x="12302" y="6447"/>
                    </a:cubicBezTo>
                    <a:cubicBezTo>
                      <a:pt x="12285" y="6275"/>
                      <a:pt x="12130" y="6138"/>
                      <a:pt x="11950" y="6138"/>
                    </a:cubicBezTo>
                    <a:lnTo>
                      <a:pt x="11528" y="6138"/>
                    </a:lnTo>
                    <a:cubicBezTo>
                      <a:pt x="11348" y="6138"/>
                      <a:pt x="11202" y="6275"/>
                      <a:pt x="11176" y="6447"/>
                    </a:cubicBezTo>
                    <a:lnTo>
                      <a:pt x="8459" y="6447"/>
                    </a:lnTo>
                    <a:cubicBezTo>
                      <a:pt x="8477" y="6361"/>
                      <a:pt x="8511" y="6301"/>
                      <a:pt x="8554" y="6232"/>
                    </a:cubicBezTo>
                    <a:cubicBezTo>
                      <a:pt x="8640" y="6086"/>
                      <a:pt x="8735" y="5914"/>
                      <a:pt x="8735" y="5519"/>
                    </a:cubicBezTo>
                    <a:cubicBezTo>
                      <a:pt x="8735" y="5192"/>
                      <a:pt x="8674" y="4969"/>
                      <a:pt x="8597" y="4762"/>
                    </a:cubicBezTo>
                    <a:cubicBezTo>
                      <a:pt x="8640" y="4728"/>
                      <a:pt x="8683" y="4702"/>
                      <a:pt x="8726" y="4659"/>
                    </a:cubicBezTo>
                    <a:lnTo>
                      <a:pt x="8735" y="4659"/>
                    </a:lnTo>
                    <a:cubicBezTo>
                      <a:pt x="9018" y="4659"/>
                      <a:pt x="9242" y="4427"/>
                      <a:pt x="9242" y="4152"/>
                    </a:cubicBezTo>
                    <a:lnTo>
                      <a:pt x="9242" y="3989"/>
                    </a:lnTo>
                    <a:cubicBezTo>
                      <a:pt x="9242" y="3783"/>
                      <a:pt x="9121" y="3611"/>
                      <a:pt x="8949" y="3525"/>
                    </a:cubicBezTo>
                    <a:cubicBezTo>
                      <a:pt x="9319" y="3138"/>
                      <a:pt x="9525" y="2639"/>
                      <a:pt x="9525" y="2098"/>
                    </a:cubicBezTo>
                    <a:cubicBezTo>
                      <a:pt x="9525" y="1539"/>
                      <a:pt x="9311" y="1015"/>
                      <a:pt x="8906" y="619"/>
                    </a:cubicBezTo>
                    <a:cubicBezTo>
                      <a:pt x="8511" y="215"/>
                      <a:pt x="7987" y="0"/>
                      <a:pt x="74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26"/>
              <p:cNvSpPr/>
              <p:nvPr/>
            </p:nvSpPr>
            <p:spPr>
              <a:xfrm>
                <a:off x="1969650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1" y="0"/>
                    </a:moveTo>
                    <a:lnTo>
                      <a:pt x="1" y="688"/>
                    </a:lnTo>
                    <a:cubicBezTo>
                      <a:pt x="1" y="765"/>
                      <a:pt x="52" y="826"/>
                      <a:pt x="130" y="826"/>
                    </a:cubicBezTo>
                    <a:lnTo>
                      <a:pt x="482" y="826"/>
                    </a:lnTo>
                    <a:cubicBezTo>
                      <a:pt x="559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26"/>
              <p:cNvSpPr/>
              <p:nvPr/>
            </p:nvSpPr>
            <p:spPr>
              <a:xfrm>
                <a:off x="1969425" y="1345950"/>
                <a:ext cx="155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30" extrusionOk="0">
                    <a:moveTo>
                      <a:pt x="1" y="1"/>
                    </a:moveTo>
                    <a:lnTo>
                      <a:pt x="1" y="129"/>
                    </a:lnTo>
                    <a:lnTo>
                      <a:pt x="620" y="129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6"/>
              <p:cNvSpPr/>
              <p:nvPr/>
            </p:nvSpPr>
            <p:spPr>
              <a:xfrm>
                <a:off x="1753675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0" y="0"/>
                    </a:moveTo>
                    <a:lnTo>
                      <a:pt x="0" y="688"/>
                    </a:lnTo>
                    <a:cubicBezTo>
                      <a:pt x="0" y="765"/>
                      <a:pt x="52" y="826"/>
                      <a:pt x="129" y="826"/>
                    </a:cubicBezTo>
                    <a:lnTo>
                      <a:pt x="482" y="826"/>
                    </a:lnTo>
                    <a:cubicBezTo>
                      <a:pt x="542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6"/>
              <p:cNvSpPr/>
              <p:nvPr/>
            </p:nvSpPr>
            <p:spPr>
              <a:xfrm>
                <a:off x="1753250" y="1345950"/>
                <a:ext cx="1527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0" extrusionOk="0">
                    <a:moveTo>
                      <a:pt x="0" y="1"/>
                    </a:moveTo>
                    <a:lnTo>
                      <a:pt x="0" y="129"/>
                    </a:lnTo>
                    <a:lnTo>
                      <a:pt x="611" y="129"/>
                    </a:lnTo>
                    <a:lnTo>
                      <a:pt x="61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6"/>
              <p:cNvSpPr/>
              <p:nvPr/>
            </p:nvSpPr>
            <p:spPr>
              <a:xfrm>
                <a:off x="1847800" y="1285325"/>
                <a:ext cx="3977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669" extrusionOk="0">
                    <a:moveTo>
                      <a:pt x="875" y="354"/>
                    </a:moveTo>
                    <a:cubicBezTo>
                      <a:pt x="1127" y="354"/>
                      <a:pt x="1350" y="574"/>
                      <a:pt x="1350" y="835"/>
                    </a:cubicBezTo>
                    <a:cubicBezTo>
                      <a:pt x="1350" y="1102"/>
                      <a:pt x="1135" y="1317"/>
                      <a:pt x="860" y="1317"/>
                    </a:cubicBezTo>
                    <a:cubicBezTo>
                      <a:pt x="594" y="1317"/>
                      <a:pt x="379" y="1102"/>
                      <a:pt x="379" y="835"/>
                    </a:cubicBezTo>
                    <a:cubicBezTo>
                      <a:pt x="379" y="569"/>
                      <a:pt x="594" y="354"/>
                      <a:pt x="860" y="354"/>
                    </a:cubicBezTo>
                    <a:cubicBezTo>
                      <a:pt x="865" y="354"/>
                      <a:pt x="870" y="354"/>
                      <a:pt x="875" y="354"/>
                    </a:cubicBezTo>
                    <a:close/>
                    <a:moveTo>
                      <a:pt x="793" y="1"/>
                    </a:moveTo>
                    <a:cubicBezTo>
                      <a:pt x="622" y="1"/>
                      <a:pt x="446" y="65"/>
                      <a:pt x="301" y="190"/>
                    </a:cubicBezTo>
                    <a:cubicBezTo>
                      <a:pt x="121" y="345"/>
                      <a:pt x="1" y="586"/>
                      <a:pt x="18" y="835"/>
                    </a:cubicBezTo>
                    <a:cubicBezTo>
                      <a:pt x="1" y="1084"/>
                      <a:pt x="121" y="1317"/>
                      <a:pt x="301" y="1480"/>
                    </a:cubicBezTo>
                    <a:cubicBezTo>
                      <a:pt x="449" y="1600"/>
                      <a:pt x="627" y="1669"/>
                      <a:pt x="800" y="1669"/>
                    </a:cubicBezTo>
                    <a:cubicBezTo>
                      <a:pt x="850" y="1669"/>
                      <a:pt x="899" y="1663"/>
                      <a:pt x="946" y="1652"/>
                    </a:cubicBezTo>
                    <a:cubicBezTo>
                      <a:pt x="860" y="1635"/>
                      <a:pt x="791" y="1600"/>
                      <a:pt x="714" y="1566"/>
                    </a:cubicBezTo>
                    <a:lnTo>
                      <a:pt x="714" y="1566"/>
                    </a:lnTo>
                    <a:cubicBezTo>
                      <a:pt x="757" y="1574"/>
                      <a:pt x="809" y="1574"/>
                      <a:pt x="852" y="1574"/>
                    </a:cubicBezTo>
                    <a:cubicBezTo>
                      <a:pt x="1264" y="1574"/>
                      <a:pt x="1591" y="1248"/>
                      <a:pt x="1591" y="835"/>
                    </a:cubicBezTo>
                    <a:cubicBezTo>
                      <a:pt x="1591" y="431"/>
                      <a:pt x="1264" y="96"/>
                      <a:pt x="852" y="96"/>
                    </a:cubicBezTo>
                    <a:cubicBezTo>
                      <a:pt x="809" y="96"/>
                      <a:pt x="757" y="96"/>
                      <a:pt x="714" y="105"/>
                    </a:cubicBezTo>
                    <a:cubicBezTo>
                      <a:pt x="791" y="70"/>
                      <a:pt x="860" y="44"/>
                      <a:pt x="946" y="19"/>
                    </a:cubicBezTo>
                    <a:cubicBezTo>
                      <a:pt x="896" y="7"/>
                      <a:pt x="845" y="1"/>
                      <a:pt x="7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6"/>
              <p:cNvSpPr/>
              <p:nvPr/>
            </p:nvSpPr>
            <p:spPr>
              <a:xfrm>
                <a:off x="1854025" y="1258500"/>
                <a:ext cx="314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482" extrusionOk="0">
                    <a:moveTo>
                      <a:pt x="508" y="0"/>
                    </a:moveTo>
                    <a:cubicBezTo>
                      <a:pt x="337" y="0"/>
                      <a:pt x="158" y="27"/>
                      <a:pt x="1" y="103"/>
                    </a:cubicBezTo>
                    <a:lnTo>
                      <a:pt x="1" y="481"/>
                    </a:lnTo>
                    <a:cubicBezTo>
                      <a:pt x="242" y="180"/>
                      <a:pt x="1256" y="137"/>
                      <a:pt x="1256" y="137"/>
                    </a:cubicBezTo>
                    <a:cubicBezTo>
                      <a:pt x="1256" y="137"/>
                      <a:pt x="899" y="0"/>
                      <a:pt x="50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54" name="Google Shape;254;p26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26"/>
          <p:cNvSpPr txBox="1">
            <a:spLocks noGrp="1"/>
          </p:cNvSpPr>
          <p:nvPr>
            <p:ph type="subTitle" idx="1"/>
          </p:nvPr>
        </p:nvSpPr>
        <p:spPr>
          <a:xfrm>
            <a:off x="899375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6"/>
          <p:cNvSpPr txBox="1">
            <a:spLocks noGrp="1"/>
          </p:cNvSpPr>
          <p:nvPr>
            <p:ph type="subTitle" idx="2"/>
          </p:nvPr>
        </p:nvSpPr>
        <p:spPr>
          <a:xfrm>
            <a:off x="3446102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26"/>
          <p:cNvSpPr txBox="1">
            <a:spLocks noGrp="1"/>
          </p:cNvSpPr>
          <p:nvPr>
            <p:ph type="subTitle" idx="3"/>
          </p:nvPr>
        </p:nvSpPr>
        <p:spPr>
          <a:xfrm>
            <a:off x="5992825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26"/>
          <p:cNvSpPr txBox="1">
            <a:spLocks noGrp="1"/>
          </p:cNvSpPr>
          <p:nvPr>
            <p:ph type="subTitle" idx="4"/>
          </p:nvPr>
        </p:nvSpPr>
        <p:spPr>
          <a:xfrm>
            <a:off x="899375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subTitle" idx="5"/>
          </p:nvPr>
        </p:nvSpPr>
        <p:spPr>
          <a:xfrm>
            <a:off x="3446102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0" name="Google Shape;260;p26"/>
          <p:cNvSpPr txBox="1">
            <a:spLocks noGrp="1"/>
          </p:cNvSpPr>
          <p:nvPr>
            <p:ph type="subTitle" idx="6"/>
          </p:nvPr>
        </p:nvSpPr>
        <p:spPr>
          <a:xfrm>
            <a:off x="5992825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816454" flipH="1">
            <a:off x="-2054240" y="-369744"/>
            <a:ext cx="6001523" cy="769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7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83415" y="-913851"/>
            <a:ext cx="4979425" cy="59049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4" name="Google Shape;264;p27"/>
          <p:cNvCxnSpPr/>
          <p:nvPr/>
        </p:nvCxnSpPr>
        <p:spPr>
          <a:xfrm rot="-5400000" flipH="1">
            <a:off x="-898962" y="3449830"/>
            <a:ext cx="2676900" cy="879000"/>
          </a:xfrm>
          <a:prstGeom prst="curvedConnector3">
            <a:avLst>
              <a:gd name="adj1" fmla="val -1706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5" name="Google Shape;265;p27"/>
          <p:cNvCxnSpPr/>
          <p:nvPr/>
        </p:nvCxnSpPr>
        <p:spPr>
          <a:xfrm rot="-5400000" flipH="1">
            <a:off x="2428900" y="-4012922"/>
            <a:ext cx="4286100" cy="3638400"/>
          </a:xfrm>
          <a:prstGeom prst="curvedConnector3">
            <a:avLst>
              <a:gd name="adj1" fmla="val 11689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6" name="Google Shape;266;p27"/>
          <p:cNvSpPr txBox="1">
            <a:spLocks noGrp="1"/>
          </p:cNvSpPr>
          <p:nvPr>
            <p:ph type="title"/>
          </p:nvPr>
        </p:nvSpPr>
        <p:spPr>
          <a:xfrm>
            <a:off x="1525600" y="521225"/>
            <a:ext cx="6092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7"/>
          <p:cNvSpPr txBox="1">
            <a:spLocks noGrp="1"/>
          </p:cNvSpPr>
          <p:nvPr>
            <p:ph type="subTitle" idx="1"/>
          </p:nvPr>
        </p:nvSpPr>
        <p:spPr>
          <a:xfrm>
            <a:off x="4885639" y="1468931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7"/>
          <p:cNvSpPr txBox="1">
            <a:spLocks noGrp="1"/>
          </p:cNvSpPr>
          <p:nvPr>
            <p:ph type="subTitle" idx="2"/>
          </p:nvPr>
        </p:nvSpPr>
        <p:spPr>
          <a:xfrm>
            <a:off x="4885639" y="2583300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7"/>
          <p:cNvSpPr txBox="1">
            <a:spLocks noGrp="1"/>
          </p:cNvSpPr>
          <p:nvPr>
            <p:ph type="subTitle" idx="3"/>
          </p:nvPr>
        </p:nvSpPr>
        <p:spPr>
          <a:xfrm>
            <a:off x="4885639" y="3697719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7"/>
          <p:cNvSpPr txBox="1">
            <a:spLocks noGrp="1"/>
          </p:cNvSpPr>
          <p:nvPr>
            <p:ph type="subTitle" idx="4"/>
          </p:nvPr>
        </p:nvSpPr>
        <p:spPr>
          <a:xfrm>
            <a:off x="3114764" y="1468931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1" name="Google Shape;271;p27"/>
          <p:cNvSpPr txBox="1">
            <a:spLocks noGrp="1"/>
          </p:cNvSpPr>
          <p:nvPr>
            <p:ph type="subTitle" idx="5"/>
          </p:nvPr>
        </p:nvSpPr>
        <p:spPr>
          <a:xfrm>
            <a:off x="3114764" y="2583300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2" name="Google Shape;272;p27"/>
          <p:cNvSpPr txBox="1">
            <a:spLocks noGrp="1"/>
          </p:cNvSpPr>
          <p:nvPr>
            <p:ph type="subTitle" idx="6"/>
          </p:nvPr>
        </p:nvSpPr>
        <p:spPr>
          <a:xfrm>
            <a:off x="3114764" y="3697719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8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 rot="2950279">
            <a:off x="-1797049" y="3048001"/>
            <a:ext cx="6959954" cy="622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7409161" y="-3279325"/>
            <a:ext cx="4867424" cy="5772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" name="Google Shape;276;p28"/>
          <p:cNvGrpSpPr/>
          <p:nvPr/>
        </p:nvGrpSpPr>
        <p:grpSpPr>
          <a:xfrm>
            <a:off x="8026122" y="2711382"/>
            <a:ext cx="1627870" cy="2539405"/>
            <a:chOff x="8026122" y="2711382"/>
            <a:chExt cx="1627870" cy="2539405"/>
          </a:xfrm>
        </p:grpSpPr>
        <p:sp>
          <p:nvSpPr>
            <p:cNvPr id="277" name="Google Shape;277;p28"/>
            <p:cNvSpPr/>
            <p:nvPr/>
          </p:nvSpPr>
          <p:spPr>
            <a:xfrm rot="499385">
              <a:off x="8191269" y="2792967"/>
              <a:ext cx="1297577" cy="2376236"/>
            </a:xfrm>
            <a:custGeom>
              <a:avLst/>
              <a:gdLst/>
              <a:ahLst/>
              <a:cxnLst/>
              <a:rect l="l" t="t" r="r" b="b"/>
              <a:pathLst>
                <a:path w="17787" h="32572" extrusionOk="0">
                  <a:moveTo>
                    <a:pt x="8907" y="1"/>
                  </a:moveTo>
                  <a:cubicBezTo>
                    <a:pt x="8846" y="276"/>
                    <a:pt x="8812" y="559"/>
                    <a:pt x="8778" y="834"/>
                  </a:cubicBezTo>
                  <a:cubicBezTo>
                    <a:pt x="8760" y="1092"/>
                    <a:pt x="8743" y="1359"/>
                    <a:pt x="8735" y="1617"/>
                  </a:cubicBezTo>
                  <a:lnTo>
                    <a:pt x="6319" y="1617"/>
                  </a:lnTo>
                  <a:cubicBezTo>
                    <a:pt x="6319" y="1617"/>
                    <a:pt x="5374" y="4187"/>
                    <a:pt x="5004" y="5244"/>
                  </a:cubicBezTo>
                  <a:lnTo>
                    <a:pt x="4686" y="5244"/>
                  </a:lnTo>
                  <a:cubicBezTo>
                    <a:pt x="4686" y="5244"/>
                    <a:pt x="4591" y="5700"/>
                    <a:pt x="4437" y="6345"/>
                  </a:cubicBezTo>
                  <a:lnTo>
                    <a:pt x="3302" y="9714"/>
                  </a:lnTo>
                  <a:lnTo>
                    <a:pt x="3267" y="9774"/>
                  </a:lnTo>
                  <a:lnTo>
                    <a:pt x="3276" y="9774"/>
                  </a:lnTo>
                  <a:lnTo>
                    <a:pt x="3182" y="10058"/>
                  </a:lnTo>
                  <a:lnTo>
                    <a:pt x="3087" y="10058"/>
                  </a:lnTo>
                  <a:cubicBezTo>
                    <a:pt x="3087" y="10058"/>
                    <a:pt x="3061" y="10333"/>
                    <a:pt x="3018" y="10746"/>
                  </a:cubicBezTo>
                  <a:lnTo>
                    <a:pt x="1806" y="14666"/>
                  </a:lnTo>
                  <a:lnTo>
                    <a:pt x="1600" y="14666"/>
                  </a:lnTo>
                  <a:cubicBezTo>
                    <a:pt x="1600" y="14666"/>
                    <a:pt x="1600" y="14941"/>
                    <a:pt x="1583" y="15362"/>
                  </a:cubicBezTo>
                  <a:lnTo>
                    <a:pt x="250" y="19651"/>
                  </a:lnTo>
                  <a:lnTo>
                    <a:pt x="1" y="19651"/>
                  </a:lnTo>
                  <a:cubicBezTo>
                    <a:pt x="1" y="19651"/>
                    <a:pt x="697" y="24036"/>
                    <a:pt x="1471" y="25548"/>
                  </a:cubicBezTo>
                  <a:cubicBezTo>
                    <a:pt x="1712" y="25987"/>
                    <a:pt x="2004" y="26253"/>
                    <a:pt x="2434" y="26434"/>
                  </a:cubicBezTo>
                  <a:cubicBezTo>
                    <a:pt x="2674" y="26683"/>
                    <a:pt x="2975" y="26864"/>
                    <a:pt x="3396" y="26958"/>
                  </a:cubicBezTo>
                  <a:lnTo>
                    <a:pt x="3396" y="27775"/>
                  </a:lnTo>
                  <a:cubicBezTo>
                    <a:pt x="3139" y="28566"/>
                    <a:pt x="3757" y="32047"/>
                    <a:pt x="3757" y="32064"/>
                  </a:cubicBezTo>
                  <a:cubicBezTo>
                    <a:pt x="5494" y="32408"/>
                    <a:pt x="7213" y="32572"/>
                    <a:pt x="8907" y="32572"/>
                  </a:cubicBezTo>
                  <a:cubicBezTo>
                    <a:pt x="10617" y="32572"/>
                    <a:pt x="12336" y="32400"/>
                    <a:pt x="14056" y="32064"/>
                  </a:cubicBezTo>
                  <a:cubicBezTo>
                    <a:pt x="14056" y="32047"/>
                    <a:pt x="14675" y="28566"/>
                    <a:pt x="14417" y="27775"/>
                  </a:cubicBezTo>
                  <a:lnTo>
                    <a:pt x="14417" y="26958"/>
                  </a:lnTo>
                  <a:cubicBezTo>
                    <a:pt x="14829" y="26864"/>
                    <a:pt x="15139" y="26683"/>
                    <a:pt x="15362" y="26434"/>
                  </a:cubicBezTo>
                  <a:cubicBezTo>
                    <a:pt x="15792" y="26253"/>
                    <a:pt x="16093" y="25978"/>
                    <a:pt x="16308" y="25548"/>
                  </a:cubicBezTo>
                  <a:cubicBezTo>
                    <a:pt x="17082" y="24036"/>
                    <a:pt x="17786" y="19651"/>
                    <a:pt x="17786" y="19651"/>
                  </a:cubicBezTo>
                  <a:lnTo>
                    <a:pt x="17572" y="19651"/>
                  </a:lnTo>
                  <a:lnTo>
                    <a:pt x="16213" y="15276"/>
                  </a:lnTo>
                  <a:cubicBezTo>
                    <a:pt x="16205" y="14898"/>
                    <a:pt x="16205" y="14648"/>
                    <a:pt x="16205" y="14648"/>
                  </a:cubicBezTo>
                  <a:lnTo>
                    <a:pt x="16024" y="14648"/>
                  </a:lnTo>
                  <a:lnTo>
                    <a:pt x="14778" y="10625"/>
                  </a:lnTo>
                  <a:cubicBezTo>
                    <a:pt x="14743" y="10264"/>
                    <a:pt x="14718" y="10041"/>
                    <a:pt x="14718" y="10041"/>
                  </a:cubicBezTo>
                  <a:lnTo>
                    <a:pt x="14649" y="10041"/>
                  </a:lnTo>
                  <a:lnTo>
                    <a:pt x="13316" y="6121"/>
                  </a:lnTo>
                  <a:cubicBezTo>
                    <a:pt x="13187" y="5597"/>
                    <a:pt x="13119" y="5244"/>
                    <a:pt x="13119" y="5244"/>
                  </a:cubicBezTo>
                  <a:lnTo>
                    <a:pt x="12801" y="5244"/>
                  </a:lnTo>
                  <a:cubicBezTo>
                    <a:pt x="12440" y="4187"/>
                    <a:pt x="11485" y="1617"/>
                    <a:pt x="11485" y="1617"/>
                  </a:cubicBezTo>
                  <a:lnTo>
                    <a:pt x="9070" y="1617"/>
                  </a:lnTo>
                  <a:cubicBezTo>
                    <a:pt x="9070" y="1548"/>
                    <a:pt x="9070" y="1462"/>
                    <a:pt x="9061" y="1385"/>
                  </a:cubicBezTo>
                  <a:lnTo>
                    <a:pt x="9207" y="1385"/>
                  </a:lnTo>
                  <a:cubicBezTo>
                    <a:pt x="9242" y="1385"/>
                    <a:pt x="9259" y="1359"/>
                    <a:pt x="9259" y="1333"/>
                  </a:cubicBezTo>
                  <a:cubicBezTo>
                    <a:pt x="9259" y="1307"/>
                    <a:pt x="9250" y="1299"/>
                    <a:pt x="9242" y="1290"/>
                  </a:cubicBezTo>
                  <a:cubicBezTo>
                    <a:pt x="9343" y="1231"/>
                    <a:pt x="9550" y="1134"/>
                    <a:pt x="9754" y="1134"/>
                  </a:cubicBezTo>
                  <a:cubicBezTo>
                    <a:pt x="9845" y="1134"/>
                    <a:pt x="9936" y="1154"/>
                    <a:pt x="10015" y="1204"/>
                  </a:cubicBezTo>
                  <a:cubicBezTo>
                    <a:pt x="10229" y="1337"/>
                    <a:pt x="10412" y="1454"/>
                    <a:pt x="10616" y="1454"/>
                  </a:cubicBezTo>
                  <a:cubicBezTo>
                    <a:pt x="10715" y="1454"/>
                    <a:pt x="10820" y="1426"/>
                    <a:pt x="10935" y="1359"/>
                  </a:cubicBezTo>
                  <a:cubicBezTo>
                    <a:pt x="11024" y="1310"/>
                    <a:pt x="11098" y="1292"/>
                    <a:pt x="11162" y="1292"/>
                  </a:cubicBezTo>
                  <a:cubicBezTo>
                    <a:pt x="11342" y="1292"/>
                    <a:pt x="11453" y="1432"/>
                    <a:pt x="11643" y="1432"/>
                  </a:cubicBezTo>
                  <a:cubicBezTo>
                    <a:pt x="11661" y="1432"/>
                    <a:pt x="11680" y="1430"/>
                    <a:pt x="11700" y="1427"/>
                  </a:cubicBezTo>
                  <a:cubicBezTo>
                    <a:pt x="12001" y="1385"/>
                    <a:pt x="12388" y="1204"/>
                    <a:pt x="12388" y="1204"/>
                  </a:cubicBezTo>
                  <a:cubicBezTo>
                    <a:pt x="12388" y="1204"/>
                    <a:pt x="11640" y="1178"/>
                    <a:pt x="11322" y="903"/>
                  </a:cubicBezTo>
                  <a:cubicBezTo>
                    <a:pt x="11250" y="837"/>
                    <a:pt x="11185" y="814"/>
                    <a:pt x="11122" y="814"/>
                  </a:cubicBezTo>
                  <a:cubicBezTo>
                    <a:pt x="10982" y="814"/>
                    <a:pt x="10849" y="925"/>
                    <a:pt x="10666" y="925"/>
                  </a:cubicBezTo>
                  <a:cubicBezTo>
                    <a:pt x="10576" y="925"/>
                    <a:pt x="10473" y="898"/>
                    <a:pt x="10351" y="817"/>
                  </a:cubicBezTo>
                  <a:cubicBezTo>
                    <a:pt x="10004" y="579"/>
                    <a:pt x="9964" y="279"/>
                    <a:pt x="9665" y="279"/>
                  </a:cubicBezTo>
                  <a:cubicBezTo>
                    <a:pt x="9564" y="279"/>
                    <a:pt x="9433" y="313"/>
                    <a:pt x="9250" y="396"/>
                  </a:cubicBezTo>
                  <a:cubicBezTo>
                    <a:pt x="9242" y="387"/>
                    <a:pt x="9233" y="387"/>
                    <a:pt x="9216" y="387"/>
                  </a:cubicBezTo>
                  <a:lnTo>
                    <a:pt x="8984" y="387"/>
                  </a:lnTo>
                  <a:cubicBezTo>
                    <a:pt x="8958" y="258"/>
                    <a:pt x="8941" y="129"/>
                    <a:pt x="8907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8"/>
            <p:cNvSpPr/>
            <p:nvPr/>
          </p:nvSpPr>
          <p:spPr>
            <a:xfrm rot="499385">
              <a:off x="8192253" y="2792639"/>
              <a:ext cx="1295607" cy="2376892"/>
            </a:xfrm>
            <a:custGeom>
              <a:avLst/>
              <a:gdLst/>
              <a:ahLst/>
              <a:cxnLst/>
              <a:rect l="l" t="t" r="r" b="b"/>
              <a:pathLst>
                <a:path w="17760" h="32581" extrusionOk="0">
                  <a:moveTo>
                    <a:pt x="9172" y="482"/>
                  </a:moveTo>
                  <a:lnTo>
                    <a:pt x="9181" y="1273"/>
                  </a:lnTo>
                  <a:lnTo>
                    <a:pt x="9069" y="1273"/>
                  </a:lnTo>
                  <a:cubicBezTo>
                    <a:pt x="9052" y="1118"/>
                    <a:pt x="9052" y="981"/>
                    <a:pt x="9035" y="826"/>
                  </a:cubicBezTo>
                  <a:cubicBezTo>
                    <a:pt x="9026" y="714"/>
                    <a:pt x="9009" y="603"/>
                    <a:pt x="8992" y="482"/>
                  </a:cubicBezTo>
                  <a:close/>
                  <a:moveTo>
                    <a:pt x="9722" y="2752"/>
                  </a:moveTo>
                  <a:cubicBezTo>
                    <a:pt x="9757" y="3087"/>
                    <a:pt x="9800" y="3405"/>
                    <a:pt x="9817" y="3740"/>
                  </a:cubicBezTo>
                  <a:lnTo>
                    <a:pt x="9817" y="3809"/>
                  </a:lnTo>
                  <a:cubicBezTo>
                    <a:pt x="9585" y="3482"/>
                    <a:pt x="9370" y="3139"/>
                    <a:pt x="9181" y="2760"/>
                  </a:cubicBezTo>
                  <a:lnTo>
                    <a:pt x="9722" y="2760"/>
                  </a:lnTo>
                  <a:lnTo>
                    <a:pt x="9722" y="2752"/>
                  </a:lnTo>
                  <a:close/>
                  <a:moveTo>
                    <a:pt x="8700" y="2752"/>
                  </a:moveTo>
                  <a:cubicBezTo>
                    <a:pt x="8510" y="3147"/>
                    <a:pt x="8270" y="3525"/>
                    <a:pt x="8012" y="3869"/>
                  </a:cubicBezTo>
                  <a:cubicBezTo>
                    <a:pt x="8012" y="3826"/>
                    <a:pt x="8020" y="3783"/>
                    <a:pt x="8020" y="3740"/>
                  </a:cubicBezTo>
                  <a:cubicBezTo>
                    <a:pt x="8046" y="3405"/>
                    <a:pt x="8081" y="3078"/>
                    <a:pt x="8124" y="2752"/>
                  </a:cubicBezTo>
                  <a:close/>
                  <a:moveTo>
                    <a:pt x="11278" y="1944"/>
                  </a:moveTo>
                  <a:cubicBezTo>
                    <a:pt x="11485" y="2520"/>
                    <a:pt x="12043" y="4041"/>
                    <a:pt x="12379" y="4987"/>
                  </a:cubicBezTo>
                  <a:cubicBezTo>
                    <a:pt x="12319" y="4987"/>
                    <a:pt x="12267" y="4987"/>
                    <a:pt x="12215" y="4978"/>
                  </a:cubicBezTo>
                  <a:cubicBezTo>
                    <a:pt x="11889" y="4075"/>
                    <a:pt x="11476" y="2924"/>
                    <a:pt x="11321" y="2528"/>
                  </a:cubicBezTo>
                  <a:cubicBezTo>
                    <a:pt x="11339" y="2485"/>
                    <a:pt x="11364" y="2442"/>
                    <a:pt x="11364" y="2391"/>
                  </a:cubicBezTo>
                  <a:cubicBezTo>
                    <a:pt x="11364" y="2262"/>
                    <a:pt x="11270" y="2150"/>
                    <a:pt x="11141" y="2150"/>
                  </a:cubicBezTo>
                  <a:lnTo>
                    <a:pt x="9086" y="2150"/>
                  </a:lnTo>
                  <a:lnTo>
                    <a:pt x="9086" y="1944"/>
                  </a:lnTo>
                  <a:close/>
                  <a:moveTo>
                    <a:pt x="8743" y="1961"/>
                  </a:moveTo>
                  <a:lnTo>
                    <a:pt x="8743" y="2159"/>
                  </a:lnTo>
                  <a:lnTo>
                    <a:pt x="6679" y="2159"/>
                  </a:lnTo>
                  <a:cubicBezTo>
                    <a:pt x="6551" y="2159"/>
                    <a:pt x="6456" y="2270"/>
                    <a:pt x="6456" y="2399"/>
                  </a:cubicBezTo>
                  <a:cubicBezTo>
                    <a:pt x="6456" y="2451"/>
                    <a:pt x="6465" y="2494"/>
                    <a:pt x="6499" y="2537"/>
                  </a:cubicBezTo>
                  <a:cubicBezTo>
                    <a:pt x="6361" y="2924"/>
                    <a:pt x="5932" y="4084"/>
                    <a:pt x="5605" y="4987"/>
                  </a:cubicBezTo>
                  <a:cubicBezTo>
                    <a:pt x="5553" y="4987"/>
                    <a:pt x="5502" y="4995"/>
                    <a:pt x="5459" y="4995"/>
                  </a:cubicBezTo>
                  <a:cubicBezTo>
                    <a:pt x="5785" y="4050"/>
                    <a:pt x="6344" y="2528"/>
                    <a:pt x="6551" y="1961"/>
                  </a:cubicBezTo>
                  <a:close/>
                  <a:moveTo>
                    <a:pt x="10642" y="2760"/>
                  </a:moveTo>
                  <a:cubicBezTo>
                    <a:pt x="10711" y="3096"/>
                    <a:pt x="10763" y="3439"/>
                    <a:pt x="10806" y="3783"/>
                  </a:cubicBezTo>
                  <a:cubicBezTo>
                    <a:pt x="10831" y="3990"/>
                    <a:pt x="10857" y="4196"/>
                    <a:pt x="10874" y="4411"/>
                  </a:cubicBezTo>
                  <a:cubicBezTo>
                    <a:pt x="10883" y="4600"/>
                    <a:pt x="10900" y="4806"/>
                    <a:pt x="10892" y="4995"/>
                  </a:cubicBezTo>
                  <a:cubicBezTo>
                    <a:pt x="10574" y="4694"/>
                    <a:pt x="10238" y="4342"/>
                    <a:pt x="9937" y="3947"/>
                  </a:cubicBezTo>
                  <a:lnTo>
                    <a:pt x="9937" y="3740"/>
                  </a:lnTo>
                  <a:lnTo>
                    <a:pt x="9937" y="2760"/>
                  </a:lnTo>
                  <a:close/>
                  <a:moveTo>
                    <a:pt x="9052" y="2752"/>
                  </a:moveTo>
                  <a:cubicBezTo>
                    <a:pt x="9284" y="3216"/>
                    <a:pt x="9551" y="3646"/>
                    <a:pt x="9851" y="4033"/>
                  </a:cubicBezTo>
                  <a:cubicBezTo>
                    <a:pt x="9869" y="4333"/>
                    <a:pt x="9894" y="4634"/>
                    <a:pt x="9903" y="4935"/>
                  </a:cubicBezTo>
                  <a:cubicBezTo>
                    <a:pt x="9929" y="4677"/>
                    <a:pt x="9937" y="4411"/>
                    <a:pt x="9937" y="4136"/>
                  </a:cubicBezTo>
                  <a:cubicBezTo>
                    <a:pt x="10324" y="4634"/>
                    <a:pt x="10754" y="5055"/>
                    <a:pt x="11141" y="5382"/>
                  </a:cubicBezTo>
                  <a:cubicBezTo>
                    <a:pt x="10539" y="5339"/>
                    <a:pt x="9783" y="5313"/>
                    <a:pt x="8906" y="5313"/>
                  </a:cubicBezTo>
                  <a:cubicBezTo>
                    <a:pt x="8063" y="5313"/>
                    <a:pt x="7324" y="5339"/>
                    <a:pt x="6748" y="5382"/>
                  </a:cubicBezTo>
                  <a:cubicBezTo>
                    <a:pt x="7118" y="5064"/>
                    <a:pt x="7530" y="4651"/>
                    <a:pt x="7909" y="4196"/>
                  </a:cubicBezTo>
                  <a:cubicBezTo>
                    <a:pt x="7917" y="4437"/>
                    <a:pt x="7926" y="4686"/>
                    <a:pt x="7952" y="4927"/>
                  </a:cubicBezTo>
                  <a:cubicBezTo>
                    <a:pt x="7952" y="4643"/>
                    <a:pt x="7969" y="4368"/>
                    <a:pt x="7995" y="4084"/>
                  </a:cubicBezTo>
                  <a:cubicBezTo>
                    <a:pt x="8278" y="3723"/>
                    <a:pt x="8553" y="3302"/>
                    <a:pt x="8777" y="2863"/>
                  </a:cubicBezTo>
                  <a:lnTo>
                    <a:pt x="8914" y="4806"/>
                  </a:lnTo>
                  <a:lnTo>
                    <a:pt x="9052" y="2752"/>
                  </a:lnTo>
                  <a:close/>
                  <a:moveTo>
                    <a:pt x="7909" y="2743"/>
                  </a:moveTo>
                  <a:cubicBezTo>
                    <a:pt x="7909" y="3061"/>
                    <a:pt x="7892" y="3396"/>
                    <a:pt x="7909" y="3723"/>
                  </a:cubicBezTo>
                  <a:lnTo>
                    <a:pt x="7909" y="3990"/>
                  </a:lnTo>
                  <a:cubicBezTo>
                    <a:pt x="7462" y="4548"/>
                    <a:pt x="6980" y="5021"/>
                    <a:pt x="6542" y="5382"/>
                  </a:cubicBezTo>
                  <a:cubicBezTo>
                    <a:pt x="6241" y="5408"/>
                    <a:pt x="5992" y="5425"/>
                    <a:pt x="5785" y="5451"/>
                  </a:cubicBezTo>
                  <a:cubicBezTo>
                    <a:pt x="6086" y="4600"/>
                    <a:pt x="6585" y="3267"/>
                    <a:pt x="6774" y="2752"/>
                  </a:cubicBezTo>
                  <a:lnTo>
                    <a:pt x="6972" y="2752"/>
                  </a:lnTo>
                  <a:cubicBezTo>
                    <a:pt x="6937" y="3096"/>
                    <a:pt x="6920" y="3439"/>
                    <a:pt x="6903" y="3783"/>
                  </a:cubicBezTo>
                  <a:cubicBezTo>
                    <a:pt x="6894" y="3990"/>
                    <a:pt x="6894" y="4204"/>
                    <a:pt x="6894" y="4411"/>
                  </a:cubicBezTo>
                  <a:cubicBezTo>
                    <a:pt x="6894" y="4608"/>
                    <a:pt x="6903" y="4823"/>
                    <a:pt x="6929" y="5030"/>
                  </a:cubicBezTo>
                  <a:cubicBezTo>
                    <a:pt x="6920" y="4823"/>
                    <a:pt x="6937" y="4608"/>
                    <a:pt x="6946" y="4411"/>
                  </a:cubicBezTo>
                  <a:cubicBezTo>
                    <a:pt x="6972" y="4204"/>
                    <a:pt x="6989" y="3998"/>
                    <a:pt x="7015" y="3783"/>
                  </a:cubicBezTo>
                  <a:cubicBezTo>
                    <a:pt x="7058" y="3439"/>
                    <a:pt x="7109" y="3087"/>
                    <a:pt x="7178" y="2743"/>
                  </a:cubicBezTo>
                  <a:close/>
                  <a:moveTo>
                    <a:pt x="11055" y="2752"/>
                  </a:moveTo>
                  <a:cubicBezTo>
                    <a:pt x="11244" y="3267"/>
                    <a:pt x="11734" y="4600"/>
                    <a:pt x="12035" y="5459"/>
                  </a:cubicBezTo>
                  <a:cubicBezTo>
                    <a:pt x="11846" y="5442"/>
                    <a:pt x="11622" y="5417"/>
                    <a:pt x="11356" y="5399"/>
                  </a:cubicBezTo>
                  <a:cubicBezTo>
                    <a:pt x="11201" y="5279"/>
                    <a:pt x="11055" y="5141"/>
                    <a:pt x="10900" y="4995"/>
                  </a:cubicBezTo>
                  <a:cubicBezTo>
                    <a:pt x="10926" y="4806"/>
                    <a:pt x="10935" y="4600"/>
                    <a:pt x="10935" y="4411"/>
                  </a:cubicBezTo>
                  <a:cubicBezTo>
                    <a:pt x="10935" y="4204"/>
                    <a:pt x="10935" y="3990"/>
                    <a:pt x="10926" y="3783"/>
                  </a:cubicBezTo>
                  <a:cubicBezTo>
                    <a:pt x="10917" y="3439"/>
                    <a:pt x="10892" y="3096"/>
                    <a:pt x="10857" y="2752"/>
                  </a:cubicBezTo>
                  <a:close/>
                  <a:moveTo>
                    <a:pt x="8700" y="5657"/>
                  </a:moveTo>
                  <a:lnTo>
                    <a:pt x="8700" y="6061"/>
                  </a:lnTo>
                  <a:cubicBezTo>
                    <a:pt x="8691" y="6096"/>
                    <a:pt x="8665" y="6113"/>
                    <a:pt x="8657" y="6147"/>
                  </a:cubicBezTo>
                  <a:lnTo>
                    <a:pt x="5760" y="6147"/>
                  </a:lnTo>
                  <a:cubicBezTo>
                    <a:pt x="5906" y="6044"/>
                    <a:pt x="6086" y="5915"/>
                    <a:pt x="6284" y="5760"/>
                  </a:cubicBezTo>
                  <a:cubicBezTo>
                    <a:pt x="6877" y="5717"/>
                    <a:pt x="7711" y="5666"/>
                    <a:pt x="8700" y="5657"/>
                  </a:cubicBezTo>
                  <a:close/>
                  <a:moveTo>
                    <a:pt x="9121" y="5657"/>
                  </a:moveTo>
                  <a:cubicBezTo>
                    <a:pt x="10152" y="5666"/>
                    <a:pt x="11012" y="5717"/>
                    <a:pt x="11614" y="5769"/>
                  </a:cubicBezTo>
                  <a:cubicBezTo>
                    <a:pt x="11803" y="5924"/>
                    <a:pt x="11992" y="6053"/>
                    <a:pt x="12138" y="6147"/>
                  </a:cubicBezTo>
                  <a:lnTo>
                    <a:pt x="9172" y="6147"/>
                  </a:lnTo>
                  <a:cubicBezTo>
                    <a:pt x="9155" y="6113"/>
                    <a:pt x="9138" y="6070"/>
                    <a:pt x="9121" y="6044"/>
                  </a:cubicBezTo>
                  <a:lnTo>
                    <a:pt x="9121" y="5657"/>
                  </a:lnTo>
                  <a:close/>
                  <a:moveTo>
                    <a:pt x="11846" y="5795"/>
                  </a:moveTo>
                  <a:cubicBezTo>
                    <a:pt x="12129" y="5812"/>
                    <a:pt x="12319" y="5846"/>
                    <a:pt x="12430" y="5855"/>
                  </a:cubicBezTo>
                  <a:lnTo>
                    <a:pt x="12602" y="6147"/>
                  </a:lnTo>
                  <a:lnTo>
                    <a:pt x="12362" y="6147"/>
                  </a:lnTo>
                  <a:cubicBezTo>
                    <a:pt x="12224" y="6061"/>
                    <a:pt x="12052" y="5941"/>
                    <a:pt x="11846" y="5795"/>
                  </a:cubicBezTo>
                  <a:close/>
                  <a:moveTo>
                    <a:pt x="6043" y="5795"/>
                  </a:moveTo>
                  <a:lnTo>
                    <a:pt x="6043" y="5795"/>
                  </a:lnTo>
                  <a:cubicBezTo>
                    <a:pt x="5846" y="5941"/>
                    <a:pt x="5656" y="6070"/>
                    <a:pt x="5519" y="6156"/>
                  </a:cubicBezTo>
                  <a:lnTo>
                    <a:pt x="5252" y="6156"/>
                  </a:lnTo>
                  <a:lnTo>
                    <a:pt x="5424" y="5855"/>
                  </a:lnTo>
                  <a:cubicBezTo>
                    <a:pt x="5545" y="5846"/>
                    <a:pt x="5760" y="5812"/>
                    <a:pt x="6043" y="5795"/>
                  </a:cubicBezTo>
                  <a:close/>
                  <a:moveTo>
                    <a:pt x="8339" y="6732"/>
                  </a:moveTo>
                  <a:cubicBezTo>
                    <a:pt x="8055" y="7205"/>
                    <a:pt x="7754" y="7634"/>
                    <a:pt x="7453" y="8004"/>
                  </a:cubicBezTo>
                  <a:cubicBezTo>
                    <a:pt x="7496" y="7574"/>
                    <a:pt x="7548" y="7144"/>
                    <a:pt x="7616" y="6732"/>
                  </a:cubicBezTo>
                  <a:close/>
                  <a:moveTo>
                    <a:pt x="10247" y="6732"/>
                  </a:moveTo>
                  <a:cubicBezTo>
                    <a:pt x="10316" y="7170"/>
                    <a:pt x="10367" y="7609"/>
                    <a:pt x="10410" y="8038"/>
                  </a:cubicBezTo>
                  <a:cubicBezTo>
                    <a:pt x="10101" y="7643"/>
                    <a:pt x="9783" y="7213"/>
                    <a:pt x="9508" y="6732"/>
                  </a:cubicBezTo>
                  <a:close/>
                  <a:moveTo>
                    <a:pt x="12852" y="5580"/>
                  </a:moveTo>
                  <a:cubicBezTo>
                    <a:pt x="12998" y="6268"/>
                    <a:pt x="13419" y="8090"/>
                    <a:pt x="13952" y="9336"/>
                  </a:cubicBezTo>
                  <a:cubicBezTo>
                    <a:pt x="13823" y="9328"/>
                    <a:pt x="13677" y="9311"/>
                    <a:pt x="13505" y="9293"/>
                  </a:cubicBezTo>
                  <a:cubicBezTo>
                    <a:pt x="13152" y="8253"/>
                    <a:pt x="12869" y="7033"/>
                    <a:pt x="12774" y="6568"/>
                  </a:cubicBezTo>
                  <a:cubicBezTo>
                    <a:pt x="12826" y="6525"/>
                    <a:pt x="12860" y="6457"/>
                    <a:pt x="12860" y="6388"/>
                  </a:cubicBezTo>
                  <a:cubicBezTo>
                    <a:pt x="12860" y="6302"/>
                    <a:pt x="12817" y="6225"/>
                    <a:pt x="12748" y="6182"/>
                  </a:cubicBezTo>
                  <a:lnTo>
                    <a:pt x="12465" y="5666"/>
                  </a:lnTo>
                  <a:cubicBezTo>
                    <a:pt x="12447" y="5640"/>
                    <a:pt x="12439" y="5614"/>
                    <a:pt x="12430" y="5580"/>
                  </a:cubicBezTo>
                  <a:close/>
                  <a:moveTo>
                    <a:pt x="5399" y="5597"/>
                  </a:moveTo>
                  <a:cubicBezTo>
                    <a:pt x="5373" y="5666"/>
                    <a:pt x="5347" y="5743"/>
                    <a:pt x="5330" y="5803"/>
                  </a:cubicBezTo>
                  <a:lnTo>
                    <a:pt x="5124" y="6173"/>
                  </a:lnTo>
                  <a:cubicBezTo>
                    <a:pt x="5038" y="6199"/>
                    <a:pt x="4969" y="6285"/>
                    <a:pt x="4969" y="6396"/>
                  </a:cubicBezTo>
                  <a:cubicBezTo>
                    <a:pt x="4969" y="6474"/>
                    <a:pt x="5003" y="6534"/>
                    <a:pt x="5055" y="6577"/>
                  </a:cubicBezTo>
                  <a:cubicBezTo>
                    <a:pt x="4960" y="7041"/>
                    <a:pt x="4677" y="8262"/>
                    <a:pt x="4315" y="9319"/>
                  </a:cubicBezTo>
                  <a:cubicBezTo>
                    <a:pt x="4144" y="9328"/>
                    <a:pt x="3989" y="9354"/>
                    <a:pt x="3860" y="9362"/>
                  </a:cubicBezTo>
                  <a:cubicBezTo>
                    <a:pt x="4401" y="8116"/>
                    <a:pt x="4823" y="6285"/>
                    <a:pt x="4969" y="5597"/>
                  </a:cubicBezTo>
                  <a:close/>
                  <a:moveTo>
                    <a:pt x="9336" y="6732"/>
                  </a:moveTo>
                  <a:cubicBezTo>
                    <a:pt x="9671" y="7308"/>
                    <a:pt x="10032" y="7815"/>
                    <a:pt x="10410" y="8262"/>
                  </a:cubicBezTo>
                  <a:cubicBezTo>
                    <a:pt x="10427" y="8468"/>
                    <a:pt x="10453" y="8666"/>
                    <a:pt x="10462" y="8864"/>
                  </a:cubicBezTo>
                  <a:cubicBezTo>
                    <a:pt x="10488" y="9121"/>
                    <a:pt x="10496" y="9371"/>
                    <a:pt x="10496" y="9629"/>
                  </a:cubicBezTo>
                  <a:cubicBezTo>
                    <a:pt x="10513" y="9371"/>
                    <a:pt x="10539" y="9113"/>
                    <a:pt x="10539" y="8864"/>
                  </a:cubicBezTo>
                  <a:cubicBezTo>
                    <a:pt x="10539" y="8726"/>
                    <a:pt x="10548" y="8589"/>
                    <a:pt x="10548" y="8451"/>
                  </a:cubicBezTo>
                  <a:cubicBezTo>
                    <a:pt x="11089" y="9070"/>
                    <a:pt x="11622" y="9568"/>
                    <a:pt x="12129" y="9964"/>
                  </a:cubicBezTo>
                  <a:cubicBezTo>
                    <a:pt x="11304" y="9912"/>
                    <a:pt x="10204" y="9869"/>
                    <a:pt x="8880" y="9869"/>
                  </a:cubicBezTo>
                  <a:cubicBezTo>
                    <a:pt x="7565" y="9869"/>
                    <a:pt x="6473" y="9912"/>
                    <a:pt x="5648" y="9964"/>
                  </a:cubicBezTo>
                  <a:cubicBezTo>
                    <a:pt x="6155" y="9568"/>
                    <a:pt x="6705" y="9053"/>
                    <a:pt x="7238" y="8417"/>
                  </a:cubicBezTo>
                  <a:cubicBezTo>
                    <a:pt x="7273" y="8580"/>
                    <a:pt x="7281" y="8726"/>
                    <a:pt x="7281" y="8881"/>
                  </a:cubicBezTo>
                  <a:cubicBezTo>
                    <a:pt x="7290" y="9139"/>
                    <a:pt x="7298" y="9397"/>
                    <a:pt x="7324" y="9637"/>
                  </a:cubicBezTo>
                  <a:cubicBezTo>
                    <a:pt x="7324" y="9379"/>
                    <a:pt x="7341" y="9139"/>
                    <a:pt x="7359" y="8881"/>
                  </a:cubicBezTo>
                  <a:cubicBezTo>
                    <a:pt x="7376" y="8666"/>
                    <a:pt x="7393" y="8460"/>
                    <a:pt x="7410" y="8245"/>
                  </a:cubicBezTo>
                  <a:cubicBezTo>
                    <a:pt x="7780" y="7806"/>
                    <a:pt x="8132" y="7299"/>
                    <a:pt x="8467" y="6732"/>
                  </a:cubicBezTo>
                  <a:lnTo>
                    <a:pt x="8743" y="6732"/>
                  </a:lnTo>
                  <a:lnTo>
                    <a:pt x="8897" y="9551"/>
                  </a:lnTo>
                  <a:lnTo>
                    <a:pt x="9043" y="6732"/>
                  </a:lnTo>
                  <a:close/>
                  <a:moveTo>
                    <a:pt x="4178" y="9663"/>
                  </a:moveTo>
                  <a:lnTo>
                    <a:pt x="4178" y="9663"/>
                  </a:lnTo>
                  <a:cubicBezTo>
                    <a:pt x="4126" y="9792"/>
                    <a:pt x="4066" y="9921"/>
                    <a:pt x="4015" y="10041"/>
                  </a:cubicBezTo>
                  <a:lnTo>
                    <a:pt x="3318" y="10041"/>
                  </a:lnTo>
                  <a:lnTo>
                    <a:pt x="3421" y="9749"/>
                  </a:lnTo>
                  <a:cubicBezTo>
                    <a:pt x="3576" y="9723"/>
                    <a:pt x="3826" y="9697"/>
                    <a:pt x="4178" y="9663"/>
                  </a:cubicBezTo>
                  <a:close/>
                  <a:moveTo>
                    <a:pt x="13642" y="9672"/>
                  </a:moveTo>
                  <a:lnTo>
                    <a:pt x="13642" y="9672"/>
                  </a:lnTo>
                  <a:cubicBezTo>
                    <a:pt x="14021" y="9706"/>
                    <a:pt x="14278" y="9740"/>
                    <a:pt x="14416" y="9758"/>
                  </a:cubicBezTo>
                  <a:lnTo>
                    <a:pt x="14511" y="10050"/>
                  </a:lnTo>
                  <a:lnTo>
                    <a:pt x="13806" y="10050"/>
                  </a:lnTo>
                  <a:cubicBezTo>
                    <a:pt x="13754" y="9930"/>
                    <a:pt x="13694" y="9801"/>
                    <a:pt x="13642" y="9672"/>
                  </a:cubicBezTo>
                  <a:close/>
                  <a:moveTo>
                    <a:pt x="7290" y="6732"/>
                  </a:moveTo>
                  <a:cubicBezTo>
                    <a:pt x="7281" y="7187"/>
                    <a:pt x="7273" y="7643"/>
                    <a:pt x="7281" y="8107"/>
                  </a:cubicBezTo>
                  <a:lnTo>
                    <a:pt x="7281" y="8236"/>
                  </a:lnTo>
                  <a:cubicBezTo>
                    <a:pt x="6671" y="8975"/>
                    <a:pt x="6035" y="9543"/>
                    <a:pt x="5467" y="9981"/>
                  </a:cubicBezTo>
                  <a:cubicBezTo>
                    <a:pt x="5029" y="10015"/>
                    <a:pt x="4659" y="10050"/>
                    <a:pt x="4393" y="10067"/>
                  </a:cubicBezTo>
                  <a:cubicBezTo>
                    <a:pt x="4857" y="8967"/>
                    <a:pt x="5218" y="7376"/>
                    <a:pt x="5356" y="6732"/>
                  </a:cubicBezTo>
                  <a:lnTo>
                    <a:pt x="5742" y="6732"/>
                  </a:lnTo>
                  <a:cubicBezTo>
                    <a:pt x="5691" y="7205"/>
                    <a:pt x="5648" y="7677"/>
                    <a:pt x="5631" y="8159"/>
                  </a:cubicBezTo>
                  <a:cubicBezTo>
                    <a:pt x="5614" y="8425"/>
                    <a:pt x="5605" y="8692"/>
                    <a:pt x="5605" y="8967"/>
                  </a:cubicBezTo>
                  <a:cubicBezTo>
                    <a:pt x="5605" y="9233"/>
                    <a:pt x="5614" y="9500"/>
                    <a:pt x="5656" y="9766"/>
                  </a:cubicBezTo>
                  <a:cubicBezTo>
                    <a:pt x="5648" y="9500"/>
                    <a:pt x="5674" y="9233"/>
                    <a:pt x="5691" y="8975"/>
                  </a:cubicBezTo>
                  <a:cubicBezTo>
                    <a:pt x="5717" y="8709"/>
                    <a:pt x="5760" y="8451"/>
                    <a:pt x="5803" y="8176"/>
                  </a:cubicBezTo>
                  <a:cubicBezTo>
                    <a:pt x="5871" y="7695"/>
                    <a:pt x="5975" y="7213"/>
                    <a:pt x="6078" y="6732"/>
                  </a:cubicBezTo>
                  <a:close/>
                  <a:moveTo>
                    <a:pt x="12482" y="6740"/>
                  </a:moveTo>
                  <a:cubicBezTo>
                    <a:pt x="12602" y="7376"/>
                    <a:pt x="12980" y="8967"/>
                    <a:pt x="13453" y="10067"/>
                  </a:cubicBezTo>
                  <a:cubicBezTo>
                    <a:pt x="13178" y="10041"/>
                    <a:pt x="12817" y="10007"/>
                    <a:pt x="12387" y="9981"/>
                  </a:cubicBezTo>
                  <a:cubicBezTo>
                    <a:pt x="11829" y="9551"/>
                    <a:pt x="11201" y="8984"/>
                    <a:pt x="10591" y="8262"/>
                  </a:cubicBezTo>
                  <a:lnTo>
                    <a:pt x="10591" y="8116"/>
                  </a:lnTo>
                  <a:cubicBezTo>
                    <a:pt x="10591" y="7652"/>
                    <a:pt x="10591" y="7205"/>
                    <a:pt x="10582" y="6740"/>
                  </a:cubicBezTo>
                  <a:lnTo>
                    <a:pt x="11760" y="6740"/>
                  </a:lnTo>
                  <a:cubicBezTo>
                    <a:pt x="11872" y="7213"/>
                    <a:pt x="11966" y="7695"/>
                    <a:pt x="12043" y="8193"/>
                  </a:cubicBezTo>
                  <a:cubicBezTo>
                    <a:pt x="12086" y="8451"/>
                    <a:pt x="12121" y="8717"/>
                    <a:pt x="12147" y="8984"/>
                  </a:cubicBezTo>
                  <a:cubicBezTo>
                    <a:pt x="12172" y="9250"/>
                    <a:pt x="12190" y="9508"/>
                    <a:pt x="12181" y="9775"/>
                  </a:cubicBezTo>
                  <a:cubicBezTo>
                    <a:pt x="12224" y="9508"/>
                    <a:pt x="12233" y="9242"/>
                    <a:pt x="12233" y="8975"/>
                  </a:cubicBezTo>
                  <a:cubicBezTo>
                    <a:pt x="12233" y="8700"/>
                    <a:pt x="12224" y="8434"/>
                    <a:pt x="12215" y="8167"/>
                  </a:cubicBezTo>
                  <a:cubicBezTo>
                    <a:pt x="12190" y="7695"/>
                    <a:pt x="12147" y="7222"/>
                    <a:pt x="12095" y="6740"/>
                  </a:cubicBezTo>
                  <a:close/>
                  <a:moveTo>
                    <a:pt x="4874" y="10394"/>
                  </a:moveTo>
                  <a:cubicBezTo>
                    <a:pt x="4513" y="10643"/>
                    <a:pt x="4212" y="10815"/>
                    <a:pt x="3980" y="10918"/>
                  </a:cubicBezTo>
                  <a:lnTo>
                    <a:pt x="3671" y="10918"/>
                  </a:lnTo>
                  <a:lnTo>
                    <a:pt x="3929" y="10480"/>
                  </a:lnTo>
                  <a:cubicBezTo>
                    <a:pt x="4066" y="10454"/>
                    <a:pt x="4324" y="10437"/>
                    <a:pt x="4685" y="10394"/>
                  </a:cubicBezTo>
                  <a:close/>
                  <a:moveTo>
                    <a:pt x="8657" y="10394"/>
                  </a:moveTo>
                  <a:lnTo>
                    <a:pt x="8657" y="10531"/>
                  </a:lnTo>
                  <a:cubicBezTo>
                    <a:pt x="8579" y="10660"/>
                    <a:pt x="8510" y="10798"/>
                    <a:pt x="8433" y="10918"/>
                  </a:cubicBezTo>
                  <a:lnTo>
                    <a:pt x="4264" y="10918"/>
                  </a:lnTo>
                  <a:cubicBezTo>
                    <a:pt x="4496" y="10789"/>
                    <a:pt x="4788" y="10617"/>
                    <a:pt x="5115" y="10394"/>
                  </a:cubicBezTo>
                  <a:close/>
                  <a:moveTo>
                    <a:pt x="8657" y="10789"/>
                  </a:moveTo>
                  <a:lnTo>
                    <a:pt x="8657" y="10927"/>
                  </a:lnTo>
                  <a:lnTo>
                    <a:pt x="8579" y="10927"/>
                  </a:lnTo>
                  <a:cubicBezTo>
                    <a:pt x="8605" y="10884"/>
                    <a:pt x="8639" y="10841"/>
                    <a:pt x="8657" y="10789"/>
                  </a:cubicBezTo>
                  <a:close/>
                  <a:moveTo>
                    <a:pt x="12731" y="10394"/>
                  </a:moveTo>
                  <a:cubicBezTo>
                    <a:pt x="13049" y="10617"/>
                    <a:pt x="13341" y="10789"/>
                    <a:pt x="13582" y="10918"/>
                  </a:cubicBezTo>
                  <a:lnTo>
                    <a:pt x="9293" y="10918"/>
                  </a:lnTo>
                  <a:lnTo>
                    <a:pt x="9293" y="10927"/>
                  </a:lnTo>
                  <a:cubicBezTo>
                    <a:pt x="9250" y="10867"/>
                    <a:pt x="9215" y="10798"/>
                    <a:pt x="9172" y="10729"/>
                  </a:cubicBezTo>
                  <a:lnTo>
                    <a:pt x="9172" y="10394"/>
                  </a:lnTo>
                  <a:close/>
                  <a:moveTo>
                    <a:pt x="13135" y="10402"/>
                  </a:moveTo>
                  <a:cubicBezTo>
                    <a:pt x="13522" y="10428"/>
                    <a:pt x="13797" y="10454"/>
                    <a:pt x="13926" y="10480"/>
                  </a:cubicBezTo>
                  <a:lnTo>
                    <a:pt x="14184" y="10927"/>
                  </a:lnTo>
                  <a:lnTo>
                    <a:pt x="13849" y="10927"/>
                  </a:lnTo>
                  <a:cubicBezTo>
                    <a:pt x="13625" y="10815"/>
                    <a:pt x="13324" y="10643"/>
                    <a:pt x="12955" y="10402"/>
                  </a:cubicBezTo>
                  <a:close/>
                  <a:moveTo>
                    <a:pt x="8046" y="11511"/>
                  </a:moveTo>
                  <a:cubicBezTo>
                    <a:pt x="7763" y="11898"/>
                    <a:pt x="7453" y="12250"/>
                    <a:pt x="7135" y="12577"/>
                  </a:cubicBezTo>
                  <a:cubicBezTo>
                    <a:pt x="7135" y="12560"/>
                    <a:pt x="7135" y="12543"/>
                    <a:pt x="7144" y="12534"/>
                  </a:cubicBezTo>
                  <a:cubicBezTo>
                    <a:pt x="7169" y="12190"/>
                    <a:pt x="7230" y="11846"/>
                    <a:pt x="7290" y="11511"/>
                  </a:cubicBezTo>
                  <a:close/>
                  <a:moveTo>
                    <a:pt x="10574" y="11503"/>
                  </a:moveTo>
                  <a:cubicBezTo>
                    <a:pt x="10634" y="11846"/>
                    <a:pt x="10685" y="12190"/>
                    <a:pt x="10728" y="12517"/>
                  </a:cubicBezTo>
                  <a:cubicBezTo>
                    <a:pt x="10745" y="12586"/>
                    <a:pt x="10754" y="12663"/>
                    <a:pt x="10754" y="12723"/>
                  </a:cubicBezTo>
                  <a:cubicBezTo>
                    <a:pt x="10376" y="12362"/>
                    <a:pt x="10015" y="11958"/>
                    <a:pt x="9680" y="11503"/>
                  </a:cubicBezTo>
                  <a:close/>
                  <a:moveTo>
                    <a:pt x="3834" y="10394"/>
                  </a:moveTo>
                  <a:lnTo>
                    <a:pt x="3542" y="10927"/>
                  </a:lnTo>
                  <a:cubicBezTo>
                    <a:pt x="3439" y="10952"/>
                    <a:pt x="3361" y="11047"/>
                    <a:pt x="3361" y="11159"/>
                  </a:cubicBezTo>
                  <a:cubicBezTo>
                    <a:pt x="3361" y="11288"/>
                    <a:pt x="3456" y="11391"/>
                    <a:pt x="3585" y="11391"/>
                  </a:cubicBezTo>
                  <a:lnTo>
                    <a:pt x="3619" y="11391"/>
                  </a:lnTo>
                  <a:cubicBezTo>
                    <a:pt x="3576" y="11821"/>
                    <a:pt x="3482" y="12766"/>
                    <a:pt x="3275" y="13566"/>
                  </a:cubicBezTo>
                  <a:cubicBezTo>
                    <a:pt x="3078" y="13574"/>
                    <a:pt x="2897" y="13583"/>
                    <a:pt x="2742" y="13583"/>
                  </a:cubicBezTo>
                  <a:cubicBezTo>
                    <a:pt x="3155" y="12620"/>
                    <a:pt x="3336" y="11081"/>
                    <a:pt x="3387" y="10394"/>
                  </a:cubicBezTo>
                  <a:close/>
                  <a:moveTo>
                    <a:pt x="14416" y="10402"/>
                  </a:moveTo>
                  <a:cubicBezTo>
                    <a:pt x="14485" y="11090"/>
                    <a:pt x="14657" y="12629"/>
                    <a:pt x="15061" y="13592"/>
                  </a:cubicBezTo>
                  <a:cubicBezTo>
                    <a:pt x="14915" y="13583"/>
                    <a:pt x="14743" y="13574"/>
                    <a:pt x="14536" y="13574"/>
                  </a:cubicBezTo>
                  <a:cubicBezTo>
                    <a:pt x="14339" y="12766"/>
                    <a:pt x="14244" y="11829"/>
                    <a:pt x="14201" y="11399"/>
                  </a:cubicBezTo>
                  <a:lnTo>
                    <a:pt x="14235" y="11399"/>
                  </a:lnTo>
                  <a:cubicBezTo>
                    <a:pt x="14364" y="11399"/>
                    <a:pt x="14459" y="11296"/>
                    <a:pt x="14459" y="11167"/>
                  </a:cubicBezTo>
                  <a:cubicBezTo>
                    <a:pt x="14459" y="11073"/>
                    <a:pt x="14399" y="10987"/>
                    <a:pt x="14321" y="10952"/>
                  </a:cubicBezTo>
                  <a:lnTo>
                    <a:pt x="14012" y="10402"/>
                  </a:lnTo>
                  <a:close/>
                  <a:moveTo>
                    <a:pt x="2949" y="11434"/>
                  </a:moveTo>
                  <a:lnTo>
                    <a:pt x="2949" y="11434"/>
                  </a:lnTo>
                  <a:cubicBezTo>
                    <a:pt x="2811" y="12362"/>
                    <a:pt x="2579" y="13480"/>
                    <a:pt x="2175" y="13927"/>
                  </a:cubicBezTo>
                  <a:lnTo>
                    <a:pt x="2949" y="11434"/>
                  </a:lnTo>
                  <a:close/>
                  <a:moveTo>
                    <a:pt x="14854" y="11314"/>
                  </a:moveTo>
                  <a:lnTo>
                    <a:pt x="15688" y="13970"/>
                  </a:lnTo>
                  <a:cubicBezTo>
                    <a:pt x="15241" y="13523"/>
                    <a:pt x="15001" y="12285"/>
                    <a:pt x="14854" y="11314"/>
                  </a:cubicBezTo>
                  <a:close/>
                  <a:moveTo>
                    <a:pt x="9525" y="11503"/>
                  </a:moveTo>
                  <a:cubicBezTo>
                    <a:pt x="9912" y="12036"/>
                    <a:pt x="10333" y="12500"/>
                    <a:pt x="10771" y="12921"/>
                  </a:cubicBezTo>
                  <a:cubicBezTo>
                    <a:pt x="10788" y="13007"/>
                    <a:pt x="10797" y="13102"/>
                    <a:pt x="10806" y="13187"/>
                  </a:cubicBezTo>
                  <a:cubicBezTo>
                    <a:pt x="10831" y="13411"/>
                    <a:pt x="10849" y="13634"/>
                    <a:pt x="10840" y="13867"/>
                  </a:cubicBezTo>
                  <a:cubicBezTo>
                    <a:pt x="10874" y="13634"/>
                    <a:pt x="10883" y="13411"/>
                    <a:pt x="10892" y="13187"/>
                  </a:cubicBezTo>
                  <a:lnTo>
                    <a:pt x="10892" y="13024"/>
                  </a:lnTo>
                  <a:cubicBezTo>
                    <a:pt x="11442" y="13523"/>
                    <a:pt x="12018" y="13927"/>
                    <a:pt x="12559" y="14253"/>
                  </a:cubicBezTo>
                  <a:cubicBezTo>
                    <a:pt x="11493" y="14219"/>
                    <a:pt x="10204" y="14185"/>
                    <a:pt x="8906" y="14185"/>
                  </a:cubicBezTo>
                  <a:cubicBezTo>
                    <a:pt x="7565" y="14185"/>
                    <a:pt x="6215" y="14219"/>
                    <a:pt x="5141" y="14262"/>
                  </a:cubicBezTo>
                  <a:cubicBezTo>
                    <a:pt x="5734" y="13901"/>
                    <a:pt x="6361" y="13454"/>
                    <a:pt x="6963" y="12895"/>
                  </a:cubicBezTo>
                  <a:lnTo>
                    <a:pt x="6963" y="12895"/>
                  </a:lnTo>
                  <a:cubicBezTo>
                    <a:pt x="6955" y="12990"/>
                    <a:pt x="6972" y="13093"/>
                    <a:pt x="6972" y="13187"/>
                  </a:cubicBezTo>
                  <a:cubicBezTo>
                    <a:pt x="6980" y="13411"/>
                    <a:pt x="6989" y="13634"/>
                    <a:pt x="7023" y="13867"/>
                  </a:cubicBezTo>
                  <a:cubicBezTo>
                    <a:pt x="7023" y="13634"/>
                    <a:pt x="7049" y="13411"/>
                    <a:pt x="7058" y="13187"/>
                  </a:cubicBezTo>
                  <a:cubicBezTo>
                    <a:pt x="7066" y="13050"/>
                    <a:pt x="7092" y="12904"/>
                    <a:pt x="7101" y="12766"/>
                  </a:cubicBezTo>
                  <a:cubicBezTo>
                    <a:pt x="7487" y="12388"/>
                    <a:pt x="7849" y="11975"/>
                    <a:pt x="8192" y="11503"/>
                  </a:cubicBezTo>
                  <a:lnTo>
                    <a:pt x="8768" y="11503"/>
                  </a:lnTo>
                  <a:lnTo>
                    <a:pt x="8914" y="13832"/>
                  </a:lnTo>
                  <a:lnTo>
                    <a:pt x="9069" y="11503"/>
                  </a:lnTo>
                  <a:close/>
                  <a:moveTo>
                    <a:pt x="6989" y="11485"/>
                  </a:moveTo>
                  <a:cubicBezTo>
                    <a:pt x="6980" y="11821"/>
                    <a:pt x="6972" y="12156"/>
                    <a:pt x="6972" y="12491"/>
                  </a:cubicBezTo>
                  <a:lnTo>
                    <a:pt x="6972" y="12715"/>
                  </a:lnTo>
                  <a:cubicBezTo>
                    <a:pt x="6293" y="13359"/>
                    <a:pt x="5562" y="13867"/>
                    <a:pt x="4900" y="14253"/>
                  </a:cubicBezTo>
                  <a:cubicBezTo>
                    <a:pt x="4281" y="14271"/>
                    <a:pt x="3765" y="14296"/>
                    <a:pt x="3396" y="14314"/>
                  </a:cubicBezTo>
                  <a:cubicBezTo>
                    <a:pt x="3740" y="13463"/>
                    <a:pt x="3894" y="12130"/>
                    <a:pt x="3954" y="11511"/>
                  </a:cubicBezTo>
                  <a:lnTo>
                    <a:pt x="5124" y="11511"/>
                  </a:lnTo>
                  <a:cubicBezTo>
                    <a:pt x="5098" y="11614"/>
                    <a:pt x="5089" y="11735"/>
                    <a:pt x="5081" y="11846"/>
                  </a:cubicBezTo>
                  <a:cubicBezTo>
                    <a:pt x="5046" y="12079"/>
                    <a:pt x="5029" y="12319"/>
                    <a:pt x="5003" y="12551"/>
                  </a:cubicBezTo>
                  <a:cubicBezTo>
                    <a:pt x="4986" y="12792"/>
                    <a:pt x="4969" y="13024"/>
                    <a:pt x="4969" y="13265"/>
                  </a:cubicBezTo>
                  <a:cubicBezTo>
                    <a:pt x="4969" y="13497"/>
                    <a:pt x="4986" y="13738"/>
                    <a:pt x="5029" y="13970"/>
                  </a:cubicBezTo>
                  <a:cubicBezTo>
                    <a:pt x="5003" y="13738"/>
                    <a:pt x="5029" y="13497"/>
                    <a:pt x="5055" y="13265"/>
                  </a:cubicBezTo>
                  <a:cubicBezTo>
                    <a:pt x="5089" y="13024"/>
                    <a:pt x="5132" y="12801"/>
                    <a:pt x="5175" y="12560"/>
                  </a:cubicBezTo>
                  <a:cubicBezTo>
                    <a:pt x="5218" y="12336"/>
                    <a:pt x="5270" y="12104"/>
                    <a:pt x="5338" y="11872"/>
                  </a:cubicBezTo>
                  <a:cubicBezTo>
                    <a:pt x="5373" y="11743"/>
                    <a:pt x="5399" y="11614"/>
                    <a:pt x="5442" y="11485"/>
                  </a:cubicBezTo>
                  <a:close/>
                  <a:moveTo>
                    <a:pt x="12396" y="11494"/>
                  </a:moveTo>
                  <a:cubicBezTo>
                    <a:pt x="12430" y="11623"/>
                    <a:pt x="12473" y="11752"/>
                    <a:pt x="12508" y="11889"/>
                  </a:cubicBezTo>
                  <a:cubicBezTo>
                    <a:pt x="12559" y="12113"/>
                    <a:pt x="12611" y="12336"/>
                    <a:pt x="12662" y="12569"/>
                  </a:cubicBezTo>
                  <a:cubicBezTo>
                    <a:pt x="12705" y="12801"/>
                    <a:pt x="12748" y="13033"/>
                    <a:pt x="12783" y="13273"/>
                  </a:cubicBezTo>
                  <a:cubicBezTo>
                    <a:pt x="12817" y="13506"/>
                    <a:pt x="12834" y="13746"/>
                    <a:pt x="12817" y="13978"/>
                  </a:cubicBezTo>
                  <a:cubicBezTo>
                    <a:pt x="12860" y="13746"/>
                    <a:pt x="12869" y="13506"/>
                    <a:pt x="12869" y="13273"/>
                  </a:cubicBezTo>
                  <a:cubicBezTo>
                    <a:pt x="12869" y="13033"/>
                    <a:pt x="12860" y="12801"/>
                    <a:pt x="12834" y="12560"/>
                  </a:cubicBezTo>
                  <a:cubicBezTo>
                    <a:pt x="12817" y="12328"/>
                    <a:pt x="12791" y="12087"/>
                    <a:pt x="12766" y="11855"/>
                  </a:cubicBezTo>
                  <a:cubicBezTo>
                    <a:pt x="12748" y="11743"/>
                    <a:pt x="12731" y="11623"/>
                    <a:pt x="12723" y="11520"/>
                  </a:cubicBezTo>
                  <a:lnTo>
                    <a:pt x="13892" y="11520"/>
                  </a:lnTo>
                  <a:cubicBezTo>
                    <a:pt x="13935" y="12130"/>
                    <a:pt x="14081" y="13463"/>
                    <a:pt x="14450" y="14339"/>
                  </a:cubicBezTo>
                  <a:cubicBezTo>
                    <a:pt x="14055" y="14314"/>
                    <a:pt x="13496" y="14296"/>
                    <a:pt x="12826" y="14262"/>
                  </a:cubicBezTo>
                  <a:cubicBezTo>
                    <a:pt x="12207" y="13910"/>
                    <a:pt x="11536" y="13437"/>
                    <a:pt x="10900" y="12852"/>
                  </a:cubicBezTo>
                  <a:lnTo>
                    <a:pt x="10900" y="12500"/>
                  </a:lnTo>
                  <a:cubicBezTo>
                    <a:pt x="10900" y="12165"/>
                    <a:pt x="10892" y="11829"/>
                    <a:pt x="10883" y="11494"/>
                  </a:cubicBezTo>
                  <a:close/>
                  <a:moveTo>
                    <a:pt x="3189" y="13918"/>
                  </a:moveTo>
                  <a:lnTo>
                    <a:pt x="3189" y="13918"/>
                  </a:lnTo>
                  <a:cubicBezTo>
                    <a:pt x="3086" y="14228"/>
                    <a:pt x="2974" y="14486"/>
                    <a:pt x="2837" y="14657"/>
                  </a:cubicBezTo>
                  <a:lnTo>
                    <a:pt x="1960" y="14657"/>
                  </a:lnTo>
                  <a:lnTo>
                    <a:pt x="2166" y="13970"/>
                  </a:lnTo>
                  <a:cubicBezTo>
                    <a:pt x="2252" y="13970"/>
                    <a:pt x="2622" y="13953"/>
                    <a:pt x="3189" y="13918"/>
                  </a:cubicBezTo>
                  <a:close/>
                  <a:moveTo>
                    <a:pt x="4187" y="14649"/>
                  </a:moveTo>
                  <a:cubicBezTo>
                    <a:pt x="4178" y="14657"/>
                    <a:pt x="4178" y="14657"/>
                    <a:pt x="4169" y="14657"/>
                  </a:cubicBezTo>
                  <a:lnTo>
                    <a:pt x="3972" y="14657"/>
                  </a:lnTo>
                  <a:cubicBezTo>
                    <a:pt x="4040" y="14657"/>
                    <a:pt x="4109" y="14649"/>
                    <a:pt x="4187" y="14649"/>
                  </a:cubicBezTo>
                  <a:close/>
                  <a:moveTo>
                    <a:pt x="8622" y="14537"/>
                  </a:moveTo>
                  <a:lnTo>
                    <a:pt x="8622" y="14657"/>
                  </a:lnTo>
                  <a:lnTo>
                    <a:pt x="4444" y="14657"/>
                  </a:lnTo>
                  <a:cubicBezTo>
                    <a:pt x="4453" y="14649"/>
                    <a:pt x="4479" y="14649"/>
                    <a:pt x="4487" y="14640"/>
                  </a:cubicBezTo>
                  <a:cubicBezTo>
                    <a:pt x="5588" y="14597"/>
                    <a:pt x="7075" y="14537"/>
                    <a:pt x="8622" y="14537"/>
                  </a:cubicBezTo>
                  <a:close/>
                  <a:moveTo>
                    <a:pt x="9207" y="14537"/>
                  </a:moveTo>
                  <a:cubicBezTo>
                    <a:pt x="10702" y="14537"/>
                    <a:pt x="12138" y="14589"/>
                    <a:pt x="13221" y="14632"/>
                  </a:cubicBezTo>
                  <a:cubicBezTo>
                    <a:pt x="13238" y="14640"/>
                    <a:pt x="13256" y="14649"/>
                    <a:pt x="13281" y="14657"/>
                  </a:cubicBezTo>
                  <a:lnTo>
                    <a:pt x="9207" y="14657"/>
                  </a:lnTo>
                  <a:lnTo>
                    <a:pt x="9207" y="14537"/>
                  </a:lnTo>
                  <a:close/>
                  <a:moveTo>
                    <a:pt x="13522" y="14649"/>
                  </a:moveTo>
                  <a:cubicBezTo>
                    <a:pt x="13642" y="14649"/>
                    <a:pt x="13754" y="14657"/>
                    <a:pt x="13857" y="14657"/>
                  </a:cubicBezTo>
                  <a:lnTo>
                    <a:pt x="13556" y="14657"/>
                  </a:lnTo>
                  <a:cubicBezTo>
                    <a:pt x="13548" y="14657"/>
                    <a:pt x="13539" y="14649"/>
                    <a:pt x="13522" y="14649"/>
                  </a:cubicBezTo>
                  <a:close/>
                  <a:moveTo>
                    <a:pt x="14640" y="13918"/>
                  </a:moveTo>
                  <a:lnTo>
                    <a:pt x="14640" y="13918"/>
                  </a:lnTo>
                  <a:cubicBezTo>
                    <a:pt x="15284" y="13953"/>
                    <a:pt x="15680" y="13970"/>
                    <a:pt x="15680" y="13970"/>
                  </a:cubicBezTo>
                  <a:lnTo>
                    <a:pt x="15895" y="14657"/>
                  </a:lnTo>
                  <a:lnTo>
                    <a:pt x="15001" y="14657"/>
                  </a:lnTo>
                  <a:cubicBezTo>
                    <a:pt x="14854" y="14486"/>
                    <a:pt x="14743" y="14219"/>
                    <a:pt x="14640" y="13918"/>
                  </a:cubicBezTo>
                  <a:close/>
                  <a:moveTo>
                    <a:pt x="3404" y="15001"/>
                  </a:moveTo>
                  <a:cubicBezTo>
                    <a:pt x="3232" y="15079"/>
                    <a:pt x="3078" y="15130"/>
                    <a:pt x="2940" y="15182"/>
                  </a:cubicBezTo>
                  <a:lnTo>
                    <a:pt x="2588" y="15182"/>
                  </a:lnTo>
                  <a:lnTo>
                    <a:pt x="2794" y="15001"/>
                  </a:lnTo>
                  <a:close/>
                  <a:moveTo>
                    <a:pt x="8614" y="15001"/>
                  </a:moveTo>
                  <a:lnTo>
                    <a:pt x="8614" y="15044"/>
                  </a:lnTo>
                  <a:cubicBezTo>
                    <a:pt x="8579" y="15087"/>
                    <a:pt x="8562" y="15130"/>
                    <a:pt x="8528" y="15182"/>
                  </a:cubicBezTo>
                  <a:lnTo>
                    <a:pt x="3293" y="15182"/>
                  </a:lnTo>
                  <a:cubicBezTo>
                    <a:pt x="3421" y="15130"/>
                    <a:pt x="3559" y="15079"/>
                    <a:pt x="3714" y="15001"/>
                  </a:cubicBezTo>
                  <a:close/>
                  <a:moveTo>
                    <a:pt x="13995" y="15001"/>
                  </a:moveTo>
                  <a:cubicBezTo>
                    <a:pt x="14150" y="15070"/>
                    <a:pt x="14287" y="15130"/>
                    <a:pt x="14416" y="15182"/>
                  </a:cubicBezTo>
                  <a:lnTo>
                    <a:pt x="9336" y="15182"/>
                  </a:lnTo>
                  <a:cubicBezTo>
                    <a:pt x="9301" y="15130"/>
                    <a:pt x="9258" y="15070"/>
                    <a:pt x="9224" y="15001"/>
                  </a:cubicBezTo>
                  <a:close/>
                  <a:moveTo>
                    <a:pt x="15061" y="15001"/>
                  </a:moveTo>
                  <a:lnTo>
                    <a:pt x="15267" y="15182"/>
                  </a:lnTo>
                  <a:lnTo>
                    <a:pt x="14786" y="15182"/>
                  </a:lnTo>
                  <a:cubicBezTo>
                    <a:pt x="14657" y="15139"/>
                    <a:pt x="14493" y="15079"/>
                    <a:pt x="14321" y="15001"/>
                  </a:cubicBezTo>
                  <a:close/>
                  <a:moveTo>
                    <a:pt x="10978" y="15758"/>
                  </a:moveTo>
                  <a:lnTo>
                    <a:pt x="10978" y="15766"/>
                  </a:lnTo>
                  <a:cubicBezTo>
                    <a:pt x="11046" y="16205"/>
                    <a:pt x="11106" y="16643"/>
                    <a:pt x="11158" y="17090"/>
                  </a:cubicBezTo>
                  <a:cubicBezTo>
                    <a:pt x="11184" y="17228"/>
                    <a:pt x="11192" y="17365"/>
                    <a:pt x="11201" y="17503"/>
                  </a:cubicBezTo>
                  <a:cubicBezTo>
                    <a:pt x="10677" y="16996"/>
                    <a:pt x="10169" y="16411"/>
                    <a:pt x="9714" y="15758"/>
                  </a:cubicBezTo>
                  <a:close/>
                  <a:moveTo>
                    <a:pt x="8141" y="15775"/>
                  </a:moveTo>
                  <a:cubicBezTo>
                    <a:pt x="7677" y="16428"/>
                    <a:pt x="7169" y="17021"/>
                    <a:pt x="6645" y="17529"/>
                  </a:cubicBezTo>
                  <a:cubicBezTo>
                    <a:pt x="6671" y="17374"/>
                    <a:pt x="6688" y="17236"/>
                    <a:pt x="6705" y="17099"/>
                  </a:cubicBezTo>
                  <a:cubicBezTo>
                    <a:pt x="6757" y="16660"/>
                    <a:pt x="6817" y="16213"/>
                    <a:pt x="6886" y="15775"/>
                  </a:cubicBezTo>
                  <a:close/>
                  <a:moveTo>
                    <a:pt x="9585" y="15766"/>
                  </a:moveTo>
                  <a:cubicBezTo>
                    <a:pt x="10101" y="16506"/>
                    <a:pt x="10659" y="17150"/>
                    <a:pt x="11235" y="17709"/>
                  </a:cubicBezTo>
                  <a:cubicBezTo>
                    <a:pt x="11244" y="17786"/>
                    <a:pt x="11244" y="17847"/>
                    <a:pt x="11261" y="17924"/>
                  </a:cubicBezTo>
                  <a:cubicBezTo>
                    <a:pt x="11278" y="18208"/>
                    <a:pt x="11304" y="18483"/>
                    <a:pt x="11287" y="18758"/>
                  </a:cubicBezTo>
                  <a:cubicBezTo>
                    <a:pt x="11321" y="18483"/>
                    <a:pt x="11330" y="18199"/>
                    <a:pt x="11347" y="17924"/>
                  </a:cubicBezTo>
                  <a:lnTo>
                    <a:pt x="11347" y="17804"/>
                  </a:lnTo>
                  <a:cubicBezTo>
                    <a:pt x="11949" y="18371"/>
                    <a:pt x="12568" y="18852"/>
                    <a:pt x="13161" y="19231"/>
                  </a:cubicBezTo>
                  <a:cubicBezTo>
                    <a:pt x="11958" y="19119"/>
                    <a:pt x="10496" y="19016"/>
                    <a:pt x="8923" y="19016"/>
                  </a:cubicBezTo>
                  <a:cubicBezTo>
                    <a:pt x="7384" y="19016"/>
                    <a:pt x="5940" y="19119"/>
                    <a:pt x="4745" y="19222"/>
                  </a:cubicBezTo>
                  <a:cubicBezTo>
                    <a:pt x="5338" y="18835"/>
                    <a:pt x="5949" y="18362"/>
                    <a:pt x="6551" y="17795"/>
                  </a:cubicBezTo>
                  <a:lnTo>
                    <a:pt x="6551" y="17795"/>
                  </a:lnTo>
                  <a:cubicBezTo>
                    <a:pt x="6542" y="17847"/>
                    <a:pt x="6542" y="17881"/>
                    <a:pt x="6542" y="17924"/>
                  </a:cubicBezTo>
                  <a:cubicBezTo>
                    <a:pt x="6551" y="18208"/>
                    <a:pt x="6551" y="18483"/>
                    <a:pt x="6593" y="18758"/>
                  </a:cubicBezTo>
                  <a:cubicBezTo>
                    <a:pt x="6593" y="18483"/>
                    <a:pt x="6602" y="18199"/>
                    <a:pt x="6628" y="17924"/>
                  </a:cubicBezTo>
                  <a:cubicBezTo>
                    <a:pt x="6636" y="17847"/>
                    <a:pt x="6636" y="17786"/>
                    <a:pt x="6645" y="17709"/>
                  </a:cubicBezTo>
                  <a:cubicBezTo>
                    <a:pt x="7230" y="17150"/>
                    <a:pt x="7797" y="16506"/>
                    <a:pt x="8313" y="15766"/>
                  </a:cubicBezTo>
                  <a:lnTo>
                    <a:pt x="8768" y="15766"/>
                  </a:lnTo>
                  <a:lnTo>
                    <a:pt x="8923" y="18569"/>
                  </a:lnTo>
                  <a:lnTo>
                    <a:pt x="9086" y="15766"/>
                  </a:lnTo>
                  <a:close/>
                  <a:moveTo>
                    <a:pt x="2605" y="15001"/>
                  </a:moveTo>
                  <a:lnTo>
                    <a:pt x="2407" y="15182"/>
                  </a:lnTo>
                  <a:lnTo>
                    <a:pt x="2373" y="15182"/>
                  </a:lnTo>
                  <a:cubicBezTo>
                    <a:pt x="2244" y="15182"/>
                    <a:pt x="2149" y="15294"/>
                    <a:pt x="2149" y="15423"/>
                  </a:cubicBezTo>
                  <a:cubicBezTo>
                    <a:pt x="2149" y="15517"/>
                    <a:pt x="2209" y="15603"/>
                    <a:pt x="2287" y="15637"/>
                  </a:cubicBezTo>
                  <a:cubicBezTo>
                    <a:pt x="2278" y="16248"/>
                    <a:pt x="2209" y="18027"/>
                    <a:pt x="1960" y="19170"/>
                  </a:cubicBezTo>
                  <a:cubicBezTo>
                    <a:pt x="1780" y="19196"/>
                    <a:pt x="1616" y="19222"/>
                    <a:pt x="1479" y="19248"/>
                  </a:cubicBezTo>
                  <a:cubicBezTo>
                    <a:pt x="1831" y="18010"/>
                    <a:pt x="1917" y="15870"/>
                    <a:pt x="1943" y="15001"/>
                  </a:cubicBezTo>
                  <a:close/>
                  <a:moveTo>
                    <a:pt x="15877" y="15010"/>
                  </a:moveTo>
                  <a:cubicBezTo>
                    <a:pt x="15903" y="15887"/>
                    <a:pt x="15972" y="18019"/>
                    <a:pt x="16342" y="19256"/>
                  </a:cubicBezTo>
                  <a:cubicBezTo>
                    <a:pt x="16204" y="19222"/>
                    <a:pt x="16041" y="19205"/>
                    <a:pt x="15860" y="19179"/>
                  </a:cubicBezTo>
                  <a:cubicBezTo>
                    <a:pt x="15611" y="18044"/>
                    <a:pt x="15542" y="16256"/>
                    <a:pt x="15534" y="15646"/>
                  </a:cubicBezTo>
                  <a:cubicBezTo>
                    <a:pt x="15619" y="15612"/>
                    <a:pt x="15671" y="15526"/>
                    <a:pt x="15671" y="15431"/>
                  </a:cubicBezTo>
                  <a:cubicBezTo>
                    <a:pt x="15671" y="15302"/>
                    <a:pt x="15576" y="15199"/>
                    <a:pt x="15448" y="15199"/>
                  </a:cubicBezTo>
                  <a:lnTo>
                    <a:pt x="15241" y="15010"/>
                  </a:lnTo>
                  <a:close/>
                  <a:moveTo>
                    <a:pt x="4307" y="15766"/>
                  </a:moveTo>
                  <a:cubicBezTo>
                    <a:pt x="4273" y="15938"/>
                    <a:pt x="4255" y="16110"/>
                    <a:pt x="4230" y="16282"/>
                  </a:cubicBezTo>
                  <a:cubicBezTo>
                    <a:pt x="4187" y="16583"/>
                    <a:pt x="4152" y="16884"/>
                    <a:pt x="4126" y="17193"/>
                  </a:cubicBezTo>
                  <a:cubicBezTo>
                    <a:pt x="4092" y="17494"/>
                    <a:pt x="4083" y="17804"/>
                    <a:pt x="4066" y="18105"/>
                  </a:cubicBezTo>
                  <a:cubicBezTo>
                    <a:pt x="4066" y="18405"/>
                    <a:pt x="4066" y="18723"/>
                    <a:pt x="4126" y="19024"/>
                  </a:cubicBezTo>
                  <a:cubicBezTo>
                    <a:pt x="4092" y="18723"/>
                    <a:pt x="4126" y="18423"/>
                    <a:pt x="4152" y="18122"/>
                  </a:cubicBezTo>
                  <a:cubicBezTo>
                    <a:pt x="4187" y="17821"/>
                    <a:pt x="4230" y="17520"/>
                    <a:pt x="4281" y="17228"/>
                  </a:cubicBezTo>
                  <a:cubicBezTo>
                    <a:pt x="4341" y="16927"/>
                    <a:pt x="4401" y="16635"/>
                    <a:pt x="4470" y="16342"/>
                  </a:cubicBezTo>
                  <a:cubicBezTo>
                    <a:pt x="4513" y="16153"/>
                    <a:pt x="4556" y="15973"/>
                    <a:pt x="4608" y="15775"/>
                  </a:cubicBezTo>
                  <a:lnTo>
                    <a:pt x="6576" y="15775"/>
                  </a:lnTo>
                  <a:cubicBezTo>
                    <a:pt x="6551" y="16213"/>
                    <a:pt x="6525" y="16643"/>
                    <a:pt x="6516" y="17090"/>
                  </a:cubicBezTo>
                  <a:lnTo>
                    <a:pt x="6516" y="17649"/>
                  </a:lnTo>
                  <a:cubicBezTo>
                    <a:pt x="5828" y="18302"/>
                    <a:pt x="5124" y="18835"/>
                    <a:pt x="4444" y="19265"/>
                  </a:cubicBezTo>
                  <a:cubicBezTo>
                    <a:pt x="3482" y="19368"/>
                    <a:pt x="2691" y="19471"/>
                    <a:pt x="2201" y="19549"/>
                  </a:cubicBezTo>
                  <a:cubicBezTo>
                    <a:pt x="2536" y="18431"/>
                    <a:pt x="2605" y="16557"/>
                    <a:pt x="2622" y="15766"/>
                  </a:cubicBezTo>
                  <a:close/>
                  <a:moveTo>
                    <a:pt x="15190" y="15749"/>
                  </a:moveTo>
                  <a:cubicBezTo>
                    <a:pt x="15224" y="16557"/>
                    <a:pt x="15301" y="18431"/>
                    <a:pt x="15611" y="19549"/>
                  </a:cubicBezTo>
                  <a:cubicBezTo>
                    <a:pt x="15129" y="19471"/>
                    <a:pt x="14364" y="19360"/>
                    <a:pt x="13419" y="19265"/>
                  </a:cubicBezTo>
                  <a:cubicBezTo>
                    <a:pt x="12740" y="18835"/>
                    <a:pt x="12026" y="18302"/>
                    <a:pt x="11330" y="17632"/>
                  </a:cubicBezTo>
                  <a:lnTo>
                    <a:pt x="11330" y="17073"/>
                  </a:lnTo>
                  <a:cubicBezTo>
                    <a:pt x="11321" y="16635"/>
                    <a:pt x="11313" y="16205"/>
                    <a:pt x="11278" y="15766"/>
                  </a:cubicBezTo>
                  <a:lnTo>
                    <a:pt x="13204" y="15766"/>
                  </a:lnTo>
                  <a:cubicBezTo>
                    <a:pt x="13256" y="15955"/>
                    <a:pt x="13299" y="16136"/>
                    <a:pt x="13341" y="16334"/>
                  </a:cubicBezTo>
                  <a:cubicBezTo>
                    <a:pt x="13410" y="16626"/>
                    <a:pt x="13470" y="16927"/>
                    <a:pt x="13522" y="17211"/>
                  </a:cubicBezTo>
                  <a:cubicBezTo>
                    <a:pt x="13582" y="17511"/>
                    <a:pt x="13625" y="17804"/>
                    <a:pt x="13651" y="18105"/>
                  </a:cubicBezTo>
                  <a:cubicBezTo>
                    <a:pt x="13685" y="18405"/>
                    <a:pt x="13703" y="18706"/>
                    <a:pt x="13685" y="19007"/>
                  </a:cubicBezTo>
                  <a:cubicBezTo>
                    <a:pt x="13737" y="18706"/>
                    <a:pt x="13737" y="18405"/>
                    <a:pt x="13737" y="18096"/>
                  </a:cubicBezTo>
                  <a:cubicBezTo>
                    <a:pt x="13737" y="17795"/>
                    <a:pt x="13720" y="17486"/>
                    <a:pt x="13685" y="17185"/>
                  </a:cubicBezTo>
                  <a:cubicBezTo>
                    <a:pt x="13651" y="16884"/>
                    <a:pt x="13625" y="16583"/>
                    <a:pt x="13582" y="16265"/>
                  </a:cubicBezTo>
                  <a:cubicBezTo>
                    <a:pt x="13556" y="16093"/>
                    <a:pt x="13522" y="15921"/>
                    <a:pt x="13505" y="15749"/>
                  </a:cubicBezTo>
                  <a:close/>
                  <a:moveTo>
                    <a:pt x="1591" y="15844"/>
                  </a:moveTo>
                  <a:cubicBezTo>
                    <a:pt x="1530" y="17090"/>
                    <a:pt x="1376" y="18964"/>
                    <a:pt x="972" y="19652"/>
                  </a:cubicBezTo>
                  <a:lnTo>
                    <a:pt x="404" y="19652"/>
                  </a:lnTo>
                  <a:lnTo>
                    <a:pt x="1591" y="15844"/>
                  </a:lnTo>
                  <a:close/>
                  <a:moveTo>
                    <a:pt x="1874" y="19531"/>
                  </a:moveTo>
                  <a:lnTo>
                    <a:pt x="1874" y="19531"/>
                  </a:lnTo>
                  <a:cubicBezTo>
                    <a:pt x="1866" y="19574"/>
                    <a:pt x="1857" y="19609"/>
                    <a:pt x="1848" y="19652"/>
                  </a:cubicBezTo>
                  <a:lnTo>
                    <a:pt x="1161" y="19652"/>
                  </a:lnTo>
                  <a:cubicBezTo>
                    <a:pt x="1307" y="19626"/>
                    <a:pt x="1556" y="19592"/>
                    <a:pt x="1874" y="19531"/>
                  </a:cubicBezTo>
                  <a:close/>
                  <a:moveTo>
                    <a:pt x="9241" y="19377"/>
                  </a:moveTo>
                  <a:cubicBezTo>
                    <a:pt x="10978" y="19385"/>
                    <a:pt x="12568" y="19514"/>
                    <a:pt x="13797" y="19652"/>
                  </a:cubicBezTo>
                  <a:lnTo>
                    <a:pt x="9241" y="19652"/>
                  </a:lnTo>
                  <a:lnTo>
                    <a:pt x="9241" y="19377"/>
                  </a:lnTo>
                  <a:close/>
                  <a:moveTo>
                    <a:pt x="15955" y="19531"/>
                  </a:moveTo>
                  <a:lnTo>
                    <a:pt x="15955" y="19531"/>
                  </a:lnTo>
                  <a:cubicBezTo>
                    <a:pt x="16273" y="19574"/>
                    <a:pt x="16522" y="19617"/>
                    <a:pt x="16685" y="19652"/>
                  </a:cubicBezTo>
                  <a:lnTo>
                    <a:pt x="15989" y="19652"/>
                  </a:lnTo>
                  <a:cubicBezTo>
                    <a:pt x="15972" y="19626"/>
                    <a:pt x="15963" y="19574"/>
                    <a:pt x="15955" y="19531"/>
                  </a:cubicBezTo>
                  <a:close/>
                  <a:moveTo>
                    <a:pt x="16247" y="15758"/>
                  </a:moveTo>
                  <a:lnTo>
                    <a:pt x="17450" y="19652"/>
                  </a:lnTo>
                  <a:lnTo>
                    <a:pt x="16857" y="19652"/>
                  </a:lnTo>
                  <a:cubicBezTo>
                    <a:pt x="16445" y="18956"/>
                    <a:pt x="16299" y="16996"/>
                    <a:pt x="16247" y="15758"/>
                  </a:cubicBezTo>
                  <a:close/>
                  <a:moveTo>
                    <a:pt x="8596" y="19385"/>
                  </a:moveTo>
                  <a:lnTo>
                    <a:pt x="8596" y="19669"/>
                  </a:lnTo>
                  <a:lnTo>
                    <a:pt x="4083" y="19652"/>
                  </a:lnTo>
                  <a:cubicBezTo>
                    <a:pt x="5295" y="19523"/>
                    <a:pt x="6877" y="19394"/>
                    <a:pt x="8596" y="19385"/>
                  </a:cubicBezTo>
                  <a:close/>
                  <a:moveTo>
                    <a:pt x="3181" y="19996"/>
                  </a:moveTo>
                  <a:cubicBezTo>
                    <a:pt x="2803" y="20193"/>
                    <a:pt x="2459" y="20340"/>
                    <a:pt x="2166" y="20460"/>
                  </a:cubicBezTo>
                  <a:lnTo>
                    <a:pt x="1427" y="20460"/>
                  </a:lnTo>
                  <a:lnTo>
                    <a:pt x="1952" y="19996"/>
                  </a:lnTo>
                  <a:close/>
                  <a:moveTo>
                    <a:pt x="8596" y="19996"/>
                  </a:moveTo>
                  <a:lnTo>
                    <a:pt x="8596" y="20460"/>
                  </a:lnTo>
                  <a:lnTo>
                    <a:pt x="2493" y="20460"/>
                  </a:lnTo>
                  <a:cubicBezTo>
                    <a:pt x="2768" y="20331"/>
                    <a:pt x="3086" y="20176"/>
                    <a:pt x="3447" y="19996"/>
                  </a:cubicBezTo>
                  <a:close/>
                  <a:moveTo>
                    <a:pt x="14425" y="20013"/>
                  </a:moveTo>
                  <a:cubicBezTo>
                    <a:pt x="14786" y="20193"/>
                    <a:pt x="15104" y="20357"/>
                    <a:pt x="15387" y="20468"/>
                  </a:cubicBezTo>
                  <a:lnTo>
                    <a:pt x="9241" y="20468"/>
                  </a:lnTo>
                  <a:lnTo>
                    <a:pt x="9241" y="20013"/>
                  </a:lnTo>
                  <a:close/>
                  <a:moveTo>
                    <a:pt x="15886" y="20013"/>
                  </a:moveTo>
                  <a:lnTo>
                    <a:pt x="16419" y="20468"/>
                  </a:lnTo>
                  <a:lnTo>
                    <a:pt x="15705" y="20468"/>
                  </a:lnTo>
                  <a:cubicBezTo>
                    <a:pt x="15413" y="20357"/>
                    <a:pt x="15087" y="20202"/>
                    <a:pt x="14700" y="20013"/>
                  </a:cubicBezTo>
                  <a:close/>
                  <a:moveTo>
                    <a:pt x="11476" y="21053"/>
                  </a:moveTo>
                  <a:cubicBezTo>
                    <a:pt x="11450" y="21724"/>
                    <a:pt x="11407" y="22420"/>
                    <a:pt x="11364" y="23108"/>
                  </a:cubicBezTo>
                  <a:cubicBezTo>
                    <a:pt x="11330" y="23580"/>
                    <a:pt x="11287" y="24036"/>
                    <a:pt x="11244" y="24509"/>
                  </a:cubicBezTo>
                  <a:cubicBezTo>
                    <a:pt x="10419" y="23598"/>
                    <a:pt x="9611" y="22446"/>
                    <a:pt x="9095" y="21053"/>
                  </a:cubicBezTo>
                  <a:close/>
                  <a:moveTo>
                    <a:pt x="8751" y="21036"/>
                  </a:moveTo>
                  <a:lnTo>
                    <a:pt x="8751" y="21053"/>
                  </a:lnTo>
                  <a:lnTo>
                    <a:pt x="8751" y="21113"/>
                  </a:lnTo>
                  <a:cubicBezTo>
                    <a:pt x="8227" y="22514"/>
                    <a:pt x="7419" y="23666"/>
                    <a:pt x="6585" y="24552"/>
                  </a:cubicBezTo>
                  <a:cubicBezTo>
                    <a:pt x="6542" y="24070"/>
                    <a:pt x="6499" y="23580"/>
                    <a:pt x="6465" y="23090"/>
                  </a:cubicBezTo>
                  <a:cubicBezTo>
                    <a:pt x="6422" y="22420"/>
                    <a:pt x="6379" y="21724"/>
                    <a:pt x="6361" y="21036"/>
                  </a:cubicBezTo>
                  <a:close/>
                  <a:moveTo>
                    <a:pt x="1780" y="19996"/>
                  </a:moveTo>
                  <a:lnTo>
                    <a:pt x="1255" y="20460"/>
                  </a:lnTo>
                  <a:lnTo>
                    <a:pt x="868" y="20460"/>
                  </a:lnTo>
                  <a:cubicBezTo>
                    <a:pt x="739" y="20460"/>
                    <a:pt x="645" y="20563"/>
                    <a:pt x="645" y="20692"/>
                  </a:cubicBezTo>
                  <a:cubicBezTo>
                    <a:pt x="645" y="20821"/>
                    <a:pt x="739" y="20933"/>
                    <a:pt x="868" y="20933"/>
                  </a:cubicBezTo>
                  <a:lnTo>
                    <a:pt x="886" y="20933"/>
                  </a:lnTo>
                  <a:cubicBezTo>
                    <a:pt x="1032" y="21741"/>
                    <a:pt x="1513" y="24449"/>
                    <a:pt x="2063" y="25764"/>
                  </a:cubicBezTo>
                  <a:cubicBezTo>
                    <a:pt x="1952" y="25669"/>
                    <a:pt x="1866" y="25540"/>
                    <a:pt x="1788" y="25394"/>
                  </a:cubicBezTo>
                  <a:cubicBezTo>
                    <a:pt x="1186" y="24199"/>
                    <a:pt x="611" y="21113"/>
                    <a:pt x="413" y="19996"/>
                  </a:cubicBezTo>
                  <a:close/>
                  <a:moveTo>
                    <a:pt x="17416" y="20004"/>
                  </a:moveTo>
                  <a:cubicBezTo>
                    <a:pt x="17218" y="21113"/>
                    <a:pt x="16651" y="24208"/>
                    <a:pt x="16041" y="25403"/>
                  </a:cubicBezTo>
                  <a:cubicBezTo>
                    <a:pt x="15955" y="25540"/>
                    <a:pt x="15869" y="25669"/>
                    <a:pt x="15757" y="25781"/>
                  </a:cubicBezTo>
                  <a:cubicBezTo>
                    <a:pt x="16307" y="24457"/>
                    <a:pt x="16789" y="21749"/>
                    <a:pt x="16935" y="20941"/>
                  </a:cubicBezTo>
                  <a:lnTo>
                    <a:pt x="16952" y="20941"/>
                  </a:lnTo>
                  <a:cubicBezTo>
                    <a:pt x="17081" y="20941"/>
                    <a:pt x="17175" y="20838"/>
                    <a:pt x="17175" y="20709"/>
                  </a:cubicBezTo>
                  <a:cubicBezTo>
                    <a:pt x="17175" y="20580"/>
                    <a:pt x="17081" y="20468"/>
                    <a:pt x="16952" y="20468"/>
                  </a:cubicBezTo>
                  <a:lnTo>
                    <a:pt x="16608" y="20468"/>
                  </a:lnTo>
                  <a:lnTo>
                    <a:pt x="16084" y="20004"/>
                  </a:lnTo>
                  <a:close/>
                  <a:moveTo>
                    <a:pt x="8914" y="24302"/>
                  </a:moveTo>
                  <a:lnTo>
                    <a:pt x="9241" y="26572"/>
                  </a:lnTo>
                  <a:cubicBezTo>
                    <a:pt x="9181" y="26546"/>
                    <a:pt x="9121" y="26529"/>
                    <a:pt x="9069" y="26520"/>
                  </a:cubicBezTo>
                  <a:lnTo>
                    <a:pt x="8914" y="25162"/>
                  </a:lnTo>
                  <a:lnTo>
                    <a:pt x="8768" y="26520"/>
                  </a:lnTo>
                  <a:cubicBezTo>
                    <a:pt x="8700" y="26529"/>
                    <a:pt x="8648" y="26555"/>
                    <a:pt x="8596" y="26572"/>
                  </a:cubicBezTo>
                  <a:lnTo>
                    <a:pt x="8914" y="24302"/>
                  </a:lnTo>
                  <a:close/>
                  <a:moveTo>
                    <a:pt x="16574" y="21036"/>
                  </a:moveTo>
                  <a:cubicBezTo>
                    <a:pt x="16393" y="22085"/>
                    <a:pt x="15886" y="24827"/>
                    <a:pt x="15336" y="25884"/>
                  </a:cubicBezTo>
                  <a:cubicBezTo>
                    <a:pt x="15095" y="26374"/>
                    <a:pt x="14708" y="26606"/>
                    <a:pt x="13857" y="26701"/>
                  </a:cubicBezTo>
                  <a:cubicBezTo>
                    <a:pt x="13307" y="26357"/>
                    <a:pt x="12301" y="25643"/>
                    <a:pt x="11287" y="24569"/>
                  </a:cubicBezTo>
                  <a:cubicBezTo>
                    <a:pt x="11364" y="24079"/>
                    <a:pt x="11450" y="23598"/>
                    <a:pt x="11519" y="23116"/>
                  </a:cubicBezTo>
                  <a:cubicBezTo>
                    <a:pt x="11614" y="22428"/>
                    <a:pt x="11708" y="21741"/>
                    <a:pt x="11786" y="21053"/>
                  </a:cubicBezTo>
                  <a:lnTo>
                    <a:pt x="14227" y="21053"/>
                  </a:lnTo>
                  <a:cubicBezTo>
                    <a:pt x="14201" y="21388"/>
                    <a:pt x="14167" y="21724"/>
                    <a:pt x="14124" y="22059"/>
                  </a:cubicBezTo>
                  <a:cubicBezTo>
                    <a:pt x="14072" y="22480"/>
                    <a:pt x="14012" y="22901"/>
                    <a:pt x="13935" y="23305"/>
                  </a:cubicBezTo>
                  <a:cubicBezTo>
                    <a:pt x="13857" y="23726"/>
                    <a:pt x="13771" y="24139"/>
                    <a:pt x="13660" y="24543"/>
                  </a:cubicBezTo>
                  <a:cubicBezTo>
                    <a:pt x="13565" y="24947"/>
                    <a:pt x="13445" y="25360"/>
                    <a:pt x="13333" y="25764"/>
                  </a:cubicBezTo>
                  <a:cubicBezTo>
                    <a:pt x="13479" y="25368"/>
                    <a:pt x="13617" y="24973"/>
                    <a:pt x="13746" y="24560"/>
                  </a:cubicBezTo>
                  <a:cubicBezTo>
                    <a:pt x="13874" y="24156"/>
                    <a:pt x="13986" y="23744"/>
                    <a:pt x="14089" y="23340"/>
                  </a:cubicBezTo>
                  <a:cubicBezTo>
                    <a:pt x="14201" y="22936"/>
                    <a:pt x="14287" y="22514"/>
                    <a:pt x="14373" y="22093"/>
                  </a:cubicBezTo>
                  <a:cubicBezTo>
                    <a:pt x="14433" y="21749"/>
                    <a:pt x="14493" y="21397"/>
                    <a:pt x="14545" y="21036"/>
                  </a:cubicBezTo>
                  <a:close/>
                  <a:moveTo>
                    <a:pt x="3284" y="21053"/>
                  </a:moveTo>
                  <a:cubicBezTo>
                    <a:pt x="3327" y="21405"/>
                    <a:pt x="3396" y="21749"/>
                    <a:pt x="3456" y="22102"/>
                  </a:cubicBezTo>
                  <a:cubicBezTo>
                    <a:pt x="3533" y="22523"/>
                    <a:pt x="3628" y="22944"/>
                    <a:pt x="3731" y="23348"/>
                  </a:cubicBezTo>
                  <a:cubicBezTo>
                    <a:pt x="3843" y="23761"/>
                    <a:pt x="3946" y="24165"/>
                    <a:pt x="4083" y="24577"/>
                  </a:cubicBezTo>
                  <a:cubicBezTo>
                    <a:pt x="4212" y="24981"/>
                    <a:pt x="4350" y="25377"/>
                    <a:pt x="4496" y="25781"/>
                  </a:cubicBezTo>
                  <a:cubicBezTo>
                    <a:pt x="4384" y="25368"/>
                    <a:pt x="4264" y="24964"/>
                    <a:pt x="4169" y="24552"/>
                  </a:cubicBezTo>
                  <a:cubicBezTo>
                    <a:pt x="4066" y="24148"/>
                    <a:pt x="3980" y="23726"/>
                    <a:pt x="3894" y="23322"/>
                  </a:cubicBezTo>
                  <a:cubicBezTo>
                    <a:pt x="3826" y="22901"/>
                    <a:pt x="3757" y="22480"/>
                    <a:pt x="3705" y="22076"/>
                  </a:cubicBezTo>
                  <a:cubicBezTo>
                    <a:pt x="3662" y="21741"/>
                    <a:pt x="3628" y="21397"/>
                    <a:pt x="3611" y="21062"/>
                  </a:cubicBezTo>
                  <a:lnTo>
                    <a:pt x="6043" y="21062"/>
                  </a:lnTo>
                  <a:cubicBezTo>
                    <a:pt x="6121" y="21749"/>
                    <a:pt x="6207" y="22437"/>
                    <a:pt x="6310" y="23125"/>
                  </a:cubicBezTo>
                  <a:cubicBezTo>
                    <a:pt x="6387" y="23632"/>
                    <a:pt x="6465" y="24122"/>
                    <a:pt x="6551" y="24620"/>
                  </a:cubicBezTo>
                  <a:cubicBezTo>
                    <a:pt x="5562" y="25686"/>
                    <a:pt x="4548" y="26383"/>
                    <a:pt x="4023" y="26727"/>
                  </a:cubicBezTo>
                  <a:cubicBezTo>
                    <a:pt x="3121" y="26615"/>
                    <a:pt x="2734" y="26383"/>
                    <a:pt x="2476" y="25901"/>
                  </a:cubicBezTo>
                  <a:cubicBezTo>
                    <a:pt x="1943" y="24835"/>
                    <a:pt x="1427" y="22093"/>
                    <a:pt x="1247" y="21053"/>
                  </a:cubicBezTo>
                  <a:close/>
                  <a:moveTo>
                    <a:pt x="9061" y="21294"/>
                  </a:moveTo>
                  <a:cubicBezTo>
                    <a:pt x="9602" y="22661"/>
                    <a:pt x="10410" y="23795"/>
                    <a:pt x="11227" y="24672"/>
                  </a:cubicBezTo>
                  <a:cubicBezTo>
                    <a:pt x="11201" y="24904"/>
                    <a:pt x="11184" y="25145"/>
                    <a:pt x="11158" y="25394"/>
                  </a:cubicBezTo>
                  <a:cubicBezTo>
                    <a:pt x="11192" y="25171"/>
                    <a:pt x="11235" y="24939"/>
                    <a:pt x="11270" y="24715"/>
                  </a:cubicBezTo>
                  <a:cubicBezTo>
                    <a:pt x="12181" y="25686"/>
                    <a:pt x="13092" y="26357"/>
                    <a:pt x="13651" y="26727"/>
                  </a:cubicBezTo>
                  <a:cubicBezTo>
                    <a:pt x="13341" y="26744"/>
                    <a:pt x="12980" y="26770"/>
                    <a:pt x="12533" y="26770"/>
                  </a:cubicBezTo>
                  <a:cubicBezTo>
                    <a:pt x="12129" y="26770"/>
                    <a:pt x="11674" y="26761"/>
                    <a:pt x="11158" y="26744"/>
                  </a:cubicBezTo>
                  <a:cubicBezTo>
                    <a:pt x="10685" y="26735"/>
                    <a:pt x="10169" y="26727"/>
                    <a:pt x="9611" y="26727"/>
                  </a:cubicBezTo>
                  <a:lnTo>
                    <a:pt x="9009" y="22540"/>
                  </a:lnTo>
                  <a:lnTo>
                    <a:pt x="9061" y="21294"/>
                  </a:lnTo>
                  <a:close/>
                  <a:moveTo>
                    <a:pt x="8768" y="21431"/>
                  </a:moveTo>
                  <a:lnTo>
                    <a:pt x="8811" y="22557"/>
                  </a:lnTo>
                  <a:lnTo>
                    <a:pt x="8210" y="26735"/>
                  </a:lnTo>
                  <a:cubicBezTo>
                    <a:pt x="7634" y="26735"/>
                    <a:pt x="7118" y="26744"/>
                    <a:pt x="6662" y="26761"/>
                  </a:cubicBezTo>
                  <a:cubicBezTo>
                    <a:pt x="6129" y="26770"/>
                    <a:pt x="5691" y="26778"/>
                    <a:pt x="5287" y="26778"/>
                  </a:cubicBezTo>
                  <a:cubicBezTo>
                    <a:pt x="4866" y="26778"/>
                    <a:pt x="4522" y="26770"/>
                    <a:pt x="4212" y="26744"/>
                  </a:cubicBezTo>
                  <a:cubicBezTo>
                    <a:pt x="4754" y="26383"/>
                    <a:pt x="5656" y="25729"/>
                    <a:pt x="6559" y="24784"/>
                  </a:cubicBezTo>
                  <a:cubicBezTo>
                    <a:pt x="6593" y="24981"/>
                    <a:pt x="6628" y="25196"/>
                    <a:pt x="6671" y="25403"/>
                  </a:cubicBezTo>
                  <a:cubicBezTo>
                    <a:pt x="6645" y="25171"/>
                    <a:pt x="6628" y="24939"/>
                    <a:pt x="6602" y="24724"/>
                  </a:cubicBezTo>
                  <a:cubicBezTo>
                    <a:pt x="7410" y="23864"/>
                    <a:pt x="8218" y="22764"/>
                    <a:pt x="8768" y="21431"/>
                  </a:cubicBezTo>
                  <a:close/>
                  <a:moveTo>
                    <a:pt x="11912" y="26973"/>
                  </a:moveTo>
                  <a:cubicBezTo>
                    <a:pt x="12053" y="26973"/>
                    <a:pt x="12195" y="26984"/>
                    <a:pt x="12336" y="27010"/>
                  </a:cubicBezTo>
                  <a:cubicBezTo>
                    <a:pt x="12164" y="27036"/>
                    <a:pt x="12009" y="27053"/>
                    <a:pt x="11846" y="27079"/>
                  </a:cubicBezTo>
                  <a:cubicBezTo>
                    <a:pt x="11691" y="27105"/>
                    <a:pt x="11528" y="27122"/>
                    <a:pt x="11373" y="27156"/>
                  </a:cubicBezTo>
                  <a:cubicBezTo>
                    <a:pt x="11218" y="27191"/>
                    <a:pt x="11063" y="27208"/>
                    <a:pt x="10900" y="27242"/>
                  </a:cubicBezTo>
                  <a:cubicBezTo>
                    <a:pt x="10737" y="27268"/>
                    <a:pt x="10582" y="27302"/>
                    <a:pt x="10419" y="27328"/>
                  </a:cubicBezTo>
                  <a:cubicBezTo>
                    <a:pt x="10574" y="27251"/>
                    <a:pt x="10720" y="27191"/>
                    <a:pt x="10883" y="27139"/>
                  </a:cubicBezTo>
                  <a:cubicBezTo>
                    <a:pt x="11046" y="27088"/>
                    <a:pt x="11192" y="27053"/>
                    <a:pt x="11356" y="27027"/>
                  </a:cubicBezTo>
                  <a:cubicBezTo>
                    <a:pt x="11537" y="26993"/>
                    <a:pt x="11724" y="26973"/>
                    <a:pt x="11912" y="26973"/>
                  </a:cubicBezTo>
                  <a:close/>
                  <a:moveTo>
                    <a:pt x="5920" y="26986"/>
                  </a:moveTo>
                  <a:cubicBezTo>
                    <a:pt x="6106" y="26986"/>
                    <a:pt x="6292" y="27007"/>
                    <a:pt x="6473" y="27036"/>
                  </a:cubicBezTo>
                  <a:cubicBezTo>
                    <a:pt x="6636" y="27070"/>
                    <a:pt x="6800" y="27105"/>
                    <a:pt x="6946" y="27156"/>
                  </a:cubicBezTo>
                  <a:cubicBezTo>
                    <a:pt x="7109" y="27199"/>
                    <a:pt x="7264" y="27259"/>
                    <a:pt x="7410" y="27337"/>
                  </a:cubicBezTo>
                  <a:cubicBezTo>
                    <a:pt x="7247" y="27302"/>
                    <a:pt x="7092" y="27277"/>
                    <a:pt x="6929" y="27251"/>
                  </a:cubicBezTo>
                  <a:cubicBezTo>
                    <a:pt x="6765" y="27217"/>
                    <a:pt x="6619" y="27191"/>
                    <a:pt x="6456" y="27165"/>
                  </a:cubicBezTo>
                  <a:cubicBezTo>
                    <a:pt x="6293" y="27122"/>
                    <a:pt x="6146" y="27105"/>
                    <a:pt x="5983" y="27079"/>
                  </a:cubicBezTo>
                  <a:cubicBezTo>
                    <a:pt x="5820" y="27053"/>
                    <a:pt x="5656" y="27036"/>
                    <a:pt x="5502" y="27027"/>
                  </a:cubicBezTo>
                  <a:cubicBezTo>
                    <a:pt x="5639" y="26998"/>
                    <a:pt x="5779" y="26986"/>
                    <a:pt x="5920" y="26986"/>
                  </a:cubicBezTo>
                  <a:close/>
                  <a:moveTo>
                    <a:pt x="5095" y="27144"/>
                  </a:moveTo>
                  <a:cubicBezTo>
                    <a:pt x="5201" y="27144"/>
                    <a:pt x="5308" y="27149"/>
                    <a:pt x="5416" y="27156"/>
                  </a:cubicBezTo>
                  <a:cubicBezTo>
                    <a:pt x="5648" y="27165"/>
                    <a:pt x="5880" y="27182"/>
                    <a:pt x="6112" y="27234"/>
                  </a:cubicBezTo>
                  <a:cubicBezTo>
                    <a:pt x="6344" y="27259"/>
                    <a:pt x="6576" y="27328"/>
                    <a:pt x="6800" y="27388"/>
                  </a:cubicBezTo>
                  <a:lnTo>
                    <a:pt x="6103" y="27328"/>
                  </a:lnTo>
                  <a:cubicBezTo>
                    <a:pt x="5863" y="27302"/>
                    <a:pt x="5639" y="27294"/>
                    <a:pt x="5399" y="27268"/>
                  </a:cubicBezTo>
                  <a:cubicBezTo>
                    <a:pt x="5167" y="27259"/>
                    <a:pt x="4943" y="27251"/>
                    <a:pt x="4702" y="27251"/>
                  </a:cubicBezTo>
                  <a:cubicBezTo>
                    <a:pt x="4470" y="27251"/>
                    <a:pt x="4238" y="27251"/>
                    <a:pt x="4006" y="27268"/>
                  </a:cubicBezTo>
                  <a:cubicBezTo>
                    <a:pt x="4238" y="27208"/>
                    <a:pt x="4470" y="27174"/>
                    <a:pt x="4702" y="27165"/>
                  </a:cubicBezTo>
                  <a:cubicBezTo>
                    <a:pt x="4835" y="27151"/>
                    <a:pt x="4965" y="27144"/>
                    <a:pt x="5095" y="27144"/>
                  </a:cubicBezTo>
                  <a:close/>
                  <a:moveTo>
                    <a:pt x="12725" y="27144"/>
                  </a:moveTo>
                  <a:cubicBezTo>
                    <a:pt x="12856" y="27144"/>
                    <a:pt x="12985" y="27151"/>
                    <a:pt x="13118" y="27165"/>
                  </a:cubicBezTo>
                  <a:cubicBezTo>
                    <a:pt x="13350" y="27191"/>
                    <a:pt x="13591" y="27217"/>
                    <a:pt x="13814" y="27285"/>
                  </a:cubicBezTo>
                  <a:cubicBezTo>
                    <a:pt x="13582" y="27259"/>
                    <a:pt x="13350" y="27259"/>
                    <a:pt x="13118" y="27259"/>
                  </a:cubicBezTo>
                  <a:cubicBezTo>
                    <a:pt x="13047" y="27257"/>
                    <a:pt x="12978" y="27256"/>
                    <a:pt x="12910" y="27256"/>
                  </a:cubicBezTo>
                  <a:cubicBezTo>
                    <a:pt x="12746" y="27256"/>
                    <a:pt x="12586" y="27262"/>
                    <a:pt x="12422" y="27268"/>
                  </a:cubicBezTo>
                  <a:cubicBezTo>
                    <a:pt x="12181" y="27285"/>
                    <a:pt x="11958" y="27302"/>
                    <a:pt x="11717" y="27328"/>
                  </a:cubicBezTo>
                  <a:lnTo>
                    <a:pt x="11021" y="27388"/>
                  </a:lnTo>
                  <a:cubicBezTo>
                    <a:pt x="11244" y="27328"/>
                    <a:pt x="11476" y="27259"/>
                    <a:pt x="11708" y="27234"/>
                  </a:cubicBezTo>
                  <a:cubicBezTo>
                    <a:pt x="11949" y="27191"/>
                    <a:pt x="12172" y="27165"/>
                    <a:pt x="12405" y="27156"/>
                  </a:cubicBezTo>
                  <a:cubicBezTo>
                    <a:pt x="12513" y="27149"/>
                    <a:pt x="12619" y="27144"/>
                    <a:pt x="12725" y="27144"/>
                  </a:cubicBezTo>
                  <a:close/>
                  <a:moveTo>
                    <a:pt x="9052" y="29237"/>
                  </a:moveTo>
                  <a:cubicBezTo>
                    <a:pt x="9233" y="29254"/>
                    <a:pt x="9602" y="29297"/>
                    <a:pt x="10075" y="29340"/>
                  </a:cubicBezTo>
                  <a:cubicBezTo>
                    <a:pt x="10058" y="29383"/>
                    <a:pt x="10041" y="29434"/>
                    <a:pt x="10032" y="29477"/>
                  </a:cubicBezTo>
                  <a:cubicBezTo>
                    <a:pt x="9998" y="29598"/>
                    <a:pt x="9980" y="29718"/>
                    <a:pt x="9972" y="29830"/>
                  </a:cubicBezTo>
                  <a:cubicBezTo>
                    <a:pt x="9662" y="29795"/>
                    <a:pt x="9353" y="29761"/>
                    <a:pt x="9052" y="29752"/>
                  </a:cubicBezTo>
                  <a:cubicBezTo>
                    <a:pt x="9069" y="29580"/>
                    <a:pt x="9069" y="29400"/>
                    <a:pt x="9052" y="29237"/>
                  </a:cubicBezTo>
                  <a:close/>
                  <a:moveTo>
                    <a:pt x="6980" y="29434"/>
                  </a:moveTo>
                  <a:cubicBezTo>
                    <a:pt x="6989" y="29529"/>
                    <a:pt x="7015" y="29615"/>
                    <a:pt x="7032" y="29727"/>
                  </a:cubicBezTo>
                  <a:cubicBezTo>
                    <a:pt x="7058" y="29813"/>
                    <a:pt x="7092" y="29881"/>
                    <a:pt x="7118" y="29959"/>
                  </a:cubicBezTo>
                  <a:cubicBezTo>
                    <a:pt x="5571" y="30217"/>
                    <a:pt x="4212" y="30655"/>
                    <a:pt x="3877" y="30741"/>
                  </a:cubicBezTo>
                  <a:lnTo>
                    <a:pt x="3808" y="30260"/>
                  </a:lnTo>
                  <a:cubicBezTo>
                    <a:pt x="3791" y="30122"/>
                    <a:pt x="3783" y="29993"/>
                    <a:pt x="3765" y="29873"/>
                  </a:cubicBezTo>
                  <a:cubicBezTo>
                    <a:pt x="4917" y="29684"/>
                    <a:pt x="6069" y="29537"/>
                    <a:pt x="6980" y="29434"/>
                  </a:cubicBezTo>
                  <a:close/>
                  <a:moveTo>
                    <a:pt x="10849" y="29434"/>
                  </a:moveTo>
                  <a:cubicBezTo>
                    <a:pt x="11760" y="29537"/>
                    <a:pt x="12903" y="29675"/>
                    <a:pt x="14064" y="29864"/>
                  </a:cubicBezTo>
                  <a:cubicBezTo>
                    <a:pt x="14055" y="29984"/>
                    <a:pt x="14029" y="30113"/>
                    <a:pt x="14021" y="30251"/>
                  </a:cubicBezTo>
                  <a:cubicBezTo>
                    <a:pt x="13995" y="30423"/>
                    <a:pt x="13978" y="30586"/>
                    <a:pt x="13952" y="30741"/>
                  </a:cubicBezTo>
                  <a:cubicBezTo>
                    <a:pt x="13625" y="30655"/>
                    <a:pt x="12250" y="30217"/>
                    <a:pt x="10711" y="29959"/>
                  </a:cubicBezTo>
                  <a:cubicBezTo>
                    <a:pt x="10745" y="29881"/>
                    <a:pt x="10763" y="29813"/>
                    <a:pt x="10797" y="29727"/>
                  </a:cubicBezTo>
                  <a:cubicBezTo>
                    <a:pt x="10831" y="29623"/>
                    <a:pt x="10840" y="29529"/>
                    <a:pt x="10849" y="29434"/>
                  </a:cubicBezTo>
                  <a:close/>
                  <a:moveTo>
                    <a:pt x="9043" y="30758"/>
                  </a:moveTo>
                  <a:cubicBezTo>
                    <a:pt x="9594" y="30801"/>
                    <a:pt x="11708" y="31016"/>
                    <a:pt x="13883" y="31248"/>
                  </a:cubicBezTo>
                  <a:cubicBezTo>
                    <a:pt x="13857" y="31472"/>
                    <a:pt x="13823" y="31669"/>
                    <a:pt x="13806" y="31815"/>
                  </a:cubicBezTo>
                  <a:cubicBezTo>
                    <a:pt x="13771" y="31833"/>
                    <a:pt x="13737" y="31833"/>
                    <a:pt x="13694" y="31841"/>
                  </a:cubicBezTo>
                  <a:cubicBezTo>
                    <a:pt x="13032" y="31721"/>
                    <a:pt x="10926" y="31317"/>
                    <a:pt x="9026" y="31248"/>
                  </a:cubicBezTo>
                  <a:cubicBezTo>
                    <a:pt x="9035" y="31111"/>
                    <a:pt x="9035" y="30939"/>
                    <a:pt x="9043" y="30758"/>
                  </a:cubicBezTo>
                  <a:close/>
                  <a:moveTo>
                    <a:pt x="8923" y="27079"/>
                  </a:moveTo>
                  <a:cubicBezTo>
                    <a:pt x="9253" y="27460"/>
                    <a:pt x="9866" y="27973"/>
                    <a:pt x="10770" y="27973"/>
                  </a:cubicBezTo>
                  <a:cubicBezTo>
                    <a:pt x="10785" y="27973"/>
                    <a:pt x="10799" y="27973"/>
                    <a:pt x="10814" y="27973"/>
                  </a:cubicBezTo>
                  <a:cubicBezTo>
                    <a:pt x="11158" y="27964"/>
                    <a:pt x="11562" y="27939"/>
                    <a:pt x="11932" y="27904"/>
                  </a:cubicBezTo>
                  <a:cubicBezTo>
                    <a:pt x="12310" y="27878"/>
                    <a:pt x="12705" y="27844"/>
                    <a:pt x="13066" y="27835"/>
                  </a:cubicBezTo>
                  <a:cubicBezTo>
                    <a:pt x="13163" y="27831"/>
                    <a:pt x="13250" y="27829"/>
                    <a:pt x="13330" y="27829"/>
                  </a:cubicBezTo>
                  <a:cubicBezTo>
                    <a:pt x="13905" y="27829"/>
                    <a:pt x="14070" y="27928"/>
                    <a:pt x="14115" y="27973"/>
                  </a:cubicBezTo>
                  <a:cubicBezTo>
                    <a:pt x="14124" y="27990"/>
                    <a:pt x="14150" y="28050"/>
                    <a:pt x="14158" y="28188"/>
                  </a:cubicBezTo>
                  <a:cubicBezTo>
                    <a:pt x="13892" y="28162"/>
                    <a:pt x="13608" y="28145"/>
                    <a:pt x="13341" y="28136"/>
                  </a:cubicBezTo>
                  <a:cubicBezTo>
                    <a:pt x="12989" y="28111"/>
                    <a:pt x="12619" y="28093"/>
                    <a:pt x="12267" y="28068"/>
                  </a:cubicBezTo>
                  <a:lnTo>
                    <a:pt x="12267" y="28068"/>
                  </a:lnTo>
                  <a:cubicBezTo>
                    <a:pt x="12611" y="28154"/>
                    <a:pt x="12955" y="28231"/>
                    <a:pt x="13299" y="28317"/>
                  </a:cubicBezTo>
                  <a:cubicBezTo>
                    <a:pt x="13599" y="28394"/>
                    <a:pt x="13892" y="28463"/>
                    <a:pt x="14184" y="28532"/>
                  </a:cubicBezTo>
                  <a:cubicBezTo>
                    <a:pt x="14184" y="28721"/>
                    <a:pt x="14167" y="28970"/>
                    <a:pt x="14150" y="29297"/>
                  </a:cubicBezTo>
                  <a:cubicBezTo>
                    <a:pt x="13668" y="29151"/>
                    <a:pt x="11235" y="28334"/>
                    <a:pt x="9052" y="28265"/>
                  </a:cubicBezTo>
                  <a:cubicBezTo>
                    <a:pt x="9009" y="27500"/>
                    <a:pt x="8940" y="27328"/>
                    <a:pt x="8940" y="27328"/>
                  </a:cubicBezTo>
                  <a:lnTo>
                    <a:pt x="8940" y="28265"/>
                  </a:lnTo>
                  <a:lnTo>
                    <a:pt x="8940" y="29262"/>
                  </a:lnTo>
                  <a:lnTo>
                    <a:pt x="8940" y="29787"/>
                  </a:lnTo>
                  <a:lnTo>
                    <a:pt x="8940" y="30767"/>
                  </a:lnTo>
                  <a:lnTo>
                    <a:pt x="8940" y="31257"/>
                  </a:lnTo>
                  <a:lnTo>
                    <a:pt x="8940" y="32228"/>
                  </a:lnTo>
                  <a:cubicBezTo>
                    <a:pt x="8940" y="32228"/>
                    <a:pt x="8863" y="32065"/>
                    <a:pt x="8820" y="31274"/>
                  </a:cubicBezTo>
                  <a:cubicBezTo>
                    <a:pt x="6929" y="31334"/>
                    <a:pt x="4814" y="31747"/>
                    <a:pt x="4144" y="31858"/>
                  </a:cubicBezTo>
                  <a:cubicBezTo>
                    <a:pt x="4109" y="31850"/>
                    <a:pt x="4083" y="31850"/>
                    <a:pt x="4040" y="31841"/>
                  </a:cubicBezTo>
                  <a:cubicBezTo>
                    <a:pt x="4015" y="31687"/>
                    <a:pt x="3980" y="31489"/>
                    <a:pt x="3954" y="31257"/>
                  </a:cubicBezTo>
                  <a:cubicBezTo>
                    <a:pt x="6112" y="31016"/>
                    <a:pt x="8227" y="30801"/>
                    <a:pt x="8777" y="30758"/>
                  </a:cubicBezTo>
                  <a:cubicBezTo>
                    <a:pt x="8768" y="30509"/>
                    <a:pt x="8768" y="30217"/>
                    <a:pt x="8768" y="29881"/>
                  </a:cubicBezTo>
                  <a:lnTo>
                    <a:pt x="8768" y="29778"/>
                  </a:lnTo>
                  <a:cubicBezTo>
                    <a:pt x="8459" y="29787"/>
                    <a:pt x="8149" y="29821"/>
                    <a:pt x="7849" y="29856"/>
                  </a:cubicBezTo>
                  <a:cubicBezTo>
                    <a:pt x="7840" y="29744"/>
                    <a:pt x="7814" y="29615"/>
                    <a:pt x="7788" y="29495"/>
                  </a:cubicBezTo>
                  <a:cubicBezTo>
                    <a:pt x="7780" y="29443"/>
                    <a:pt x="7754" y="29400"/>
                    <a:pt x="7745" y="29357"/>
                  </a:cubicBezTo>
                  <a:cubicBezTo>
                    <a:pt x="8227" y="29305"/>
                    <a:pt x="8579" y="29271"/>
                    <a:pt x="8768" y="29262"/>
                  </a:cubicBezTo>
                  <a:cubicBezTo>
                    <a:pt x="8777" y="28850"/>
                    <a:pt x="8786" y="28523"/>
                    <a:pt x="8794" y="28265"/>
                  </a:cubicBezTo>
                  <a:lnTo>
                    <a:pt x="8794" y="28265"/>
                  </a:lnTo>
                  <a:cubicBezTo>
                    <a:pt x="6619" y="28334"/>
                    <a:pt x="4187" y="29151"/>
                    <a:pt x="3705" y="29297"/>
                  </a:cubicBezTo>
                  <a:cubicBezTo>
                    <a:pt x="3679" y="28962"/>
                    <a:pt x="3671" y="28712"/>
                    <a:pt x="3671" y="28532"/>
                  </a:cubicBezTo>
                  <a:cubicBezTo>
                    <a:pt x="3963" y="28454"/>
                    <a:pt x="4255" y="28377"/>
                    <a:pt x="4556" y="28317"/>
                  </a:cubicBezTo>
                  <a:cubicBezTo>
                    <a:pt x="4900" y="28231"/>
                    <a:pt x="5244" y="28145"/>
                    <a:pt x="5588" y="28068"/>
                  </a:cubicBezTo>
                  <a:lnTo>
                    <a:pt x="5588" y="28068"/>
                  </a:lnTo>
                  <a:cubicBezTo>
                    <a:pt x="5218" y="28093"/>
                    <a:pt x="4866" y="28102"/>
                    <a:pt x="4513" y="28136"/>
                  </a:cubicBezTo>
                  <a:cubicBezTo>
                    <a:pt x="4238" y="28154"/>
                    <a:pt x="3963" y="28179"/>
                    <a:pt x="3697" y="28188"/>
                  </a:cubicBezTo>
                  <a:cubicBezTo>
                    <a:pt x="3705" y="28050"/>
                    <a:pt x="3722" y="27990"/>
                    <a:pt x="3740" y="27973"/>
                  </a:cubicBezTo>
                  <a:cubicBezTo>
                    <a:pt x="3786" y="27927"/>
                    <a:pt x="3957" y="27832"/>
                    <a:pt x="4566" y="27832"/>
                  </a:cubicBezTo>
                  <a:cubicBezTo>
                    <a:pt x="4634" y="27832"/>
                    <a:pt x="4708" y="27833"/>
                    <a:pt x="4788" y="27835"/>
                  </a:cubicBezTo>
                  <a:cubicBezTo>
                    <a:pt x="5132" y="27844"/>
                    <a:pt x="5528" y="27878"/>
                    <a:pt x="5914" y="27904"/>
                  </a:cubicBezTo>
                  <a:cubicBezTo>
                    <a:pt x="6293" y="27939"/>
                    <a:pt x="6688" y="27973"/>
                    <a:pt x="7032" y="27973"/>
                  </a:cubicBezTo>
                  <a:cubicBezTo>
                    <a:pt x="7047" y="27973"/>
                    <a:pt x="7062" y="27973"/>
                    <a:pt x="7077" y="27973"/>
                  </a:cubicBezTo>
                  <a:cubicBezTo>
                    <a:pt x="7988" y="27973"/>
                    <a:pt x="8585" y="27460"/>
                    <a:pt x="8923" y="27079"/>
                  </a:cubicBezTo>
                  <a:close/>
                  <a:moveTo>
                    <a:pt x="8906" y="1"/>
                  </a:moveTo>
                  <a:cubicBezTo>
                    <a:pt x="8837" y="285"/>
                    <a:pt x="8811" y="560"/>
                    <a:pt x="8777" y="843"/>
                  </a:cubicBezTo>
                  <a:cubicBezTo>
                    <a:pt x="8751" y="1101"/>
                    <a:pt x="8743" y="1368"/>
                    <a:pt x="8734" y="1626"/>
                  </a:cubicBezTo>
                  <a:lnTo>
                    <a:pt x="6318" y="1626"/>
                  </a:lnTo>
                  <a:cubicBezTo>
                    <a:pt x="6318" y="1626"/>
                    <a:pt x="5373" y="4196"/>
                    <a:pt x="5003" y="5245"/>
                  </a:cubicBezTo>
                  <a:lnTo>
                    <a:pt x="4685" y="5245"/>
                  </a:lnTo>
                  <a:cubicBezTo>
                    <a:pt x="4685" y="5245"/>
                    <a:pt x="4582" y="5709"/>
                    <a:pt x="4436" y="6353"/>
                  </a:cubicBezTo>
                  <a:lnTo>
                    <a:pt x="3293" y="9715"/>
                  </a:lnTo>
                  <a:lnTo>
                    <a:pt x="3267" y="9783"/>
                  </a:lnTo>
                  <a:lnTo>
                    <a:pt x="3275" y="9783"/>
                  </a:lnTo>
                  <a:lnTo>
                    <a:pt x="3181" y="10058"/>
                  </a:lnTo>
                  <a:lnTo>
                    <a:pt x="3078" y="10058"/>
                  </a:lnTo>
                  <a:cubicBezTo>
                    <a:pt x="3078" y="10058"/>
                    <a:pt x="3060" y="10342"/>
                    <a:pt x="3017" y="10746"/>
                  </a:cubicBezTo>
                  <a:lnTo>
                    <a:pt x="1805" y="14666"/>
                  </a:lnTo>
                  <a:lnTo>
                    <a:pt x="1599" y="14666"/>
                  </a:lnTo>
                  <a:cubicBezTo>
                    <a:pt x="1599" y="14666"/>
                    <a:pt x="1599" y="14950"/>
                    <a:pt x="1573" y="15371"/>
                  </a:cubicBezTo>
                  <a:lnTo>
                    <a:pt x="241" y="19652"/>
                  </a:lnTo>
                  <a:lnTo>
                    <a:pt x="0" y="19652"/>
                  </a:lnTo>
                  <a:cubicBezTo>
                    <a:pt x="0" y="19652"/>
                    <a:pt x="696" y="24036"/>
                    <a:pt x="1470" y="25557"/>
                  </a:cubicBezTo>
                  <a:cubicBezTo>
                    <a:pt x="1685" y="25987"/>
                    <a:pt x="1986" y="26254"/>
                    <a:pt x="2416" y="26434"/>
                  </a:cubicBezTo>
                  <a:cubicBezTo>
                    <a:pt x="2648" y="26692"/>
                    <a:pt x="2949" y="26864"/>
                    <a:pt x="3370" y="26959"/>
                  </a:cubicBezTo>
                  <a:lnTo>
                    <a:pt x="3370" y="27775"/>
                  </a:lnTo>
                  <a:cubicBezTo>
                    <a:pt x="3112" y="28575"/>
                    <a:pt x="3740" y="32056"/>
                    <a:pt x="3740" y="32065"/>
                  </a:cubicBezTo>
                  <a:cubicBezTo>
                    <a:pt x="5467" y="32409"/>
                    <a:pt x="7187" y="32581"/>
                    <a:pt x="8880" y="32581"/>
                  </a:cubicBezTo>
                  <a:cubicBezTo>
                    <a:pt x="10591" y="32581"/>
                    <a:pt x="12310" y="32409"/>
                    <a:pt x="14029" y="32065"/>
                  </a:cubicBezTo>
                  <a:cubicBezTo>
                    <a:pt x="14029" y="32056"/>
                    <a:pt x="14657" y="28575"/>
                    <a:pt x="14399" y="27775"/>
                  </a:cubicBezTo>
                  <a:lnTo>
                    <a:pt x="14399" y="26959"/>
                  </a:lnTo>
                  <a:cubicBezTo>
                    <a:pt x="14803" y="26864"/>
                    <a:pt x="15112" y="26692"/>
                    <a:pt x="15344" y="26434"/>
                  </a:cubicBezTo>
                  <a:cubicBezTo>
                    <a:pt x="15774" y="26262"/>
                    <a:pt x="16075" y="25987"/>
                    <a:pt x="16290" y="25557"/>
                  </a:cubicBezTo>
                  <a:cubicBezTo>
                    <a:pt x="17064" y="24036"/>
                    <a:pt x="17760" y="19652"/>
                    <a:pt x="17760" y="19652"/>
                  </a:cubicBezTo>
                  <a:lnTo>
                    <a:pt x="17545" y="19652"/>
                  </a:lnTo>
                  <a:lnTo>
                    <a:pt x="16221" y="15285"/>
                  </a:lnTo>
                  <a:cubicBezTo>
                    <a:pt x="16213" y="14907"/>
                    <a:pt x="16213" y="14657"/>
                    <a:pt x="16213" y="14657"/>
                  </a:cubicBezTo>
                  <a:lnTo>
                    <a:pt x="16032" y="14657"/>
                  </a:lnTo>
                  <a:lnTo>
                    <a:pt x="14786" y="10626"/>
                  </a:lnTo>
                  <a:cubicBezTo>
                    <a:pt x="14751" y="10273"/>
                    <a:pt x="14725" y="10050"/>
                    <a:pt x="14725" y="10050"/>
                  </a:cubicBezTo>
                  <a:lnTo>
                    <a:pt x="14657" y="10050"/>
                  </a:lnTo>
                  <a:lnTo>
                    <a:pt x="13324" y="6130"/>
                  </a:lnTo>
                  <a:cubicBezTo>
                    <a:pt x="13195" y="5597"/>
                    <a:pt x="13127" y="5245"/>
                    <a:pt x="13127" y="5245"/>
                  </a:cubicBezTo>
                  <a:lnTo>
                    <a:pt x="12809" y="5245"/>
                  </a:lnTo>
                  <a:cubicBezTo>
                    <a:pt x="12447" y="4196"/>
                    <a:pt x="11493" y="1626"/>
                    <a:pt x="11493" y="1626"/>
                  </a:cubicBezTo>
                  <a:lnTo>
                    <a:pt x="9078" y="1626"/>
                  </a:lnTo>
                  <a:cubicBezTo>
                    <a:pt x="9078" y="1548"/>
                    <a:pt x="9078" y="1462"/>
                    <a:pt x="9069" y="1385"/>
                  </a:cubicBezTo>
                  <a:lnTo>
                    <a:pt x="9215" y="1385"/>
                  </a:lnTo>
                  <a:cubicBezTo>
                    <a:pt x="9250" y="1385"/>
                    <a:pt x="9267" y="1368"/>
                    <a:pt x="9267" y="1333"/>
                  </a:cubicBezTo>
                  <a:cubicBezTo>
                    <a:pt x="9267" y="1316"/>
                    <a:pt x="9258" y="1299"/>
                    <a:pt x="9250" y="1290"/>
                  </a:cubicBezTo>
                  <a:cubicBezTo>
                    <a:pt x="9351" y="1231"/>
                    <a:pt x="9558" y="1135"/>
                    <a:pt x="9762" y="1135"/>
                  </a:cubicBezTo>
                  <a:cubicBezTo>
                    <a:pt x="9853" y="1135"/>
                    <a:pt x="9944" y="1154"/>
                    <a:pt x="10023" y="1204"/>
                  </a:cubicBezTo>
                  <a:cubicBezTo>
                    <a:pt x="10238" y="1343"/>
                    <a:pt x="10421" y="1463"/>
                    <a:pt x="10625" y="1463"/>
                  </a:cubicBezTo>
                  <a:cubicBezTo>
                    <a:pt x="10724" y="1463"/>
                    <a:pt x="10828" y="1435"/>
                    <a:pt x="10943" y="1368"/>
                  </a:cubicBezTo>
                  <a:cubicBezTo>
                    <a:pt x="11035" y="1315"/>
                    <a:pt x="11110" y="1296"/>
                    <a:pt x="11176" y="1296"/>
                  </a:cubicBezTo>
                  <a:cubicBezTo>
                    <a:pt x="11352" y="1296"/>
                    <a:pt x="11463" y="1432"/>
                    <a:pt x="11651" y="1432"/>
                  </a:cubicBezTo>
                  <a:cubicBezTo>
                    <a:pt x="11669" y="1432"/>
                    <a:pt x="11688" y="1431"/>
                    <a:pt x="11708" y="1428"/>
                  </a:cubicBezTo>
                  <a:cubicBezTo>
                    <a:pt x="12009" y="1385"/>
                    <a:pt x="12396" y="1204"/>
                    <a:pt x="12396" y="1204"/>
                  </a:cubicBezTo>
                  <a:cubicBezTo>
                    <a:pt x="12396" y="1204"/>
                    <a:pt x="11648" y="1187"/>
                    <a:pt x="11330" y="903"/>
                  </a:cubicBezTo>
                  <a:cubicBezTo>
                    <a:pt x="11260" y="841"/>
                    <a:pt x="11196" y="819"/>
                    <a:pt x="11134" y="819"/>
                  </a:cubicBezTo>
                  <a:cubicBezTo>
                    <a:pt x="10994" y="819"/>
                    <a:pt x="10862" y="930"/>
                    <a:pt x="10679" y="930"/>
                  </a:cubicBezTo>
                  <a:cubicBezTo>
                    <a:pt x="10588" y="930"/>
                    <a:pt x="10483" y="902"/>
                    <a:pt x="10359" y="818"/>
                  </a:cubicBezTo>
                  <a:cubicBezTo>
                    <a:pt x="10010" y="585"/>
                    <a:pt x="9972" y="284"/>
                    <a:pt x="9668" y="284"/>
                  </a:cubicBezTo>
                  <a:cubicBezTo>
                    <a:pt x="9567" y="284"/>
                    <a:pt x="9438" y="317"/>
                    <a:pt x="9258" y="396"/>
                  </a:cubicBezTo>
                  <a:cubicBezTo>
                    <a:pt x="9250" y="388"/>
                    <a:pt x="9241" y="388"/>
                    <a:pt x="9224" y="388"/>
                  </a:cubicBezTo>
                  <a:lnTo>
                    <a:pt x="8983" y="388"/>
                  </a:lnTo>
                  <a:cubicBezTo>
                    <a:pt x="8957" y="259"/>
                    <a:pt x="8940" y="130"/>
                    <a:pt x="8906" y="1"/>
                  </a:cubicBezTo>
                  <a:close/>
                </a:path>
              </a:pathLst>
            </a:custGeom>
            <a:solidFill>
              <a:srgbClr val="252B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9" name="Google Shape;279;p28"/>
          <p:cNvCxnSpPr/>
          <p:nvPr/>
        </p:nvCxnSpPr>
        <p:spPr>
          <a:xfrm rot="-5400000">
            <a:off x="-1222325" y="461850"/>
            <a:ext cx="3438600" cy="1924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0" name="Google Shape;280;p2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8"/>
          <p:cNvSpPr txBox="1">
            <a:spLocks noGrp="1"/>
          </p:cNvSpPr>
          <p:nvPr>
            <p:ph type="subTitle" idx="1"/>
          </p:nvPr>
        </p:nvSpPr>
        <p:spPr>
          <a:xfrm>
            <a:off x="1300900" y="2166675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8"/>
          <p:cNvSpPr txBox="1">
            <a:spLocks noGrp="1"/>
          </p:cNvSpPr>
          <p:nvPr>
            <p:ph type="subTitle" idx="2"/>
          </p:nvPr>
        </p:nvSpPr>
        <p:spPr>
          <a:xfrm>
            <a:off x="5864901" y="2166675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28"/>
          <p:cNvSpPr txBox="1">
            <a:spLocks noGrp="1"/>
          </p:cNvSpPr>
          <p:nvPr>
            <p:ph type="subTitle" idx="3"/>
          </p:nvPr>
        </p:nvSpPr>
        <p:spPr>
          <a:xfrm>
            <a:off x="1300900" y="3457200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8"/>
          <p:cNvSpPr txBox="1">
            <a:spLocks noGrp="1"/>
          </p:cNvSpPr>
          <p:nvPr>
            <p:ph type="subTitle" idx="4"/>
          </p:nvPr>
        </p:nvSpPr>
        <p:spPr>
          <a:xfrm>
            <a:off x="5864901" y="3457200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28"/>
          <p:cNvSpPr txBox="1">
            <a:spLocks noGrp="1"/>
          </p:cNvSpPr>
          <p:nvPr>
            <p:ph type="subTitle" idx="5"/>
          </p:nvPr>
        </p:nvSpPr>
        <p:spPr>
          <a:xfrm>
            <a:off x="1300899" y="18830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6" name="Google Shape;286;p28"/>
          <p:cNvSpPr txBox="1">
            <a:spLocks noGrp="1"/>
          </p:cNvSpPr>
          <p:nvPr>
            <p:ph type="subTitle" idx="6"/>
          </p:nvPr>
        </p:nvSpPr>
        <p:spPr>
          <a:xfrm>
            <a:off x="1300899" y="31736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7" name="Google Shape;287;p28"/>
          <p:cNvSpPr txBox="1">
            <a:spLocks noGrp="1"/>
          </p:cNvSpPr>
          <p:nvPr>
            <p:ph type="subTitle" idx="7"/>
          </p:nvPr>
        </p:nvSpPr>
        <p:spPr>
          <a:xfrm>
            <a:off x="5864899" y="18830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8" name="Google Shape;288;p28"/>
          <p:cNvSpPr txBox="1">
            <a:spLocks noGrp="1"/>
          </p:cNvSpPr>
          <p:nvPr>
            <p:ph type="subTitle" idx="8"/>
          </p:nvPr>
        </p:nvSpPr>
        <p:spPr>
          <a:xfrm>
            <a:off x="5864899" y="31736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29"/>
          <p:cNvPicPr preferRelativeResize="0"/>
          <p:nvPr/>
        </p:nvPicPr>
        <p:blipFill>
          <a:blip r:embed="rId2">
            <a:alphaModFix amt="62000"/>
          </a:blip>
          <a:stretch>
            <a:fillRect/>
          </a:stretch>
        </p:blipFill>
        <p:spPr>
          <a:xfrm>
            <a:off x="-4003864" y="866200"/>
            <a:ext cx="4867424" cy="57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1746801" flipH="1">
            <a:off x="6489510" y="67527"/>
            <a:ext cx="4867426" cy="6238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/>
          <p:nvPr/>
        </p:nvCxnSpPr>
        <p:spPr>
          <a:xfrm rot="-5400000" flipH="1">
            <a:off x="-1376350" y="3071825"/>
            <a:ext cx="3133800" cy="1305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3" name="Google Shape;293;p29"/>
          <p:cNvCxnSpPr/>
          <p:nvPr/>
        </p:nvCxnSpPr>
        <p:spPr>
          <a:xfrm rot="-5400000" flipH="1">
            <a:off x="7366800" y="-113000"/>
            <a:ext cx="3133800" cy="1305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4" name="Google Shape;294;p29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29"/>
          <p:cNvSpPr txBox="1">
            <a:spLocks noGrp="1"/>
          </p:cNvSpPr>
          <p:nvPr>
            <p:ph type="subTitle" idx="1"/>
          </p:nvPr>
        </p:nvSpPr>
        <p:spPr>
          <a:xfrm>
            <a:off x="861625" y="2275877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9"/>
          <p:cNvSpPr txBox="1">
            <a:spLocks noGrp="1"/>
          </p:cNvSpPr>
          <p:nvPr>
            <p:ph type="subTitle" idx="2"/>
          </p:nvPr>
        </p:nvSpPr>
        <p:spPr>
          <a:xfrm>
            <a:off x="3483900" y="2275878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29"/>
          <p:cNvSpPr txBox="1">
            <a:spLocks noGrp="1"/>
          </p:cNvSpPr>
          <p:nvPr>
            <p:ph type="subTitle" idx="3"/>
          </p:nvPr>
        </p:nvSpPr>
        <p:spPr>
          <a:xfrm>
            <a:off x="861625" y="4061675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29"/>
          <p:cNvSpPr txBox="1">
            <a:spLocks noGrp="1"/>
          </p:cNvSpPr>
          <p:nvPr>
            <p:ph type="subTitle" idx="4"/>
          </p:nvPr>
        </p:nvSpPr>
        <p:spPr>
          <a:xfrm>
            <a:off x="3483900" y="4061679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9"/>
          <p:cNvSpPr txBox="1">
            <a:spLocks noGrp="1"/>
          </p:cNvSpPr>
          <p:nvPr>
            <p:ph type="subTitle" idx="5"/>
          </p:nvPr>
        </p:nvSpPr>
        <p:spPr>
          <a:xfrm>
            <a:off x="6106175" y="2275877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29"/>
          <p:cNvSpPr txBox="1">
            <a:spLocks noGrp="1"/>
          </p:cNvSpPr>
          <p:nvPr>
            <p:ph type="subTitle" idx="6"/>
          </p:nvPr>
        </p:nvSpPr>
        <p:spPr>
          <a:xfrm>
            <a:off x="6106175" y="4061675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29"/>
          <p:cNvSpPr txBox="1">
            <a:spLocks noGrp="1"/>
          </p:cNvSpPr>
          <p:nvPr>
            <p:ph type="subTitle" idx="7"/>
          </p:nvPr>
        </p:nvSpPr>
        <p:spPr>
          <a:xfrm>
            <a:off x="863125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2" name="Google Shape;302;p29"/>
          <p:cNvSpPr txBox="1">
            <a:spLocks noGrp="1"/>
          </p:cNvSpPr>
          <p:nvPr>
            <p:ph type="subTitle" idx="8"/>
          </p:nvPr>
        </p:nvSpPr>
        <p:spPr>
          <a:xfrm>
            <a:off x="3485400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3" name="Google Shape;303;p29"/>
          <p:cNvSpPr txBox="1">
            <a:spLocks noGrp="1"/>
          </p:cNvSpPr>
          <p:nvPr>
            <p:ph type="subTitle" idx="9"/>
          </p:nvPr>
        </p:nvSpPr>
        <p:spPr>
          <a:xfrm>
            <a:off x="6107675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4" name="Google Shape;304;p29"/>
          <p:cNvSpPr txBox="1">
            <a:spLocks noGrp="1"/>
          </p:cNvSpPr>
          <p:nvPr>
            <p:ph type="subTitle" idx="13"/>
          </p:nvPr>
        </p:nvSpPr>
        <p:spPr>
          <a:xfrm>
            <a:off x="863125" y="3875247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5" name="Google Shape;305;p29"/>
          <p:cNvSpPr txBox="1">
            <a:spLocks noGrp="1"/>
          </p:cNvSpPr>
          <p:nvPr>
            <p:ph type="subTitle" idx="14"/>
          </p:nvPr>
        </p:nvSpPr>
        <p:spPr>
          <a:xfrm>
            <a:off x="3485400" y="3875250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6" name="Google Shape;306;p29"/>
          <p:cNvSpPr txBox="1">
            <a:spLocks noGrp="1"/>
          </p:cNvSpPr>
          <p:nvPr>
            <p:ph type="subTitle" idx="15"/>
          </p:nvPr>
        </p:nvSpPr>
        <p:spPr>
          <a:xfrm>
            <a:off x="6107675" y="3875247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343146">
            <a:off x="-3173863" y="-473049"/>
            <a:ext cx="7383476" cy="492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1759890">
            <a:off x="6171857" y="1052018"/>
            <a:ext cx="7736412" cy="69184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0" name="Google Shape;310;p30"/>
          <p:cNvCxnSpPr/>
          <p:nvPr/>
        </p:nvCxnSpPr>
        <p:spPr>
          <a:xfrm rot="-5400000">
            <a:off x="-1154050" y="587300"/>
            <a:ext cx="3124200" cy="12384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11" name="Google Shape;311;p30"/>
          <p:cNvCxnSpPr/>
          <p:nvPr/>
        </p:nvCxnSpPr>
        <p:spPr>
          <a:xfrm rot="-5400000">
            <a:off x="7052838" y="5025950"/>
            <a:ext cx="3124200" cy="1238400"/>
          </a:xfrm>
          <a:prstGeom prst="curvedConnector3">
            <a:avLst>
              <a:gd name="adj1" fmla="val 9146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2" name="Google Shape;312;p30"/>
          <p:cNvSpPr txBox="1">
            <a:spLocks noGrp="1"/>
          </p:cNvSpPr>
          <p:nvPr>
            <p:ph type="title" hasCustomPrompt="1"/>
          </p:nvPr>
        </p:nvSpPr>
        <p:spPr>
          <a:xfrm>
            <a:off x="2387550" y="706175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3" name="Google Shape;313;p30"/>
          <p:cNvSpPr txBox="1">
            <a:spLocks noGrp="1"/>
          </p:cNvSpPr>
          <p:nvPr>
            <p:ph type="subTitle" idx="1"/>
          </p:nvPr>
        </p:nvSpPr>
        <p:spPr>
          <a:xfrm>
            <a:off x="2387550" y="1464174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14" name="Google Shape;314;p30"/>
          <p:cNvSpPr txBox="1">
            <a:spLocks noGrp="1"/>
          </p:cNvSpPr>
          <p:nvPr>
            <p:ph type="title" idx="2" hasCustomPrompt="1"/>
          </p:nvPr>
        </p:nvSpPr>
        <p:spPr>
          <a:xfrm>
            <a:off x="2387550" y="2003879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5" name="Google Shape;315;p30"/>
          <p:cNvSpPr txBox="1">
            <a:spLocks noGrp="1"/>
          </p:cNvSpPr>
          <p:nvPr>
            <p:ph type="subTitle" idx="3"/>
          </p:nvPr>
        </p:nvSpPr>
        <p:spPr>
          <a:xfrm>
            <a:off x="2387550" y="2764450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16" name="Google Shape;316;p30"/>
          <p:cNvSpPr txBox="1">
            <a:spLocks noGrp="1"/>
          </p:cNvSpPr>
          <p:nvPr>
            <p:ph type="title" idx="4" hasCustomPrompt="1"/>
          </p:nvPr>
        </p:nvSpPr>
        <p:spPr>
          <a:xfrm>
            <a:off x="2387550" y="3301583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7" name="Google Shape;317;p30"/>
          <p:cNvSpPr txBox="1">
            <a:spLocks noGrp="1"/>
          </p:cNvSpPr>
          <p:nvPr>
            <p:ph type="subTitle" idx="5"/>
          </p:nvPr>
        </p:nvSpPr>
        <p:spPr>
          <a:xfrm>
            <a:off x="2387550" y="4064725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31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2351633">
            <a:off x="2102467" y="415337"/>
            <a:ext cx="6471801" cy="670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1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 rot="-5400000">
            <a:off x="-248939" y="-4042825"/>
            <a:ext cx="4867424" cy="5772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1" name="Google Shape;321;p31"/>
          <p:cNvCxnSpPr/>
          <p:nvPr/>
        </p:nvCxnSpPr>
        <p:spPr>
          <a:xfrm>
            <a:off x="-377825" y="3744925"/>
            <a:ext cx="1761300" cy="1731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22" name="Google Shape;322;p31"/>
          <p:cNvCxnSpPr/>
          <p:nvPr/>
        </p:nvCxnSpPr>
        <p:spPr>
          <a:xfrm>
            <a:off x="7344200" y="-50800"/>
            <a:ext cx="2619300" cy="276300"/>
          </a:xfrm>
          <a:prstGeom prst="curvedConnector3">
            <a:avLst>
              <a:gd name="adj1" fmla="val 618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3" name="Google Shape;323;p31"/>
          <p:cNvSpPr txBox="1">
            <a:spLocks noGrp="1"/>
          </p:cNvSpPr>
          <p:nvPr>
            <p:ph type="title" hasCustomPrompt="1"/>
          </p:nvPr>
        </p:nvSpPr>
        <p:spPr>
          <a:xfrm>
            <a:off x="912925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1"/>
          <p:cNvSpPr txBox="1">
            <a:spLocks noGrp="1"/>
          </p:cNvSpPr>
          <p:nvPr>
            <p:ph type="subTitle" idx="1"/>
          </p:nvPr>
        </p:nvSpPr>
        <p:spPr>
          <a:xfrm>
            <a:off x="912925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5" name="Google Shape;325;p31"/>
          <p:cNvSpPr txBox="1">
            <a:spLocks noGrp="1"/>
          </p:cNvSpPr>
          <p:nvPr>
            <p:ph type="subTitle" idx="2"/>
          </p:nvPr>
        </p:nvSpPr>
        <p:spPr>
          <a:xfrm>
            <a:off x="912925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6" name="Google Shape;326;p31"/>
          <p:cNvSpPr txBox="1">
            <a:spLocks noGrp="1"/>
          </p:cNvSpPr>
          <p:nvPr>
            <p:ph type="title" idx="3" hasCustomPrompt="1"/>
          </p:nvPr>
        </p:nvSpPr>
        <p:spPr>
          <a:xfrm>
            <a:off x="3459750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7" name="Google Shape;327;p31"/>
          <p:cNvSpPr txBox="1">
            <a:spLocks noGrp="1"/>
          </p:cNvSpPr>
          <p:nvPr>
            <p:ph type="subTitle" idx="4"/>
          </p:nvPr>
        </p:nvSpPr>
        <p:spPr>
          <a:xfrm>
            <a:off x="3459750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8" name="Google Shape;328;p31"/>
          <p:cNvSpPr txBox="1">
            <a:spLocks noGrp="1"/>
          </p:cNvSpPr>
          <p:nvPr>
            <p:ph type="subTitle" idx="5"/>
          </p:nvPr>
        </p:nvSpPr>
        <p:spPr>
          <a:xfrm>
            <a:off x="3459750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29" name="Google Shape;329;p31"/>
          <p:cNvSpPr txBox="1">
            <a:spLocks noGrp="1"/>
          </p:cNvSpPr>
          <p:nvPr>
            <p:ph type="title" idx="6" hasCustomPrompt="1"/>
          </p:nvPr>
        </p:nvSpPr>
        <p:spPr>
          <a:xfrm>
            <a:off x="6004275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0" name="Google Shape;330;p31"/>
          <p:cNvSpPr txBox="1">
            <a:spLocks noGrp="1"/>
          </p:cNvSpPr>
          <p:nvPr>
            <p:ph type="subTitle" idx="7"/>
          </p:nvPr>
        </p:nvSpPr>
        <p:spPr>
          <a:xfrm>
            <a:off x="6006600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31" name="Google Shape;331;p31"/>
          <p:cNvSpPr txBox="1">
            <a:spLocks noGrp="1"/>
          </p:cNvSpPr>
          <p:nvPr>
            <p:ph type="subTitle" idx="8"/>
          </p:nvPr>
        </p:nvSpPr>
        <p:spPr>
          <a:xfrm>
            <a:off x="6006600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2" name="Google Shape;332;p31"/>
          <p:cNvSpPr txBox="1">
            <a:spLocks noGrp="1"/>
          </p:cNvSpPr>
          <p:nvPr>
            <p:ph type="title" idx="9"/>
          </p:nvPr>
        </p:nvSpPr>
        <p:spPr>
          <a:xfrm>
            <a:off x="912850" y="521225"/>
            <a:ext cx="7318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8_1_1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2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-6733796">
            <a:off x="-620139" y="801865"/>
            <a:ext cx="5838900" cy="575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2"/>
          <p:cNvPicPr preferRelativeResize="0"/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 rot="-10356789">
            <a:off x="6810723" y="-2226016"/>
            <a:ext cx="4007673" cy="5041558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 txBox="1">
            <a:spLocks noGrp="1"/>
          </p:cNvSpPr>
          <p:nvPr>
            <p:ph type="title" hasCustomPrompt="1"/>
          </p:nvPr>
        </p:nvSpPr>
        <p:spPr>
          <a:xfrm>
            <a:off x="6503250" y="1734900"/>
            <a:ext cx="16689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7" name="Google Shape;337;p32"/>
          <p:cNvSpPr txBox="1">
            <a:spLocks noGrp="1"/>
          </p:cNvSpPr>
          <p:nvPr>
            <p:ph type="subTitle" idx="1"/>
          </p:nvPr>
        </p:nvSpPr>
        <p:spPr>
          <a:xfrm>
            <a:off x="971850" y="1987235"/>
            <a:ext cx="20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38" name="Google Shape;338;p32"/>
          <p:cNvSpPr txBox="1">
            <a:spLocks noGrp="1"/>
          </p:cNvSpPr>
          <p:nvPr>
            <p:ph type="subTitle" idx="2"/>
          </p:nvPr>
        </p:nvSpPr>
        <p:spPr>
          <a:xfrm>
            <a:off x="971850" y="1669450"/>
            <a:ext cx="20796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9" name="Google Shape;339;p32"/>
          <p:cNvSpPr txBox="1">
            <a:spLocks noGrp="1"/>
          </p:cNvSpPr>
          <p:nvPr>
            <p:ph type="title" idx="3" hasCustomPrompt="1"/>
          </p:nvPr>
        </p:nvSpPr>
        <p:spPr>
          <a:xfrm>
            <a:off x="6503250" y="3233550"/>
            <a:ext cx="16689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0" name="Google Shape;340;p32"/>
          <p:cNvSpPr txBox="1">
            <a:spLocks noGrp="1"/>
          </p:cNvSpPr>
          <p:nvPr>
            <p:ph type="subTitle" idx="4"/>
          </p:nvPr>
        </p:nvSpPr>
        <p:spPr>
          <a:xfrm>
            <a:off x="971850" y="3485884"/>
            <a:ext cx="20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41" name="Google Shape;341;p32"/>
          <p:cNvSpPr txBox="1">
            <a:spLocks noGrp="1"/>
          </p:cNvSpPr>
          <p:nvPr>
            <p:ph type="subTitle" idx="5"/>
          </p:nvPr>
        </p:nvSpPr>
        <p:spPr>
          <a:xfrm>
            <a:off x="971850" y="3168100"/>
            <a:ext cx="20796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2" name="Google Shape;342;p32"/>
          <p:cNvSpPr txBox="1">
            <a:spLocks noGrp="1"/>
          </p:cNvSpPr>
          <p:nvPr>
            <p:ph type="title" idx="6"/>
          </p:nvPr>
        </p:nvSpPr>
        <p:spPr>
          <a:xfrm>
            <a:off x="912850" y="521225"/>
            <a:ext cx="7318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343" name="Google Shape;343;p32"/>
          <p:cNvCxnSpPr/>
          <p:nvPr/>
        </p:nvCxnSpPr>
        <p:spPr>
          <a:xfrm rot="-5400000" flipH="1">
            <a:off x="-756187" y="3301650"/>
            <a:ext cx="2380800" cy="1782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3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4661153">
            <a:off x="4644671" y="-586154"/>
            <a:ext cx="7344950" cy="489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3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-5400000">
            <a:off x="-2663578" y="-709979"/>
            <a:ext cx="7344950" cy="4895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7" name="Google Shape;347;p33"/>
          <p:cNvCxnSpPr/>
          <p:nvPr/>
        </p:nvCxnSpPr>
        <p:spPr>
          <a:xfrm rot="10800000" flipH="1">
            <a:off x="-69912" y="-63475"/>
            <a:ext cx="3586200" cy="624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48" name="Google Shape;348;p33"/>
          <p:cNvCxnSpPr/>
          <p:nvPr/>
        </p:nvCxnSpPr>
        <p:spPr>
          <a:xfrm rot="10800000" flipH="1">
            <a:off x="5940363" y="4708775"/>
            <a:ext cx="3586200" cy="624900"/>
          </a:xfrm>
          <a:prstGeom prst="curvedConnector3">
            <a:avLst>
              <a:gd name="adj1" fmla="val 730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49" name="Google Shape;349;p33"/>
          <p:cNvSpPr txBox="1">
            <a:spLocks noGrp="1"/>
          </p:cNvSpPr>
          <p:nvPr>
            <p:ph type="title"/>
          </p:nvPr>
        </p:nvSpPr>
        <p:spPr>
          <a:xfrm>
            <a:off x="1989183" y="670725"/>
            <a:ext cx="5165700" cy="9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33"/>
          <p:cNvSpPr txBox="1">
            <a:spLocks noGrp="1"/>
          </p:cNvSpPr>
          <p:nvPr>
            <p:ph type="subTitle" idx="1"/>
          </p:nvPr>
        </p:nvSpPr>
        <p:spPr>
          <a:xfrm>
            <a:off x="1989125" y="1718425"/>
            <a:ext cx="51657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33"/>
          <p:cNvSpPr txBox="1"/>
          <p:nvPr/>
        </p:nvSpPr>
        <p:spPr>
          <a:xfrm>
            <a:off x="1989150" y="3698475"/>
            <a:ext cx="51657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CREDITS: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1200" b="1" u="sng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4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5149320">
            <a:off x="3988630" y="1178492"/>
            <a:ext cx="5335642" cy="685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4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106739">
            <a:off x="-747131" y="-1092197"/>
            <a:ext cx="521994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4"/>
          <p:cNvSpPr/>
          <p:nvPr/>
        </p:nvSpPr>
        <p:spPr>
          <a:xfrm flipH="1">
            <a:off x="-817771" y="3774450"/>
            <a:ext cx="2360243" cy="3528550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56" name="Google Shape;356;p34"/>
          <p:cNvSpPr/>
          <p:nvPr/>
        </p:nvSpPr>
        <p:spPr>
          <a:xfrm rot="2700000" flipH="1">
            <a:off x="8373865" y="-2659220"/>
            <a:ext cx="2360244" cy="3528516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816454">
            <a:off x="5026279" y="-369744"/>
            <a:ext cx="6001523" cy="769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flipH="1">
            <a:off x="-3089278" y="-913851"/>
            <a:ext cx="4979425" cy="59049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0" name="Google Shape;360;p35"/>
          <p:cNvCxnSpPr/>
          <p:nvPr/>
        </p:nvCxnSpPr>
        <p:spPr>
          <a:xfrm rot="5400000">
            <a:off x="-1429813" y="-3698597"/>
            <a:ext cx="4286100" cy="3638400"/>
          </a:xfrm>
          <a:prstGeom prst="curvedConnector3">
            <a:avLst>
              <a:gd name="adj1" fmla="val 11689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63" name="Google Shape;36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7"/>
          <p:cNvSpPr txBox="1">
            <a:spLocks noGrp="1"/>
          </p:cNvSpPr>
          <p:nvPr>
            <p:ph type="subTitle" idx="1"/>
          </p:nvPr>
        </p:nvSpPr>
        <p:spPr>
          <a:xfrm rot="-204">
            <a:off x="3375550" y="3617867"/>
            <a:ext cx="5048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66" name="Google Shape;366;p37"/>
          <p:cNvSpPr txBox="1">
            <a:spLocks noGrp="1"/>
          </p:cNvSpPr>
          <p:nvPr>
            <p:ph type="ctrTitle"/>
          </p:nvPr>
        </p:nvSpPr>
        <p:spPr>
          <a:xfrm>
            <a:off x="3375550" y="1099175"/>
            <a:ext cx="5048400" cy="251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367" name="Google Shape;367;p37"/>
          <p:cNvGrpSpPr/>
          <p:nvPr/>
        </p:nvGrpSpPr>
        <p:grpSpPr>
          <a:xfrm>
            <a:off x="-441237" y="-115137"/>
            <a:ext cx="10194467" cy="5751612"/>
            <a:chOff x="-441237" y="-115137"/>
            <a:chExt cx="10194467" cy="5751612"/>
          </a:xfrm>
        </p:grpSpPr>
        <p:grpSp>
          <p:nvGrpSpPr>
            <p:cNvPr id="368" name="Google Shape;368;p37"/>
            <p:cNvGrpSpPr/>
            <p:nvPr/>
          </p:nvGrpSpPr>
          <p:grpSpPr>
            <a:xfrm>
              <a:off x="1461746" y="224960"/>
              <a:ext cx="255401" cy="462657"/>
              <a:chOff x="4718359" y="1577085"/>
              <a:chExt cx="255401" cy="462657"/>
            </a:xfrm>
          </p:grpSpPr>
          <p:sp>
            <p:nvSpPr>
              <p:cNvPr id="369" name="Google Shape;369;p37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7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7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7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7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7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5" name="Google Shape;375;p37"/>
            <p:cNvGrpSpPr/>
            <p:nvPr/>
          </p:nvGrpSpPr>
          <p:grpSpPr>
            <a:xfrm>
              <a:off x="8698190" y="3784481"/>
              <a:ext cx="147945" cy="134470"/>
              <a:chOff x="3477352" y="993181"/>
              <a:chExt cx="147945" cy="134470"/>
            </a:xfrm>
          </p:grpSpPr>
          <p:sp>
            <p:nvSpPr>
              <p:cNvPr id="376" name="Google Shape;376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78" name="Google Shape;378;p37"/>
            <p:cNvGrpSpPr/>
            <p:nvPr/>
          </p:nvGrpSpPr>
          <p:grpSpPr>
            <a:xfrm>
              <a:off x="8291157" y="4758385"/>
              <a:ext cx="265681" cy="257583"/>
              <a:chOff x="1987619" y="2413322"/>
              <a:chExt cx="265681" cy="257583"/>
            </a:xfrm>
          </p:grpSpPr>
          <p:sp>
            <p:nvSpPr>
              <p:cNvPr id="379" name="Google Shape;379;p37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7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7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7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7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7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7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7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7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7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7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7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7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7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7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7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7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7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7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7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7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7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7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7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7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7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7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7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07" name="Google Shape;407;p37"/>
            <p:cNvGrpSpPr/>
            <p:nvPr/>
          </p:nvGrpSpPr>
          <p:grpSpPr>
            <a:xfrm>
              <a:off x="7402399" y="257928"/>
              <a:ext cx="603535" cy="604241"/>
              <a:chOff x="1414755" y="1193288"/>
              <a:chExt cx="432828" cy="358175"/>
            </a:xfrm>
          </p:grpSpPr>
          <p:sp>
            <p:nvSpPr>
              <p:cNvPr id="408" name="Google Shape;408;p37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7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7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7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7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7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7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7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7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7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7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37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37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7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7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7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7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7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7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7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7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7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7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7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7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7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7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7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7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7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7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7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7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7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7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7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7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7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7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7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7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7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0" name="Google Shape;450;p37"/>
            <p:cNvGrpSpPr/>
            <p:nvPr/>
          </p:nvGrpSpPr>
          <p:grpSpPr>
            <a:xfrm>
              <a:off x="61605" y="4156093"/>
              <a:ext cx="367665" cy="360800"/>
              <a:chOff x="3759767" y="4093293"/>
              <a:chExt cx="367665" cy="360800"/>
            </a:xfrm>
          </p:grpSpPr>
          <p:sp>
            <p:nvSpPr>
              <p:cNvPr id="451" name="Google Shape;451;p37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7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7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7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7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7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7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7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7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7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1" name="Google Shape;461;p37"/>
            <p:cNvGrpSpPr/>
            <p:nvPr/>
          </p:nvGrpSpPr>
          <p:grpSpPr>
            <a:xfrm>
              <a:off x="8583640" y="389056"/>
              <a:ext cx="147945" cy="134470"/>
              <a:chOff x="3477352" y="993181"/>
              <a:chExt cx="147945" cy="134470"/>
            </a:xfrm>
          </p:grpSpPr>
          <p:sp>
            <p:nvSpPr>
              <p:cNvPr id="462" name="Google Shape;462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4" name="Google Shape;464;p37"/>
            <p:cNvGrpSpPr/>
            <p:nvPr/>
          </p:nvGrpSpPr>
          <p:grpSpPr>
            <a:xfrm>
              <a:off x="8423991" y="495531"/>
              <a:ext cx="83763" cy="83541"/>
              <a:chOff x="3317703" y="1099656"/>
              <a:chExt cx="83763" cy="83541"/>
            </a:xfrm>
          </p:grpSpPr>
          <p:sp>
            <p:nvSpPr>
              <p:cNvPr id="465" name="Google Shape;465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7" name="Google Shape;467;p37"/>
            <p:cNvGrpSpPr/>
            <p:nvPr/>
          </p:nvGrpSpPr>
          <p:grpSpPr>
            <a:xfrm>
              <a:off x="1079115" y="39906"/>
              <a:ext cx="147945" cy="134470"/>
              <a:chOff x="3477352" y="993181"/>
              <a:chExt cx="147945" cy="134470"/>
            </a:xfrm>
          </p:grpSpPr>
          <p:sp>
            <p:nvSpPr>
              <p:cNvPr id="468" name="Google Shape;468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0" name="Google Shape;470;p37"/>
            <p:cNvGrpSpPr/>
            <p:nvPr/>
          </p:nvGrpSpPr>
          <p:grpSpPr>
            <a:xfrm>
              <a:off x="8846115" y="2624781"/>
              <a:ext cx="147945" cy="134470"/>
              <a:chOff x="3477352" y="993181"/>
              <a:chExt cx="147945" cy="134470"/>
            </a:xfrm>
          </p:grpSpPr>
          <p:sp>
            <p:nvSpPr>
              <p:cNvPr id="471" name="Google Shape;471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3" name="Google Shape;473;p37"/>
            <p:cNvGrpSpPr/>
            <p:nvPr/>
          </p:nvGrpSpPr>
          <p:grpSpPr>
            <a:xfrm>
              <a:off x="8878203" y="2296868"/>
              <a:ext cx="83763" cy="83541"/>
              <a:chOff x="3317703" y="1099656"/>
              <a:chExt cx="83763" cy="83541"/>
            </a:xfrm>
          </p:grpSpPr>
          <p:sp>
            <p:nvSpPr>
              <p:cNvPr id="474" name="Google Shape;474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6" name="Google Shape;476;p37"/>
            <p:cNvSpPr/>
            <p:nvPr/>
          </p:nvSpPr>
          <p:spPr>
            <a:xfrm>
              <a:off x="7938704" y="4137875"/>
              <a:ext cx="1814525" cy="1498600"/>
            </a:xfrm>
            <a:custGeom>
              <a:avLst/>
              <a:gdLst/>
              <a:ahLst/>
              <a:cxnLst/>
              <a:rect l="l" t="t" r="r" b="b"/>
              <a:pathLst>
                <a:path w="72581" h="59944" extrusionOk="0">
                  <a:moveTo>
                    <a:pt x="72581" y="12765"/>
                  </a:moveTo>
                  <a:cubicBezTo>
                    <a:pt x="72581" y="3955"/>
                    <a:pt x="57239" y="-2248"/>
                    <a:pt x="48991" y="848"/>
                  </a:cubicBezTo>
                  <a:cubicBezTo>
                    <a:pt x="43359" y="2962"/>
                    <a:pt x="43946" y="14016"/>
                    <a:pt x="38048" y="15197"/>
                  </a:cubicBezTo>
                  <a:cubicBezTo>
                    <a:pt x="28129" y="17182"/>
                    <a:pt x="15621" y="13501"/>
                    <a:pt x="8135" y="20304"/>
                  </a:cubicBezTo>
                  <a:cubicBezTo>
                    <a:pt x="-1674" y="29219"/>
                    <a:pt x="-2373" y="48910"/>
                    <a:pt x="4973" y="5994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477" name="Google Shape;477;p37"/>
            <p:cNvGrpSpPr/>
            <p:nvPr/>
          </p:nvGrpSpPr>
          <p:grpSpPr>
            <a:xfrm rot="-5400000">
              <a:off x="691385" y="4737661"/>
              <a:ext cx="310220" cy="298990"/>
              <a:chOff x="2049809" y="3045624"/>
              <a:chExt cx="310220" cy="298990"/>
            </a:xfrm>
          </p:grpSpPr>
          <p:sp>
            <p:nvSpPr>
              <p:cNvPr id="478" name="Google Shape;478;p37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7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7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7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7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7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4" name="Google Shape;484;p37"/>
            <p:cNvGrpSpPr/>
            <p:nvPr/>
          </p:nvGrpSpPr>
          <p:grpSpPr>
            <a:xfrm>
              <a:off x="8369366" y="3954290"/>
              <a:ext cx="253123" cy="201815"/>
              <a:chOff x="1631216" y="1891228"/>
              <a:chExt cx="253123" cy="201815"/>
            </a:xfrm>
          </p:grpSpPr>
          <p:sp>
            <p:nvSpPr>
              <p:cNvPr id="485" name="Google Shape;485;p37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7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7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7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7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7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7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7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7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7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5" name="Google Shape;495;p37"/>
            <p:cNvGrpSpPr/>
            <p:nvPr/>
          </p:nvGrpSpPr>
          <p:grpSpPr>
            <a:xfrm>
              <a:off x="8622488" y="2952737"/>
              <a:ext cx="383702" cy="612816"/>
              <a:chOff x="6705988" y="1508474"/>
              <a:chExt cx="383702" cy="612816"/>
            </a:xfrm>
          </p:grpSpPr>
          <p:sp>
            <p:nvSpPr>
              <p:cNvPr id="496" name="Google Shape;496;p37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7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7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7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7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7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7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7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7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7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7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7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7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7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7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7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7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7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7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7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7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7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7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7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7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7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7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7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7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7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7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7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7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7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7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7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7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7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7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5" name="Google Shape;535;p37"/>
            <p:cNvGrpSpPr/>
            <p:nvPr/>
          </p:nvGrpSpPr>
          <p:grpSpPr>
            <a:xfrm>
              <a:off x="8752761" y="698747"/>
              <a:ext cx="186410" cy="619807"/>
              <a:chOff x="4912361" y="3048535"/>
              <a:chExt cx="186410" cy="619807"/>
            </a:xfrm>
          </p:grpSpPr>
          <p:sp>
            <p:nvSpPr>
              <p:cNvPr id="536" name="Google Shape;536;p37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7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7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7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7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7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7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7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7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5" name="Google Shape;545;p37"/>
            <p:cNvGrpSpPr/>
            <p:nvPr/>
          </p:nvGrpSpPr>
          <p:grpSpPr>
            <a:xfrm>
              <a:off x="208468" y="174383"/>
              <a:ext cx="603548" cy="604230"/>
              <a:chOff x="1016818" y="4103795"/>
              <a:chExt cx="603548" cy="604230"/>
            </a:xfrm>
          </p:grpSpPr>
          <p:sp>
            <p:nvSpPr>
              <p:cNvPr id="546" name="Google Shape;546;p37"/>
              <p:cNvSpPr/>
              <p:nvPr/>
            </p:nvSpPr>
            <p:spPr>
              <a:xfrm>
                <a:off x="1294456" y="4223872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0" y="1"/>
                    </a:moveTo>
                    <a:cubicBezTo>
                      <a:pt x="0" y="1"/>
                      <a:pt x="66" y="4479"/>
                      <a:pt x="759" y="4633"/>
                    </a:cubicBezTo>
                    <a:cubicBezTo>
                      <a:pt x="770" y="4635"/>
                      <a:pt x="781" y="4636"/>
                      <a:pt x="791" y="4636"/>
                    </a:cubicBezTo>
                    <a:cubicBezTo>
                      <a:pt x="1455" y="4636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37"/>
              <p:cNvSpPr/>
              <p:nvPr/>
            </p:nvSpPr>
            <p:spPr>
              <a:xfrm>
                <a:off x="1294456" y="4136440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734" y="1"/>
                    </a:moveTo>
                    <a:cubicBezTo>
                      <a:pt x="71" y="1"/>
                      <a:pt x="0" y="2397"/>
                      <a:pt x="0" y="2397"/>
                    </a:cubicBezTo>
                    <a:lnTo>
                      <a:pt x="1525" y="2397"/>
                    </a:lnTo>
                    <a:cubicBezTo>
                      <a:pt x="1525" y="2397"/>
                      <a:pt x="1460" y="81"/>
                      <a:pt x="767" y="2"/>
                    </a:cubicBezTo>
                    <a:cubicBezTo>
                      <a:pt x="756" y="1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37"/>
              <p:cNvSpPr/>
              <p:nvPr/>
            </p:nvSpPr>
            <p:spPr>
              <a:xfrm>
                <a:off x="1296544" y="4103795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8"/>
                    </a:cubicBezTo>
                    <a:cubicBezTo>
                      <a:pt x="0" y="1082"/>
                      <a:pt x="312" y="1394"/>
                      <a:pt x="698" y="1394"/>
                    </a:cubicBezTo>
                    <a:cubicBezTo>
                      <a:pt x="1081" y="1394"/>
                      <a:pt x="1394" y="1082"/>
                      <a:pt x="1394" y="698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7"/>
              <p:cNvSpPr/>
              <p:nvPr/>
            </p:nvSpPr>
            <p:spPr>
              <a:xfrm>
                <a:off x="1294456" y="4441363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734" y="1"/>
                    </a:moveTo>
                    <a:cubicBezTo>
                      <a:pt x="71" y="1"/>
                      <a:pt x="0" y="4636"/>
                      <a:pt x="0" y="4636"/>
                    </a:cubicBezTo>
                    <a:lnTo>
                      <a:pt x="1525" y="4636"/>
                    </a:lnTo>
                    <a:cubicBezTo>
                      <a:pt x="1525" y="4636"/>
                      <a:pt x="1460" y="156"/>
                      <a:pt x="767" y="4"/>
                    </a:cubicBezTo>
                    <a:cubicBezTo>
                      <a:pt x="756" y="2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7"/>
              <p:cNvSpPr/>
              <p:nvPr/>
            </p:nvSpPr>
            <p:spPr>
              <a:xfrm>
                <a:off x="1294456" y="4599589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0" y="1"/>
                    </a:moveTo>
                    <a:cubicBezTo>
                      <a:pt x="0" y="1"/>
                      <a:pt x="66" y="2316"/>
                      <a:pt x="759" y="2395"/>
                    </a:cubicBezTo>
                    <a:cubicBezTo>
                      <a:pt x="770" y="2396"/>
                      <a:pt x="781" y="2397"/>
                      <a:pt x="792" y="2397"/>
                    </a:cubicBezTo>
                    <a:cubicBezTo>
                      <a:pt x="1455" y="2397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7"/>
              <p:cNvSpPr/>
              <p:nvPr/>
            </p:nvSpPr>
            <p:spPr>
              <a:xfrm>
                <a:off x="1296544" y="4663961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6"/>
                    </a:cubicBezTo>
                    <a:cubicBezTo>
                      <a:pt x="0" y="1082"/>
                      <a:pt x="312" y="1392"/>
                      <a:pt x="698" y="1392"/>
                    </a:cubicBezTo>
                    <a:cubicBezTo>
                      <a:pt x="1081" y="1392"/>
                      <a:pt x="1394" y="1082"/>
                      <a:pt x="1394" y="696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7"/>
              <p:cNvSpPr/>
              <p:nvPr/>
            </p:nvSpPr>
            <p:spPr>
              <a:xfrm>
                <a:off x="1333364" y="4260028"/>
                <a:ext cx="132825" cy="122892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3885" extrusionOk="0">
                    <a:moveTo>
                      <a:pt x="3122" y="0"/>
                    </a:moveTo>
                    <a:cubicBezTo>
                      <a:pt x="3122" y="0"/>
                      <a:pt x="0" y="3215"/>
                      <a:pt x="383" y="3813"/>
                    </a:cubicBezTo>
                    <a:cubicBezTo>
                      <a:pt x="414" y="3862"/>
                      <a:pt x="467" y="3885"/>
                      <a:pt x="536" y="3885"/>
                    </a:cubicBezTo>
                    <a:cubicBezTo>
                      <a:pt x="1308" y="3885"/>
                      <a:pt x="4199" y="1078"/>
                      <a:pt x="4199" y="1078"/>
                    </a:cubicBezTo>
                    <a:lnTo>
                      <a:pt x="31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7"/>
              <p:cNvSpPr/>
              <p:nvPr/>
            </p:nvSpPr>
            <p:spPr>
              <a:xfrm>
                <a:off x="1440314" y="4211947"/>
                <a:ext cx="84459" cy="74020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40" extrusionOk="0">
                    <a:moveTo>
                      <a:pt x="1983" y="0"/>
                    </a:moveTo>
                    <a:cubicBezTo>
                      <a:pt x="1335" y="0"/>
                      <a:pt x="0" y="1261"/>
                      <a:pt x="0" y="1261"/>
                    </a:cubicBezTo>
                    <a:lnTo>
                      <a:pt x="1077" y="2339"/>
                    </a:lnTo>
                    <a:cubicBezTo>
                      <a:pt x="1077" y="2339"/>
                      <a:pt x="2669" y="654"/>
                      <a:pt x="2234" y="108"/>
                    </a:cubicBezTo>
                    <a:cubicBezTo>
                      <a:pt x="2174" y="33"/>
                      <a:pt x="2087" y="0"/>
                      <a:pt x="19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7"/>
              <p:cNvSpPr/>
              <p:nvPr/>
            </p:nvSpPr>
            <p:spPr>
              <a:xfrm>
                <a:off x="1496430" y="4185723"/>
                <a:ext cx="44064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395" extrusionOk="0">
                    <a:moveTo>
                      <a:pt x="696" y="1"/>
                    </a:moveTo>
                    <a:cubicBezTo>
                      <a:pt x="311" y="1"/>
                      <a:pt x="0" y="313"/>
                      <a:pt x="0" y="698"/>
                    </a:cubicBezTo>
                    <a:cubicBezTo>
                      <a:pt x="0" y="1082"/>
                      <a:pt x="311" y="1394"/>
                      <a:pt x="696" y="1394"/>
                    </a:cubicBezTo>
                    <a:cubicBezTo>
                      <a:pt x="1081" y="1394"/>
                      <a:pt x="1392" y="1082"/>
                      <a:pt x="1392" y="698"/>
                    </a:cubicBezTo>
                    <a:cubicBezTo>
                      <a:pt x="1392" y="313"/>
                      <a:pt x="1081" y="1"/>
                      <a:pt x="6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7"/>
              <p:cNvSpPr/>
              <p:nvPr/>
            </p:nvSpPr>
            <p:spPr>
              <a:xfrm>
                <a:off x="1175107" y="4428931"/>
                <a:ext cx="132888" cy="122924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3886" extrusionOk="0">
                    <a:moveTo>
                      <a:pt x="3664" y="1"/>
                    </a:moveTo>
                    <a:cubicBezTo>
                      <a:pt x="2893" y="1"/>
                      <a:pt x="0" y="2807"/>
                      <a:pt x="0" y="2807"/>
                    </a:cubicBezTo>
                    <a:lnTo>
                      <a:pt x="1079" y="3885"/>
                    </a:lnTo>
                    <a:cubicBezTo>
                      <a:pt x="1079" y="3885"/>
                      <a:pt x="4200" y="671"/>
                      <a:pt x="3816" y="72"/>
                    </a:cubicBezTo>
                    <a:cubicBezTo>
                      <a:pt x="3785" y="23"/>
                      <a:pt x="3733" y="1"/>
                      <a:pt x="36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7"/>
              <p:cNvSpPr/>
              <p:nvPr/>
            </p:nvSpPr>
            <p:spPr>
              <a:xfrm>
                <a:off x="1116555" y="4525948"/>
                <a:ext cx="84459" cy="73988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39" extrusionOk="0">
                    <a:moveTo>
                      <a:pt x="1592" y="1"/>
                    </a:moveTo>
                    <a:cubicBezTo>
                      <a:pt x="1592" y="1"/>
                      <a:pt x="0" y="1685"/>
                      <a:pt x="435" y="2230"/>
                    </a:cubicBezTo>
                    <a:cubicBezTo>
                      <a:pt x="496" y="2306"/>
                      <a:pt x="582" y="2338"/>
                      <a:pt x="686" y="2338"/>
                    </a:cubicBezTo>
                    <a:cubicBezTo>
                      <a:pt x="1334" y="2338"/>
                      <a:pt x="2669" y="1077"/>
                      <a:pt x="2669" y="1077"/>
                    </a:cubicBezTo>
                    <a:lnTo>
                      <a:pt x="15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37"/>
              <p:cNvSpPr/>
              <p:nvPr/>
            </p:nvSpPr>
            <p:spPr>
              <a:xfrm>
                <a:off x="1100834" y="458203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2" y="0"/>
                      <a:pt x="0" y="312"/>
                      <a:pt x="0" y="698"/>
                    </a:cubicBezTo>
                    <a:cubicBezTo>
                      <a:pt x="0" y="1081"/>
                      <a:pt x="312" y="1394"/>
                      <a:pt x="696" y="1394"/>
                    </a:cubicBezTo>
                    <a:cubicBezTo>
                      <a:pt x="1081" y="1394"/>
                      <a:pt x="1393" y="1081"/>
                      <a:pt x="1393" y="698"/>
                    </a:cubicBezTo>
                    <a:cubicBezTo>
                      <a:pt x="1393" y="312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37"/>
              <p:cNvSpPr/>
              <p:nvPr/>
            </p:nvSpPr>
            <p:spPr>
              <a:xfrm>
                <a:off x="1330201" y="4429420"/>
                <a:ext cx="139531" cy="12178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50" extrusionOk="0">
                    <a:moveTo>
                      <a:pt x="726" y="1"/>
                    </a:moveTo>
                    <a:cubicBezTo>
                      <a:pt x="675" y="1"/>
                      <a:pt x="632" y="11"/>
                      <a:pt x="597" y="33"/>
                    </a:cubicBezTo>
                    <a:cubicBezTo>
                      <a:pt x="0" y="416"/>
                      <a:pt x="3332" y="3849"/>
                      <a:pt x="3332" y="3849"/>
                    </a:cubicBezTo>
                    <a:lnTo>
                      <a:pt x="4410" y="2771"/>
                    </a:lnTo>
                    <a:cubicBezTo>
                      <a:pt x="4410" y="2771"/>
                      <a:pt x="1557" y="1"/>
                      <a:pt x="7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7"/>
              <p:cNvSpPr/>
              <p:nvPr/>
            </p:nvSpPr>
            <p:spPr>
              <a:xfrm>
                <a:off x="1443793" y="4525298"/>
                <a:ext cx="87843" cy="73071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0" extrusionOk="0">
                    <a:moveTo>
                      <a:pt x="1079" y="1"/>
                    </a:moveTo>
                    <a:lnTo>
                      <a:pt x="0" y="1077"/>
                    </a:lnTo>
                    <a:cubicBezTo>
                      <a:pt x="0" y="1077"/>
                      <a:pt x="1305" y="2309"/>
                      <a:pt x="1991" y="2309"/>
                    </a:cubicBezTo>
                    <a:cubicBezTo>
                      <a:pt x="2084" y="2309"/>
                      <a:pt x="2166" y="2286"/>
                      <a:pt x="2231" y="2234"/>
                    </a:cubicBezTo>
                    <a:cubicBezTo>
                      <a:pt x="2777" y="1799"/>
                      <a:pt x="1079" y="1"/>
                      <a:pt x="10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7"/>
              <p:cNvSpPr/>
              <p:nvPr/>
            </p:nvSpPr>
            <p:spPr>
              <a:xfrm>
                <a:off x="1499909" y="458138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3" y="0"/>
                      <a:pt x="0" y="312"/>
                      <a:pt x="0" y="698"/>
                    </a:cubicBezTo>
                    <a:cubicBezTo>
                      <a:pt x="0" y="1081"/>
                      <a:pt x="313" y="1394"/>
                      <a:pt x="696" y="1394"/>
                    </a:cubicBezTo>
                    <a:cubicBezTo>
                      <a:pt x="1082" y="1394"/>
                      <a:pt x="1394" y="1081"/>
                      <a:pt x="1394" y="698"/>
                    </a:cubicBezTo>
                    <a:cubicBezTo>
                      <a:pt x="1394" y="312"/>
                      <a:pt x="1082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7"/>
              <p:cNvSpPr/>
              <p:nvPr/>
            </p:nvSpPr>
            <p:spPr>
              <a:xfrm>
                <a:off x="1178650" y="4260123"/>
                <a:ext cx="139531" cy="121753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49" extrusionOk="0">
                    <a:moveTo>
                      <a:pt x="1077" y="0"/>
                    </a:moveTo>
                    <a:lnTo>
                      <a:pt x="0" y="1077"/>
                    </a:lnTo>
                    <a:cubicBezTo>
                      <a:pt x="0" y="1077"/>
                      <a:pt x="2854" y="3848"/>
                      <a:pt x="3683" y="3848"/>
                    </a:cubicBezTo>
                    <a:cubicBezTo>
                      <a:pt x="3734" y="3848"/>
                      <a:pt x="3777" y="3838"/>
                      <a:pt x="3812" y="3816"/>
                    </a:cubicBezTo>
                    <a:cubicBezTo>
                      <a:pt x="4410" y="3432"/>
                      <a:pt x="1077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7"/>
              <p:cNvSpPr/>
              <p:nvPr/>
            </p:nvSpPr>
            <p:spPr>
              <a:xfrm>
                <a:off x="1116682" y="4212864"/>
                <a:ext cx="87843" cy="73103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1" extrusionOk="0">
                    <a:moveTo>
                      <a:pt x="787" y="0"/>
                    </a:moveTo>
                    <a:cubicBezTo>
                      <a:pt x="694" y="0"/>
                      <a:pt x="612" y="23"/>
                      <a:pt x="546" y="75"/>
                    </a:cubicBezTo>
                    <a:cubicBezTo>
                      <a:pt x="0" y="510"/>
                      <a:pt x="1699" y="2310"/>
                      <a:pt x="1699" y="2310"/>
                    </a:cubicBezTo>
                    <a:lnTo>
                      <a:pt x="2777" y="1232"/>
                    </a:lnTo>
                    <a:cubicBezTo>
                      <a:pt x="2777" y="1232"/>
                      <a:pt x="1473" y="0"/>
                      <a:pt x="7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7"/>
              <p:cNvSpPr/>
              <p:nvPr/>
            </p:nvSpPr>
            <p:spPr>
              <a:xfrm>
                <a:off x="1104313" y="4185723"/>
                <a:ext cx="44096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5" extrusionOk="0">
                    <a:moveTo>
                      <a:pt x="698" y="1"/>
                    </a:moveTo>
                    <a:cubicBezTo>
                      <a:pt x="313" y="1"/>
                      <a:pt x="0" y="313"/>
                      <a:pt x="0" y="698"/>
                    </a:cubicBezTo>
                    <a:cubicBezTo>
                      <a:pt x="0" y="1082"/>
                      <a:pt x="313" y="1394"/>
                      <a:pt x="698" y="1394"/>
                    </a:cubicBezTo>
                    <a:cubicBezTo>
                      <a:pt x="1082" y="1394"/>
                      <a:pt x="1394" y="1082"/>
                      <a:pt x="1394" y="698"/>
                    </a:cubicBezTo>
                    <a:cubicBezTo>
                      <a:pt x="1394" y="313"/>
                      <a:pt x="1082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7"/>
              <p:cNvSpPr/>
              <p:nvPr/>
            </p:nvSpPr>
            <p:spPr>
              <a:xfrm>
                <a:off x="1348959" y="4381497"/>
                <a:ext cx="15133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1526" extrusionOk="0">
                    <a:moveTo>
                      <a:pt x="4784" y="0"/>
                    </a:moveTo>
                    <a:cubicBezTo>
                      <a:pt x="4784" y="0"/>
                      <a:pt x="304" y="66"/>
                      <a:pt x="152" y="758"/>
                    </a:cubicBezTo>
                    <a:cubicBezTo>
                      <a:pt x="0" y="1451"/>
                      <a:pt x="4784" y="1525"/>
                      <a:pt x="4784" y="1525"/>
                    </a:cubicBezTo>
                    <a:lnTo>
                      <a:pt x="47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7"/>
              <p:cNvSpPr/>
              <p:nvPr/>
            </p:nvSpPr>
            <p:spPr>
              <a:xfrm>
                <a:off x="1511898" y="4381497"/>
                <a:ext cx="7832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2318" y="1458"/>
                      <a:pt x="2396" y="767"/>
                    </a:cubicBezTo>
                    <a:cubicBezTo>
                      <a:pt x="2475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7"/>
              <p:cNvSpPr/>
              <p:nvPr/>
            </p:nvSpPr>
            <p:spPr>
              <a:xfrm>
                <a:off x="1576334" y="4383585"/>
                <a:ext cx="44032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393" extrusionOk="0">
                    <a:moveTo>
                      <a:pt x="696" y="0"/>
                    </a:moveTo>
                    <a:cubicBezTo>
                      <a:pt x="311" y="0"/>
                      <a:pt x="0" y="311"/>
                      <a:pt x="0" y="696"/>
                    </a:cubicBezTo>
                    <a:cubicBezTo>
                      <a:pt x="0" y="1081"/>
                      <a:pt x="311" y="1392"/>
                      <a:pt x="696" y="1392"/>
                    </a:cubicBezTo>
                    <a:cubicBezTo>
                      <a:pt x="1080" y="1392"/>
                      <a:pt x="1392" y="1081"/>
                      <a:pt x="1392" y="696"/>
                    </a:cubicBezTo>
                    <a:cubicBezTo>
                      <a:pt x="1392" y="311"/>
                      <a:pt x="1080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7"/>
              <p:cNvSpPr/>
              <p:nvPr/>
            </p:nvSpPr>
            <p:spPr>
              <a:xfrm>
                <a:off x="1136831" y="4382147"/>
                <a:ext cx="15136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5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4481" y="1458"/>
                      <a:pt x="4633" y="767"/>
                    </a:cubicBezTo>
                    <a:cubicBezTo>
                      <a:pt x="4784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7"/>
              <p:cNvSpPr/>
              <p:nvPr/>
            </p:nvSpPr>
            <p:spPr>
              <a:xfrm>
                <a:off x="1046963" y="4382147"/>
                <a:ext cx="7829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526" extrusionOk="0">
                    <a:moveTo>
                      <a:pt x="2475" y="0"/>
                    </a:moveTo>
                    <a:cubicBezTo>
                      <a:pt x="2475" y="0"/>
                      <a:pt x="158" y="66"/>
                      <a:pt x="79" y="758"/>
                    </a:cubicBezTo>
                    <a:cubicBezTo>
                      <a:pt x="1" y="1451"/>
                      <a:pt x="2475" y="1525"/>
                      <a:pt x="2475" y="1525"/>
                    </a:cubicBezTo>
                    <a:lnTo>
                      <a:pt x="247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7"/>
              <p:cNvSpPr/>
              <p:nvPr/>
            </p:nvSpPr>
            <p:spPr>
              <a:xfrm>
                <a:off x="1016818" y="4383585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6" y="0"/>
                    </a:moveTo>
                    <a:cubicBezTo>
                      <a:pt x="312" y="0"/>
                      <a:pt x="0" y="311"/>
                      <a:pt x="0" y="696"/>
                    </a:cubicBezTo>
                    <a:cubicBezTo>
                      <a:pt x="0" y="1081"/>
                      <a:pt x="312" y="1392"/>
                      <a:pt x="696" y="1392"/>
                    </a:cubicBezTo>
                    <a:cubicBezTo>
                      <a:pt x="1081" y="1392"/>
                      <a:pt x="1393" y="1081"/>
                      <a:pt x="1393" y="696"/>
                    </a:cubicBezTo>
                    <a:cubicBezTo>
                      <a:pt x="1393" y="311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7"/>
              <p:cNvSpPr/>
              <p:nvPr/>
            </p:nvSpPr>
            <p:spPr>
              <a:xfrm>
                <a:off x="1108805" y="4195782"/>
                <a:ext cx="419573" cy="419542"/>
              </a:xfrm>
              <a:custGeom>
                <a:avLst/>
                <a:gdLst/>
                <a:ahLst/>
                <a:cxnLst/>
                <a:rect l="l" t="t" r="r" b="b"/>
                <a:pathLst>
                  <a:path w="13264" h="13263" extrusionOk="0">
                    <a:moveTo>
                      <a:pt x="6633" y="1493"/>
                    </a:moveTo>
                    <a:cubicBezTo>
                      <a:pt x="9469" y="1493"/>
                      <a:pt x="11770" y="3795"/>
                      <a:pt x="11770" y="6632"/>
                    </a:cubicBezTo>
                    <a:cubicBezTo>
                      <a:pt x="11770" y="9468"/>
                      <a:pt x="9471" y="11771"/>
                      <a:pt x="6633" y="11771"/>
                    </a:cubicBezTo>
                    <a:cubicBezTo>
                      <a:pt x="3793" y="11771"/>
                      <a:pt x="1494" y="9468"/>
                      <a:pt x="1494" y="6632"/>
                    </a:cubicBezTo>
                    <a:cubicBezTo>
                      <a:pt x="1494" y="3792"/>
                      <a:pt x="3795" y="1493"/>
                      <a:pt x="6633" y="1493"/>
                    </a:cubicBezTo>
                    <a:close/>
                    <a:moveTo>
                      <a:pt x="6633" y="1"/>
                    </a:moveTo>
                    <a:cubicBezTo>
                      <a:pt x="2970" y="1"/>
                      <a:pt x="0" y="2969"/>
                      <a:pt x="0" y="6632"/>
                    </a:cubicBezTo>
                    <a:cubicBezTo>
                      <a:pt x="0" y="10293"/>
                      <a:pt x="2970" y="13263"/>
                      <a:pt x="6633" y="13263"/>
                    </a:cubicBezTo>
                    <a:cubicBezTo>
                      <a:pt x="10294" y="13263"/>
                      <a:pt x="13264" y="10293"/>
                      <a:pt x="13264" y="6632"/>
                    </a:cubicBezTo>
                    <a:cubicBezTo>
                      <a:pt x="13264" y="2969"/>
                      <a:pt x="10294" y="1"/>
                      <a:pt x="66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7"/>
              <p:cNvSpPr/>
              <p:nvPr/>
            </p:nvSpPr>
            <p:spPr>
              <a:xfrm>
                <a:off x="1266651" y="4353565"/>
                <a:ext cx="103881" cy="103881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1643" y="746"/>
                    </a:moveTo>
                    <a:cubicBezTo>
                      <a:pt x="2138" y="746"/>
                      <a:pt x="2539" y="1147"/>
                      <a:pt x="2539" y="1644"/>
                    </a:cubicBezTo>
                    <a:cubicBezTo>
                      <a:pt x="2539" y="2138"/>
                      <a:pt x="2138" y="2540"/>
                      <a:pt x="1643" y="2540"/>
                    </a:cubicBezTo>
                    <a:cubicBezTo>
                      <a:pt x="1146" y="2540"/>
                      <a:pt x="745" y="2139"/>
                      <a:pt x="745" y="1644"/>
                    </a:cubicBezTo>
                    <a:cubicBezTo>
                      <a:pt x="745" y="1148"/>
                      <a:pt x="1146" y="746"/>
                      <a:pt x="1643" y="746"/>
                    </a:cubicBezTo>
                    <a:close/>
                    <a:moveTo>
                      <a:pt x="1643" y="0"/>
                    </a:moveTo>
                    <a:cubicBezTo>
                      <a:pt x="735" y="0"/>
                      <a:pt x="0" y="736"/>
                      <a:pt x="0" y="1642"/>
                    </a:cubicBezTo>
                    <a:cubicBezTo>
                      <a:pt x="0" y="2549"/>
                      <a:pt x="736" y="3283"/>
                      <a:pt x="1643" y="3283"/>
                    </a:cubicBezTo>
                    <a:cubicBezTo>
                      <a:pt x="2549" y="3283"/>
                      <a:pt x="3284" y="2547"/>
                      <a:pt x="3284" y="1642"/>
                    </a:cubicBezTo>
                    <a:cubicBezTo>
                      <a:pt x="3284" y="736"/>
                      <a:pt x="2548" y="0"/>
                      <a:pt x="1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7"/>
              <p:cNvSpPr/>
              <p:nvPr/>
            </p:nvSpPr>
            <p:spPr>
              <a:xfrm>
                <a:off x="1411054" y="4397187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0"/>
                    </a:moveTo>
                    <a:cubicBezTo>
                      <a:pt x="175" y="0"/>
                      <a:pt x="72" y="10"/>
                      <a:pt x="72" y="10"/>
                    </a:cubicBezTo>
                    <a:cubicBezTo>
                      <a:pt x="0" y="61"/>
                      <a:pt x="100" y="80"/>
                      <a:pt x="216" y="80"/>
                    </a:cubicBezTo>
                    <a:cubicBezTo>
                      <a:pt x="345" y="80"/>
                      <a:pt x="495" y="55"/>
                      <a:pt x="445" y="23"/>
                    </a:cubicBezTo>
                    <a:cubicBezTo>
                      <a:pt x="418" y="5"/>
                      <a:pt x="347" y="0"/>
                      <a:pt x="2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7"/>
              <p:cNvSpPr/>
              <p:nvPr/>
            </p:nvSpPr>
            <p:spPr>
              <a:xfrm>
                <a:off x="1419626" y="438915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1" y="60"/>
                      <a:pt x="100" y="79"/>
                      <a:pt x="215" y="79"/>
                    </a:cubicBezTo>
                    <a:cubicBezTo>
                      <a:pt x="345" y="79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7"/>
              <p:cNvSpPr/>
              <p:nvPr/>
            </p:nvSpPr>
            <p:spPr>
              <a:xfrm>
                <a:off x="1420575" y="4405727"/>
                <a:ext cx="1565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95" h="81" extrusionOk="0">
                    <a:moveTo>
                      <a:pt x="275" y="1"/>
                    </a:moveTo>
                    <a:cubicBezTo>
                      <a:pt x="175" y="1"/>
                      <a:pt x="71" y="11"/>
                      <a:pt x="71" y="11"/>
                    </a:cubicBezTo>
                    <a:cubicBezTo>
                      <a:pt x="0" y="61"/>
                      <a:pt x="98" y="80"/>
                      <a:pt x="213" y="80"/>
                    </a:cubicBezTo>
                    <a:cubicBezTo>
                      <a:pt x="343" y="80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7"/>
              <p:cNvSpPr/>
              <p:nvPr/>
            </p:nvSpPr>
            <p:spPr>
              <a:xfrm>
                <a:off x="1452872" y="439962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0" y="61"/>
                      <a:pt x="99" y="80"/>
                      <a:pt x="214" y="80"/>
                    </a:cubicBezTo>
                    <a:cubicBezTo>
                      <a:pt x="344" y="80"/>
                      <a:pt x="496" y="55"/>
                      <a:pt x="447" y="23"/>
                    </a:cubicBezTo>
                    <a:cubicBezTo>
                      <a:pt x="418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7"/>
              <p:cNvSpPr/>
              <p:nvPr/>
            </p:nvSpPr>
            <p:spPr>
              <a:xfrm>
                <a:off x="1445059" y="4391208"/>
                <a:ext cx="15595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93" h="87" extrusionOk="0">
                    <a:moveTo>
                      <a:pt x="321" y="1"/>
                    </a:moveTo>
                    <a:cubicBezTo>
                      <a:pt x="207" y="1"/>
                      <a:pt x="59" y="23"/>
                      <a:pt x="59" y="23"/>
                    </a:cubicBezTo>
                    <a:cubicBezTo>
                      <a:pt x="1" y="70"/>
                      <a:pt x="69" y="87"/>
                      <a:pt x="164" y="87"/>
                    </a:cubicBezTo>
                    <a:cubicBezTo>
                      <a:pt x="301" y="87"/>
                      <a:pt x="493" y="51"/>
                      <a:pt x="434" y="17"/>
                    </a:cubicBezTo>
                    <a:cubicBezTo>
                      <a:pt x="413" y="5"/>
                      <a:pt x="370" y="1"/>
                      <a:pt x="3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7"/>
              <p:cNvSpPr/>
              <p:nvPr/>
            </p:nvSpPr>
            <p:spPr>
              <a:xfrm>
                <a:off x="1430634" y="4397566"/>
                <a:ext cx="16038" cy="2879"/>
              </a:xfrm>
              <a:custGeom>
                <a:avLst/>
                <a:gdLst/>
                <a:ahLst/>
                <a:cxnLst/>
                <a:rect l="l" t="t" r="r" b="b"/>
                <a:pathLst>
                  <a:path w="507" h="91" extrusionOk="0">
                    <a:moveTo>
                      <a:pt x="106" y="1"/>
                    </a:moveTo>
                    <a:cubicBezTo>
                      <a:pt x="1" y="57"/>
                      <a:pt x="204" y="91"/>
                      <a:pt x="351" y="91"/>
                    </a:cubicBezTo>
                    <a:cubicBezTo>
                      <a:pt x="439" y="91"/>
                      <a:pt x="506" y="79"/>
                      <a:pt x="475" y="52"/>
                    </a:cubicBezTo>
                    <a:cubicBezTo>
                      <a:pt x="418" y="4"/>
                      <a:pt x="106" y="1"/>
                      <a:pt x="10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7"/>
              <p:cNvSpPr/>
              <p:nvPr/>
            </p:nvSpPr>
            <p:spPr>
              <a:xfrm>
                <a:off x="1386602" y="4327690"/>
                <a:ext cx="10091" cy="10344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7" extrusionOk="0">
                    <a:moveTo>
                      <a:pt x="258" y="0"/>
                    </a:moveTo>
                    <a:cubicBezTo>
                      <a:pt x="255" y="0"/>
                      <a:pt x="252" y="1"/>
                      <a:pt x="249" y="2"/>
                    </a:cubicBezTo>
                    <a:cubicBezTo>
                      <a:pt x="175" y="28"/>
                      <a:pt x="3" y="285"/>
                      <a:pt x="3" y="285"/>
                    </a:cubicBezTo>
                    <a:cubicBezTo>
                      <a:pt x="1" y="315"/>
                      <a:pt x="8" y="327"/>
                      <a:pt x="22" y="327"/>
                    </a:cubicBezTo>
                    <a:cubicBezTo>
                      <a:pt x="91" y="327"/>
                      <a:pt x="319" y="0"/>
                      <a:pt x="25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7"/>
              <p:cNvSpPr/>
              <p:nvPr/>
            </p:nvSpPr>
            <p:spPr>
              <a:xfrm>
                <a:off x="1385716" y="4315986"/>
                <a:ext cx="10122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5"/>
                      <a:pt x="2" y="285"/>
                    </a:cubicBezTo>
                    <a:cubicBezTo>
                      <a:pt x="0" y="314"/>
                      <a:pt x="8" y="326"/>
                      <a:pt x="21" y="326"/>
                    </a:cubicBezTo>
                    <a:cubicBezTo>
                      <a:pt x="91" y="326"/>
                      <a:pt x="320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7"/>
              <p:cNvSpPr/>
              <p:nvPr/>
            </p:nvSpPr>
            <p:spPr>
              <a:xfrm>
                <a:off x="1399255" y="4325729"/>
                <a:ext cx="10059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4"/>
                      <a:pt x="2" y="284"/>
                    </a:cubicBezTo>
                    <a:cubicBezTo>
                      <a:pt x="0" y="314"/>
                      <a:pt x="7" y="326"/>
                      <a:pt x="20" y="326"/>
                    </a:cubicBezTo>
                    <a:cubicBezTo>
                      <a:pt x="88" y="326"/>
                      <a:pt x="317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7"/>
              <p:cNvSpPr/>
              <p:nvPr/>
            </p:nvSpPr>
            <p:spPr>
              <a:xfrm>
                <a:off x="1414818" y="4296785"/>
                <a:ext cx="10091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6" extrusionOk="0">
                    <a:moveTo>
                      <a:pt x="257" y="0"/>
                    </a:moveTo>
                    <a:cubicBezTo>
                      <a:pt x="255" y="0"/>
                      <a:pt x="251" y="1"/>
                      <a:pt x="248" y="2"/>
                    </a:cubicBezTo>
                    <a:cubicBezTo>
                      <a:pt x="175" y="27"/>
                      <a:pt x="3" y="284"/>
                      <a:pt x="3" y="284"/>
                    </a:cubicBezTo>
                    <a:cubicBezTo>
                      <a:pt x="1" y="313"/>
                      <a:pt x="8" y="325"/>
                      <a:pt x="21" y="325"/>
                    </a:cubicBezTo>
                    <a:cubicBezTo>
                      <a:pt x="90" y="325"/>
                      <a:pt x="318" y="0"/>
                      <a:pt x="2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7"/>
              <p:cNvSpPr/>
              <p:nvPr/>
            </p:nvSpPr>
            <p:spPr>
              <a:xfrm>
                <a:off x="1403525" y="4297671"/>
                <a:ext cx="952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37" extrusionOk="0">
                    <a:moveTo>
                      <a:pt x="243" y="1"/>
                    </a:moveTo>
                    <a:cubicBezTo>
                      <a:pt x="240" y="1"/>
                      <a:pt x="236" y="1"/>
                      <a:pt x="232" y="3"/>
                    </a:cubicBezTo>
                    <a:cubicBezTo>
                      <a:pt x="158" y="32"/>
                      <a:pt x="0" y="296"/>
                      <a:pt x="0" y="296"/>
                    </a:cubicBezTo>
                    <a:cubicBezTo>
                      <a:pt x="0" y="325"/>
                      <a:pt x="7" y="336"/>
                      <a:pt x="20" y="336"/>
                    </a:cubicBezTo>
                    <a:cubicBezTo>
                      <a:pt x="87" y="336"/>
                      <a:pt x="300" y="1"/>
                      <a:pt x="2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7"/>
              <p:cNvSpPr/>
              <p:nvPr/>
            </p:nvSpPr>
            <p:spPr>
              <a:xfrm>
                <a:off x="1399539" y="4312633"/>
                <a:ext cx="11198" cy="949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00" extrusionOk="0">
                    <a:moveTo>
                      <a:pt x="284" y="0"/>
                    </a:moveTo>
                    <a:cubicBezTo>
                      <a:pt x="283" y="0"/>
                      <a:pt x="281" y="1"/>
                      <a:pt x="278" y="1"/>
                    </a:cubicBezTo>
                    <a:cubicBezTo>
                      <a:pt x="205" y="15"/>
                      <a:pt x="6" y="254"/>
                      <a:pt x="6" y="254"/>
                    </a:cubicBezTo>
                    <a:cubicBezTo>
                      <a:pt x="0" y="286"/>
                      <a:pt x="7" y="299"/>
                      <a:pt x="22" y="299"/>
                    </a:cubicBezTo>
                    <a:cubicBezTo>
                      <a:pt x="94" y="299"/>
                      <a:pt x="354" y="0"/>
                      <a:pt x="2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7"/>
              <p:cNvSpPr/>
              <p:nvPr/>
            </p:nvSpPr>
            <p:spPr>
              <a:xfrm>
                <a:off x="1311475" y="4290364"/>
                <a:ext cx="4555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407" extrusionOk="0">
                    <a:moveTo>
                      <a:pt x="52" y="0"/>
                    </a:moveTo>
                    <a:cubicBezTo>
                      <a:pt x="48" y="0"/>
                      <a:pt x="44" y="3"/>
                      <a:pt x="40" y="11"/>
                    </a:cubicBezTo>
                    <a:cubicBezTo>
                      <a:pt x="1" y="78"/>
                      <a:pt x="48" y="384"/>
                      <a:pt x="48" y="384"/>
                    </a:cubicBezTo>
                    <a:cubicBezTo>
                      <a:pt x="60" y="400"/>
                      <a:pt x="71" y="407"/>
                      <a:pt x="79" y="407"/>
                    </a:cubicBezTo>
                    <a:cubicBezTo>
                      <a:pt x="144" y="407"/>
                      <a:pt x="97" y="0"/>
                      <a:pt x="5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7"/>
              <p:cNvSpPr/>
              <p:nvPr/>
            </p:nvSpPr>
            <p:spPr>
              <a:xfrm>
                <a:off x="1303029" y="4282266"/>
                <a:ext cx="4460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08" extrusionOk="0">
                    <a:moveTo>
                      <a:pt x="50" y="1"/>
                    </a:moveTo>
                    <a:cubicBezTo>
                      <a:pt x="46" y="1"/>
                      <a:pt x="42" y="4"/>
                      <a:pt x="37" y="12"/>
                    </a:cubicBezTo>
                    <a:cubicBezTo>
                      <a:pt x="0" y="80"/>
                      <a:pt x="46" y="385"/>
                      <a:pt x="46" y="385"/>
                    </a:cubicBezTo>
                    <a:cubicBezTo>
                      <a:pt x="58" y="401"/>
                      <a:pt x="68" y="408"/>
                      <a:pt x="77" y="408"/>
                    </a:cubicBezTo>
                    <a:cubicBezTo>
                      <a:pt x="140" y="408"/>
                      <a:pt x="96" y="1"/>
                      <a:pt x="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7"/>
              <p:cNvSpPr/>
              <p:nvPr/>
            </p:nvSpPr>
            <p:spPr>
              <a:xfrm>
                <a:off x="1319541" y="4280399"/>
                <a:ext cx="4492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407" extrusionOk="0">
                    <a:moveTo>
                      <a:pt x="50" y="0"/>
                    </a:moveTo>
                    <a:cubicBezTo>
                      <a:pt x="46" y="0"/>
                      <a:pt x="42" y="3"/>
                      <a:pt x="38" y="11"/>
                    </a:cubicBezTo>
                    <a:cubicBezTo>
                      <a:pt x="1" y="78"/>
                      <a:pt x="47" y="384"/>
                      <a:pt x="47" y="384"/>
                    </a:cubicBezTo>
                    <a:cubicBezTo>
                      <a:pt x="59" y="400"/>
                      <a:pt x="69" y="407"/>
                      <a:pt x="77" y="407"/>
                    </a:cubicBezTo>
                    <a:cubicBezTo>
                      <a:pt x="141" y="407"/>
                      <a:pt x="97" y="0"/>
                      <a:pt x="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7"/>
              <p:cNvSpPr/>
              <p:nvPr/>
            </p:nvSpPr>
            <p:spPr>
              <a:xfrm>
                <a:off x="1311569" y="4248482"/>
                <a:ext cx="4523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3" h="408" extrusionOk="0">
                    <a:moveTo>
                      <a:pt x="51" y="1"/>
                    </a:moveTo>
                    <a:cubicBezTo>
                      <a:pt x="46" y="1"/>
                      <a:pt x="42" y="4"/>
                      <a:pt x="38" y="12"/>
                    </a:cubicBezTo>
                    <a:cubicBezTo>
                      <a:pt x="1" y="79"/>
                      <a:pt x="47" y="385"/>
                      <a:pt x="47" y="385"/>
                    </a:cubicBezTo>
                    <a:cubicBezTo>
                      <a:pt x="59" y="401"/>
                      <a:pt x="69" y="407"/>
                      <a:pt x="77" y="407"/>
                    </a:cubicBezTo>
                    <a:cubicBezTo>
                      <a:pt x="142" y="407"/>
                      <a:pt x="97" y="1"/>
                      <a:pt x="5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7"/>
              <p:cNvSpPr/>
              <p:nvPr/>
            </p:nvSpPr>
            <p:spPr>
              <a:xfrm>
                <a:off x="1303566" y="4257086"/>
                <a:ext cx="4998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158" h="406" extrusionOk="0">
                    <a:moveTo>
                      <a:pt x="47" y="0"/>
                    </a:moveTo>
                    <a:cubicBezTo>
                      <a:pt x="43" y="0"/>
                      <a:pt x="39" y="4"/>
                      <a:pt x="35" y="12"/>
                    </a:cubicBezTo>
                    <a:cubicBezTo>
                      <a:pt x="0" y="83"/>
                      <a:pt x="62" y="385"/>
                      <a:pt x="62" y="385"/>
                    </a:cubicBezTo>
                    <a:cubicBezTo>
                      <a:pt x="74" y="399"/>
                      <a:pt x="84" y="405"/>
                      <a:pt x="92" y="405"/>
                    </a:cubicBezTo>
                    <a:cubicBezTo>
                      <a:pt x="158" y="405"/>
                      <a:pt x="93" y="0"/>
                      <a:pt x="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7"/>
              <p:cNvSpPr/>
              <p:nvPr/>
            </p:nvSpPr>
            <p:spPr>
              <a:xfrm>
                <a:off x="1311443" y="4269866"/>
                <a:ext cx="3385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409" extrusionOk="0">
                    <a:moveTo>
                      <a:pt x="57" y="0"/>
                    </a:moveTo>
                    <a:cubicBezTo>
                      <a:pt x="53" y="0"/>
                      <a:pt x="49" y="3"/>
                      <a:pt x="45" y="9"/>
                    </a:cubicBezTo>
                    <a:cubicBezTo>
                      <a:pt x="0" y="72"/>
                      <a:pt x="15" y="381"/>
                      <a:pt x="15" y="381"/>
                    </a:cubicBezTo>
                    <a:cubicBezTo>
                      <a:pt x="26" y="400"/>
                      <a:pt x="36" y="408"/>
                      <a:pt x="45" y="408"/>
                    </a:cubicBezTo>
                    <a:cubicBezTo>
                      <a:pt x="107" y="408"/>
                      <a:pt x="103" y="0"/>
                      <a:pt x="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7"/>
              <p:cNvSpPr/>
              <p:nvPr/>
            </p:nvSpPr>
            <p:spPr>
              <a:xfrm>
                <a:off x="1240902" y="4322787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8" y="278"/>
                      <a:pt x="81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7"/>
              <p:cNvSpPr/>
              <p:nvPr/>
            </p:nvSpPr>
            <p:spPr>
              <a:xfrm>
                <a:off x="1229167" y="4323198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4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6" y="278"/>
                      <a:pt x="80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7"/>
              <p:cNvSpPr/>
              <p:nvPr/>
            </p:nvSpPr>
            <p:spPr>
              <a:xfrm>
                <a:off x="1239447" y="4310102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1"/>
                    </a:moveTo>
                    <a:cubicBezTo>
                      <a:pt x="4" y="1"/>
                      <a:pt x="0" y="6"/>
                      <a:pt x="4" y="19"/>
                    </a:cubicBezTo>
                    <a:cubicBezTo>
                      <a:pt x="26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7" y="278"/>
                      <a:pt x="80" y="1"/>
                      <a:pt x="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7"/>
              <p:cNvSpPr/>
              <p:nvPr/>
            </p:nvSpPr>
            <p:spPr>
              <a:xfrm>
                <a:off x="1211168" y="4293305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5" y="0"/>
                    </a:moveTo>
                    <a:cubicBezTo>
                      <a:pt x="5" y="0"/>
                      <a:pt x="1" y="6"/>
                      <a:pt x="5" y="19"/>
                    </a:cubicBezTo>
                    <a:cubicBezTo>
                      <a:pt x="26" y="94"/>
                      <a:pt x="277" y="277"/>
                      <a:pt x="277" y="277"/>
                    </a:cubicBezTo>
                    <a:cubicBezTo>
                      <a:pt x="282" y="278"/>
                      <a:pt x="286" y="278"/>
                      <a:pt x="290" y="278"/>
                    </a:cubicBezTo>
                    <a:cubicBezTo>
                      <a:pt x="417" y="278"/>
                      <a:pt x="81" y="0"/>
                      <a:pt x="1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7"/>
              <p:cNvSpPr/>
              <p:nvPr/>
            </p:nvSpPr>
            <p:spPr>
              <a:xfrm>
                <a:off x="1211516" y="4305136"/>
                <a:ext cx="13823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437" h="265" extrusionOk="0">
                    <a:moveTo>
                      <a:pt x="16" y="0"/>
                    </a:moveTo>
                    <a:cubicBezTo>
                      <a:pt x="5" y="0"/>
                      <a:pt x="1" y="6"/>
                      <a:pt x="5" y="20"/>
                    </a:cubicBezTo>
                    <a:cubicBezTo>
                      <a:pt x="32" y="95"/>
                      <a:pt x="290" y="264"/>
                      <a:pt x="290" y="264"/>
                    </a:cubicBezTo>
                    <a:cubicBezTo>
                      <a:pt x="293" y="264"/>
                      <a:pt x="296" y="264"/>
                      <a:pt x="298" y="264"/>
                    </a:cubicBezTo>
                    <a:cubicBezTo>
                      <a:pt x="437" y="264"/>
                      <a:pt x="88" y="0"/>
                      <a:pt x="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7"/>
              <p:cNvSpPr/>
              <p:nvPr/>
            </p:nvSpPr>
            <p:spPr>
              <a:xfrm>
                <a:off x="1226415" y="4308363"/>
                <a:ext cx="11925" cy="961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4" extrusionOk="0">
                    <a:moveTo>
                      <a:pt x="12" y="0"/>
                    </a:moveTo>
                    <a:cubicBezTo>
                      <a:pt x="4" y="0"/>
                      <a:pt x="0" y="5"/>
                      <a:pt x="2" y="17"/>
                    </a:cubicBezTo>
                    <a:cubicBezTo>
                      <a:pt x="15" y="93"/>
                      <a:pt x="246" y="301"/>
                      <a:pt x="246" y="301"/>
                    </a:cubicBezTo>
                    <a:cubicBezTo>
                      <a:pt x="254" y="303"/>
                      <a:pt x="262" y="304"/>
                      <a:pt x="268" y="304"/>
                    </a:cubicBezTo>
                    <a:cubicBezTo>
                      <a:pt x="376" y="304"/>
                      <a:pt x="74" y="0"/>
                      <a:pt x="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7"/>
              <p:cNvSpPr/>
              <p:nvPr/>
            </p:nvSpPr>
            <p:spPr>
              <a:xfrm>
                <a:off x="1204968" y="4398389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1" y="75"/>
                      <a:pt x="202" y="81"/>
                      <a:pt x="297" y="81"/>
                    </a:cubicBezTo>
                    <a:cubicBezTo>
                      <a:pt x="363" y="81"/>
                      <a:pt x="417" y="78"/>
                      <a:pt x="417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7"/>
              <p:cNvSpPr/>
              <p:nvPr/>
            </p:nvSpPr>
            <p:spPr>
              <a:xfrm>
                <a:off x="1196047" y="4406075"/>
                <a:ext cx="15848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0" extrusionOk="0">
                    <a:moveTo>
                      <a:pt x="230" y="1"/>
                    </a:moveTo>
                    <a:cubicBezTo>
                      <a:pt x="114" y="1"/>
                      <a:pt x="0" y="18"/>
                      <a:pt x="42" y="48"/>
                    </a:cubicBezTo>
                    <a:cubicBezTo>
                      <a:pt x="79" y="74"/>
                      <a:pt x="201" y="80"/>
                      <a:pt x="296" y="80"/>
                    </a:cubicBezTo>
                    <a:cubicBezTo>
                      <a:pt x="363" y="80"/>
                      <a:pt x="417" y="77"/>
                      <a:pt x="417" y="77"/>
                    </a:cubicBezTo>
                    <a:cubicBezTo>
                      <a:pt x="501" y="23"/>
                      <a:pt x="363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7"/>
              <p:cNvSpPr/>
              <p:nvPr/>
            </p:nvSpPr>
            <p:spPr>
              <a:xfrm>
                <a:off x="1195858" y="4389405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30" y="1"/>
                    </a:moveTo>
                    <a:cubicBezTo>
                      <a:pt x="113" y="1"/>
                      <a:pt x="0" y="18"/>
                      <a:pt x="43" y="48"/>
                    </a:cubicBezTo>
                    <a:cubicBezTo>
                      <a:pt x="80" y="74"/>
                      <a:pt x="197" y="80"/>
                      <a:pt x="290" y="80"/>
                    </a:cubicBezTo>
                    <a:cubicBezTo>
                      <a:pt x="360" y="80"/>
                      <a:pt x="417" y="77"/>
                      <a:pt x="417" y="77"/>
                    </a:cubicBezTo>
                    <a:cubicBezTo>
                      <a:pt x="500" y="24"/>
                      <a:pt x="362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7"/>
              <p:cNvSpPr/>
              <p:nvPr/>
            </p:nvSpPr>
            <p:spPr>
              <a:xfrm>
                <a:off x="1163308" y="4394087"/>
                <a:ext cx="15816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0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0" y="75"/>
                      <a:pt x="202" y="81"/>
                      <a:pt x="296" y="81"/>
                    </a:cubicBezTo>
                    <a:cubicBezTo>
                      <a:pt x="363" y="81"/>
                      <a:pt x="416" y="78"/>
                      <a:pt x="416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7"/>
              <p:cNvSpPr/>
              <p:nvPr/>
            </p:nvSpPr>
            <p:spPr>
              <a:xfrm>
                <a:off x="1170805" y="4402722"/>
                <a:ext cx="15626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4" h="80" extrusionOk="0">
                    <a:moveTo>
                      <a:pt x="283" y="1"/>
                    </a:moveTo>
                    <a:cubicBezTo>
                      <a:pt x="152" y="1"/>
                      <a:pt x="0" y="26"/>
                      <a:pt x="51" y="57"/>
                    </a:cubicBezTo>
                    <a:cubicBezTo>
                      <a:pt x="78" y="75"/>
                      <a:pt x="147" y="80"/>
                      <a:pt x="219" y="80"/>
                    </a:cubicBezTo>
                    <a:cubicBezTo>
                      <a:pt x="320" y="80"/>
                      <a:pt x="424" y="70"/>
                      <a:pt x="424" y="70"/>
                    </a:cubicBezTo>
                    <a:cubicBezTo>
                      <a:pt x="494" y="20"/>
                      <a:pt x="397" y="1"/>
                      <a:pt x="28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7"/>
              <p:cNvSpPr/>
              <p:nvPr/>
            </p:nvSpPr>
            <p:spPr>
              <a:xfrm>
                <a:off x="1185103" y="4396617"/>
                <a:ext cx="16101" cy="3258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03" extrusionOk="0">
                    <a:moveTo>
                      <a:pt x="114" y="1"/>
                    </a:moveTo>
                    <a:cubicBezTo>
                      <a:pt x="46" y="1"/>
                      <a:pt x="0" y="10"/>
                      <a:pt x="25" y="34"/>
                    </a:cubicBezTo>
                    <a:cubicBezTo>
                      <a:pt x="83" y="85"/>
                      <a:pt x="392" y="102"/>
                      <a:pt x="392" y="102"/>
                    </a:cubicBezTo>
                    <a:cubicBezTo>
                      <a:pt x="509" y="46"/>
                      <a:pt x="260" y="1"/>
                      <a:pt x="1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7"/>
              <p:cNvSpPr/>
              <p:nvPr/>
            </p:nvSpPr>
            <p:spPr>
              <a:xfrm>
                <a:off x="1230875" y="4471934"/>
                <a:ext cx="12242" cy="8667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4" extrusionOk="0">
                    <a:moveTo>
                      <a:pt x="363" y="1"/>
                    </a:moveTo>
                    <a:cubicBezTo>
                      <a:pt x="286" y="1"/>
                      <a:pt x="1" y="273"/>
                      <a:pt x="77" y="273"/>
                    </a:cubicBezTo>
                    <a:cubicBezTo>
                      <a:pt x="78" y="273"/>
                      <a:pt x="80" y="273"/>
                      <a:pt x="82" y="273"/>
                    </a:cubicBezTo>
                    <a:cubicBezTo>
                      <a:pt x="158" y="264"/>
                      <a:pt x="378" y="45"/>
                      <a:pt x="378" y="45"/>
                    </a:cubicBezTo>
                    <a:cubicBezTo>
                      <a:pt x="387" y="14"/>
                      <a:pt x="380" y="1"/>
                      <a:pt x="3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7"/>
              <p:cNvSpPr/>
              <p:nvPr/>
            </p:nvSpPr>
            <p:spPr>
              <a:xfrm>
                <a:off x="1229388" y="4483638"/>
                <a:ext cx="12305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73" extrusionOk="0">
                    <a:moveTo>
                      <a:pt x="364" y="0"/>
                    </a:moveTo>
                    <a:cubicBezTo>
                      <a:pt x="287" y="0"/>
                      <a:pt x="0" y="273"/>
                      <a:pt x="77" y="273"/>
                    </a:cubicBezTo>
                    <a:cubicBezTo>
                      <a:pt x="79" y="273"/>
                      <a:pt x="80" y="273"/>
                      <a:pt x="81" y="272"/>
                    </a:cubicBezTo>
                    <a:cubicBezTo>
                      <a:pt x="159" y="262"/>
                      <a:pt x="379" y="45"/>
                      <a:pt x="379" y="45"/>
                    </a:cubicBezTo>
                    <a:cubicBezTo>
                      <a:pt x="388" y="13"/>
                      <a:pt x="381" y="0"/>
                      <a:pt x="3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7"/>
              <p:cNvSpPr/>
              <p:nvPr/>
            </p:nvSpPr>
            <p:spPr>
              <a:xfrm>
                <a:off x="1218190" y="4471365"/>
                <a:ext cx="12210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386" h="272" extrusionOk="0">
                    <a:moveTo>
                      <a:pt x="362" y="1"/>
                    </a:moveTo>
                    <a:cubicBezTo>
                      <a:pt x="285" y="1"/>
                      <a:pt x="0" y="271"/>
                      <a:pt x="74" y="271"/>
                    </a:cubicBezTo>
                    <a:cubicBezTo>
                      <a:pt x="75" y="271"/>
                      <a:pt x="77" y="271"/>
                      <a:pt x="79" y="271"/>
                    </a:cubicBezTo>
                    <a:cubicBezTo>
                      <a:pt x="156" y="262"/>
                      <a:pt x="377" y="45"/>
                      <a:pt x="377" y="45"/>
                    </a:cubicBezTo>
                    <a:cubicBezTo>
                      <a:pt x="386" y="14"/>
                      <a:pt x="379" y="1"/>
                      <a:pt x="36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7"/>
              <p:cNvSpPr/>
              <p:nvPr/>
            </p:nvSpPr>
            <p:spPr>
              <a:xfrm>
                <a:off x="1197091" y="4496639"/>
                <a:ext cx="12242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3" extrusionOk="0">
                    <a:moveTo>
                      <a:pt x="363" y="0"/>
                    </a:moveTo>
                    <a:cubicBezTo>
                      <a:pt x="286" y="0"/>
                      <a:pt x="0" y="273"/>
                      <a:pt x="75" y="273"/>
                    </a:cubicBezTo>
                    <a:cubicBezTo>
                      <a:pt x="77" y="273"/>
                      <a:pt x="78" y="273"/>
                      <a:pt x="80" y="272"/>
                    </a:cubicBezTo>
                    <a:cubicBezTo>
                      <a:pt x="157" y="264"/>
                      <a:pt x="378" y="45"/>
                      <a:pt x="378" y="45"/>
                    </a:cubicBezTo>
                    <a:cubicBezTo>
                      <a:pt x="387" y="13"/>
                      <a:pt x="380" y="0"/>
                      <a:pt x="3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7"/>
              <p:cNvSpPr/>
              <p:nvPr/>
            </p:nvSpPr>
            <p:spPr>
              <a:xfrm>
                <a:off x="1208890" y="4497715"/>
                <a:ext cx="11799" cy="9079"/>
              </a:xfrm>
              <a:custGeom>
                <a:avLst/>
                <a:gdLst/>
                <a:ahLst/>
                <a:cxnLst/>
                <a:rect l="l" t="t" r="r" b="b"/>
                <a:pathLst>
                  <a:path w="373" h="287" extrusionOk="0">
                    <a:moveTo>
                      <a:pt x="349" y="1"/>
                    </a:moveTo>
                    <a:cubicBezTo>
                      <a:pt x="274" y="1"/>
                      <a:pt x="1" y="286"/>
                      <a:pt x="73" y="286"/>
                    </a:cubicBezTo>
                    <a:cubicBezTo>
                      <a:pt x="75" y="286"/>
                      <a:pt x="77" y="286"/>
                      <a:pt x="79" y="286"/>
                    </a:cubicBezTo>
                    <a:cubicBezTo>
                      <a:pt x="158" y="273"/>
                      <a:pt x="366" y="44"/>
                      <a:pt x="366" y="44"/>
                    </a:cubicBezTo>
                    <a:cubicBezTo>
                      <a:pt x="372" y="13"/>
                      <a:pt x="365" y="1"/>
                      <a:pt x="3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7"/>
              <p:cNvSpPr/>
              <p:nvPr/>
            </p:nvSpPr>
            <p:spPr>
              <a:xfrm>
                <a:off x="1214046" y="4484935"/>
                <a:ext cx="13317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43" extrusionOk="0">
                    <a:moveTo>
                      <a:pt x="393" y="0"/>
                    </a:moveTo>
                    <a:cubicBezTo>
                      <a:pt x="309" y="0"/>
                      <a:pt x="0" y="242"/>
                      <a:pt x="87" y="243"/>
                    </a:cubicBezTo>
                    <a:cubicBezTo>
                      <a:pt x="164" y="243"/>
                      <a:pt x="406" y="48"/>
                      <a:pt x="406" y="48"/>
                    </a:cubicBezTo>
                    <a:cubicBezTo>
                      <a:pt x="420" y="14"/>
                      <a:pt x="413" y="0"/>
                      <a:pt x="39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7"/>
              <p:cNvSpPr/>
              <p:nvPr/>
            </p:nvSpPr>
            <p:spPr>
              <a:xfrm>
                <a:off x="1310589" y="4503725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0" y="0"/>
                      <a:pt x="8" y="408"/>
                      <a:pt x="55" y="408"/>
                    </a:cubicBezTo>
                    <a:cubicBezTo>
                      <a:pt x="59" y="408"/>
                      <a:pt x="63" y="406"/>
                      <a:pt x="68" y="399"/>
                    </a:cubicBezTo>
                    <a:cubicBezTo>
                      <a:pt x="112" y="335"/>
                      <a:pt x="93" y="25"/>
                      <a:pt x="93" y="25"/>
                    </a:cubicBezTo>
                    <a:cubicBezTo>
                      <a:pt x="82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7"/>
              <p:cNvSpPr/>
              <p:nvPr/>
            </p:nvSpPr>
            <p:spPr>
              <a:xfrm>
                <a:off x="1318307" y="4512550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1" y="0"/>
                      <a:pt x="9" y="409"/>
                      <a:pt x="55" y="409"/>
                    </a:cubicBezTo>
                    <a:cubicBezTo>
                      <a:pt x="58" y="409"/>
                      <a:pt x="63" y="406"/>
                      <a:pt x="67" y="399"/>
                    </a:cubicBezTo>
                    <a:cubicBezTo>
                      <a:pt x="111" y="335"/>
                      <a:pt x="93" y="26"/>
                      <a:pt x="93" y="26"/>
                    </a:cubicBezTo>
                    <a:cubicBezTo>
                      <a:pt x="81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7"/>
              <p:cNvSpPr/>
              <p:nvPr/>
            </p:nvSpPr>
            <p:spPr>
              <a:xfrm>
                <a:off x="1301700" y="4512867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1"/>
                    </a:moveTo>
                    <a:cubicBezTo>
                      <a:pt x="0" y="1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6"/>
                      <a:pt x="92" y="26"/>
                      <a:pt x="92" y="26"/>
                    </a:cubicBezTo>
                    <a:cubicBezTo>
                      <a:pt x="81" y="8"/>
                      <a:pt x="71" y="1"/>
                      <a:pt x="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7"/>
              <p:cNvSpPr/>
              <p:nvPr/>
            </p:nvSpPr>
            <p:spPr>
              <a:xfrm>
                <a:off x="1306635" y="4545385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0"/>
                    </a:moveTo>
                    <a:cubicBezTo>
                      <a:pt x="0" y="0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5"/>
                      <a:pt x="92" y="26"/>
                      <a:pt x="92" y="26"/>
                    </a:cubicBezTo>
                    <a:cubicBezTo>
                      <a:pt x="81" y="8"/>
                      <a:pt x="71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7"/>
              <p:cNvSpPr/>
              <p:nvPr/>
            </p:nvSpPr>
            <p:spPr>
              <a:xfrm>
                <a:off x="1314891" y="4537635"/>
                <a:ext cx="4049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28" h="409" extrusionOk="0">
                    <a:moveTo>
                      <a:pt x="66" y="0"/>
                    </a:moveTo>
                    <a:cubicBezTo>
                      <a:pt x="1" y="0"/>
                      <a:pt x="27" y="408"/>
                      <a:pt x="73" y="408"/>
                    </a:cubicBezTo>
                    <a:cubicBezTo>
                      <a:pt x="78" y="408"/>
                      <a:pt x="82" y="405"/>
                      <a:pt x="86" y="398"/>
                    </a:cubicBezTo>
                    <a:cubicBezTo>
                      <a:pt x="128" y="331"/>
                      <a:pt x="96" y="23"/>
                      <a:pt x="96" y="23"/>
                    </a:cubicBezTo>
                    <a:cubicBezTo>
                      <a:pt x="84" y="7"/>
                      <a:pt x="74" y="0"/>
                      <a:pt x="6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7"/>
              <p:cNvSpPr/>
              <p:nvPr/>
            </p:nvSpPr>
            <p:spPr>
              <a:xfrm>
                <a:off x="1308754" y="4524223"/>
                <a:ext cx="3986" cy="12811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05" extrusionOk="0">
                    <a:moveTo>
                      <a:pt x="96" y="0"/>
                    </a:moveTo>
                    <a:cubicBezTo>
                      <a:pt x="34" y="0"/>
                      <a:pt x="0" y="404"/>
                      <a:pt x="46" y="404"/>
                    </a:cubicBezTo>
                    <a:cubicBezTo>
                      <a:pt x="50" y="404"/>
                      <a:pt x="54" y="402"/>
                      <a:pt x="58" y="397"/>
                    </a:cubicBezTo>
                    <a:cubicBezTo>
                      <a:pt x="111" y="340"/>
                      <a:pt x="126" y="30"/>
                      <a:pt x="126" y="30"/>
                    </a:cubicBezTo>
                    <a:cubicBezTo>
                      <a:pt x="115" y="9"/>
                      <a:pt x="105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7"/>
              <p:cNvSpPr/>
              <p:nvPr/>
            </p:nvSpPr>
            <p:spPr>
              <a:xfrm>
                <a:off x="1393403" y="4465038"/>
                <a:ext cx="10439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4" extrusionOk="0">
                    <a:moveTo>
                      <a:pt x="95" y="0"/>
                    </a:moveTo>
                    <a:cubicBezTo>
                      <a:pt x="1" y="0"/>
                      <a:pt x="264" y="333"/>
                      <a:pt x="319" y="333"/>
                    </a:cubicBezTo>
                    <a:cubicBezTo>
                      <a:pt x="326" y="333"/>
                      <a:pt x="330" y="328"/>
                      <a:pt x="329" y="316"/>
                    </a:cubicBezTo>
                    <a:cubicBezTo>
                      <a:pt x="325" y="239"/>
                      <a:pt x="120" y="6"/>
                      <a:pt x="120" y="6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7"/>
              <p:cNvSpPr/>
              <p:nvPr/>
            </p:nvSpPr>
            <p:spPr>
              <a:xfrm>
                <a:off x="1404917" y="4467221"/>
                <a:ext cx="10470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2" extrusionOk="0">
                    <a:moveTo>
                      <a:pt x="95" y="0"/>
                    </a:moveTo>
                    <a:cubicBezTo>
                      <a:pt x="1" y="0"/>
                      <a:pt x="264" y="332"/>
                      <a:pt x="320" y="332"/>
                    </a:cubicBezTo>
                    <a:cubicBezTo>
                      <a:pt x="327" y="332"/>
                      <a:pt x="331" y="327"/>
                      <a:pt x="330" y="315"/>
                    </a:cubicBezTo>
                    <a:cubicBezTo>
                      <a:pt x="326" y="237"/>
                      <a:pt x="120" y="5"/>
                      <a:pt x="120" y="5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7"/>
              <p:cNvSpPr/>
              <p:nvPr/>
            </p:nvSpPr>
            <p:spPr>
              <a:xfrm>
                <a:off x="1392011" y="4477723"/>
                <a:ext cx="10470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4" extrusionOk="0">
                    <a:moveTo>
                      <a:pt x="96" y="1"/>
                    </a:moveTo>
                    <a:cubicBezTo>
                      <a:pt x="1" y="1"/>
                      <a:pt x="265" y="333"/>
                      <a:pt x="320" y="333"/>
                    </a:cubicBezTo>
                    <a:cubicBezTo>
                      <a:pt x="327" y="333"/>
                      <a:pt x="331" y="328"/>
                      <a:pt x="330" y="316"/>
                    </a:cubicBezTo>
                    <a:cubicBezTo>
                      <a:pt x="326" y="239"/>
                      <a:pt x="121" y="6"/>
                      <a:pt x="121" y="6"/>
                    </a:cubicBezTo>
                    <a:cubicBezTo>
                      <a:pt x="111" y="2"/>
                      <a:pt x="103" y="1"/>
                      <a:pt x="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7"/>
              <p:cNvSpPr/>
              <p:nvPr/>
            </p:nvSpPr>
            <p:spPr>
              <a:xfrm>
                <a:off x="1415988" y="4500277"/>
                <a:ext cx="10439" cy="10534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3" extrusionOk="0">
                    <a:moveTo>
                      <a:pt x="94" y="1"/>
                    </a:moveTo>
                    <a:cubicBezTo>
                      <a:pt x="0" y="1"/>
                      <a:pt x="264" y="332"/>
                      <a:pt x="319" y="332"/>
                    </a:cubicBezTo>
                    <a:cubicBezTo>
                      <a:pt x="325" y="332"/>
                      <a:pt x="329" y="327"/>
                      <a:pt x="328" y="315"/>
                    </a:cubicBezTo>
                    <a:cubicBezTo>
                      <a:pt x="325" y="238"/>
                      <a:pt x="119" y="6"/>
                      <a:pt x="119" y="6"/>
                    </a:cubicBezTo>
                    <a:cubicBezTo>
                      <a:pt x="109" y="2"/>
                      <a:pt x="101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7"/>
              <p:cNvSpPr/>
              <p:nvPr/>
            </p:nvSpPr>
            <p:spPr>
              <a:xfrm>
                <a:off x="1417570" y="4489016"/>
                <a:ext cx="11040" cy="10217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23" extrusionOk="0">
                    <a:moveTo>
                      <a:pt x="101" y="0"/>
                    </a:moveTo>
                    <a:cubicBezTo>
                      <a:pt x="1" y="0"/>
                      <a:pt x="281" y="322"/>
                      <a:pt x="337" y="322"/>
                    </a:cubicBezTo>
                    <a:cubicBezTo>
                      <a:pt x="345" y="322"/>
                      <a:pt x="348" y="317"/>
                      <a:pt x="347" y="304"/>
                    </a:cubicBezTo>
                    <a:cubicBezTo>
                      <a:pt x="338" y="226"/>
                      <a:pt x="123" y="4"/>
                      <a:pt x="123" y="4"/>
                    </a:cubicBezTo>
                    <a:cubicBezTo>
                      <a:pt x="115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7"/>
              <p:cNvSpPr/>
              <p:nvPr/>
            </p:nvSpPr>
            <p:spPr>
              <a:xfrm>
                <a:off x="1405676" y="4481677"/>
                <a:ext cx="9332" cy="1119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354" extrusionOk="0">
                    <a:moveTo>
                      <a:pt x="84" y="0"/>
                    </a:moveTo>
                    <a:cubicBezTo>
                      <a:pt x="1" y="0"/>
                      <a:pt x="228" y="353"/>
                      <a:pt x="280" y="353"/>
                    </a:cubicBezTo>
                    <a:cubicBezTo>
                      <a:pt x="286" y="353"/>
                      <a:pt x="290" y="349"/>
                      <a:pt x="290" y="339"/>
                    </a:cubicBezTo>
                    <a:cubicBezTo>
                      <a:pt x="295" y="263"/>
                      <a:pt x="114" y="9"/>
                      <a:pt x="114" y="9"/>
                    </a:cubicBezTo>
                    <a:cubicBezTo>
                      <a:pt x="101" y="3"/>
                      <a:pt x="92" y="0"/>
                      <a:pt x="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0" name="Google Shape;620;p37"/>
            <p:cNvSpPr/>
            <p:nvPr/>
          </p:nvSpPr>
          <p:spPr>
            <a:xfrm>
              <a:off x="4101150" y="-115137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21" name="Google Shape;621;p37"/>
            <p:cNvSpPr/>
            <p:nvPr/>
          </p:nvSpPr>
          <p:spPr>
            <a:xfrm rot="-5400000">
              <a:off x="109288" y="3935675"/>
              <a:ext cx="801925" cy="1902975"/>
            </a:xfrm>
            <a:custGeom>
              <a:avLst/>
              <a:gdLst/>
              <a:ahLst/>
              <a:cxnLst/>
              <a:rect l="l" t="t" r="r" b="b"/>
              <a:pathLst>
                <a:path w="32077" h="76119" extrusionOk="0">
                  <a:moveTo>
                    <a:pt x="0" y="0"/>
                  </a:moveTo>
                  <a:cubicBezTo>
                    <a:pt x="6660" y="1753"/>
                    <a:pt x="12314" y="8610"/>
                    <a:pt x="13862" y="15321"/>
                  </a:cubicBezTo>
                  <a:cubicBezTo>
                    <a:pt x="15065" y="20537"/>
                    <a:pt x="11203" y="26480"/>
                    <a:pt x="13376" y="31371"/>
                  </a:cubicBezTo>
                  <a:cubicBezTo>
                    <a:pt x="16293" y="37936"/>
                    <a:pt x="24152" y="40877"/>
                    <a:pt x="29670" y="45476"/>
                  </a:cubicBezTo>
                  <a:cubicBezTo>
                    <a:pt x="33668" y="48808"/>
                    <a:pt x="31531" y="55877"/>
                    <a:pt x="30886" y="61041"/>
                  </a:cubicBezTo>
                  <a:cubicBezTo>
                    <a:pt x="29626" y="71128"/>
                    <a:pt x="14543" y="76119"/>
                    <a:pt x="4378" y="7611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22" name="Google Shape;622;p37"/>
            <p:cNvGrpSpPr/>
            <p:nvPr/>
          </p:nvGrpSpPr>
          <p:grpSpPr>
            <a:xfrm>
              <a:off x="203553" y="778631"/>
              <a:ext cx="83763" cy="83541"/>
              <a:chOff x="3317703" y="1099656"/>
              <a:chExt cx="83763" cy="83541"/>
            </a:xfrm>
          </p:grpSpPr>
          <p:sp>
            <p:nvSpPr>
              <p:cNvPr id="623" name="Google Shape;623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25" name="Google Shape;625;p37"/>
            <p:cNvSpPr/>
            <p:nvPr/>
          </p:nvSpPr>
          <p:spPr>
            <a:xfrm>
              <a:off x="6641775" y="551308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6" name="Google Shape;626;p37"/>
            <p:cNvGrpSpPr/>
            <p:nvPr/>
          </p:nvGrpSpPr>
          <p:grpSpPr>
            <a:xfrm>
              <a:off x="6291665" y="609731"/>
              <a:ext cx="147945" cy="134470"/>
              <a:chOff x="3477352" y="993181"/>
              <a:chExt cx="147945" cy="134470"/>
            </a:xfrm>
          </p:grpSpPr>
          <p:sp>
            <p:nvSpPr>
              <p:cNvPr id="627" name="Google Shape;627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29" name="Google Shape;629;p37"/>
            <p:cNvGrpSpPr/>
            <p:nvPr/>
          </p:nvGrpSpPr>
          <p:grpSpPr>
            <a:xfrm>
              <a:off x="6498266" y="434718"/>
              <a:ext cx="83763" cy="83541"/>
              <a:chOff x="3317703" y="1099656"/>
              <a:chExt cx="83763" cy="83541"/>
            </a:xfrm>
          </p:grpSpPr>
          <p:sp>
            <p:nvSpPr>
              <p:cNvPr id="630" name="Google Shape;630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2" name="Google Shape;632;p37"/>
            <p:cNvGrpSpPr/>
            <p:nvPr/>
          </p:nvGrpSpPr>
          <p:grpSpPr>
            <a:xfrm>
              <a:off x="2766332" y="548172"/>
              <a:ext cx="265681" cy="257583"/>
              <a:chOff x="1987619" y="2413322"/>
              <a:chExt cx="265681" cy="257583"/>
            </a:xfrm>
          </p:grpSpPr>
          <p:sp>
            <p:nvSpPr>
              <p:cNvPr id="633" name="Google Shape;633;p37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4" name="Google Shape;634;p37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5" name="Google Shape;635;p37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7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7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7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7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7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37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7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7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7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37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7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7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7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7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7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7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7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7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7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7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7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7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7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7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1" name="Google Shape;661;p37"/>
            <p:cNvGrpSpPr/>
            <p:nvPr/>
          </p:nvGrpSpPr>
          <p:grpSpPr>
            <a:xfrm>
              <a:off x="3227615" y="264518"/>
              <a:ext cx="147945" cy="134470"/>
              <a:chOff x="3477352" y="993181"/>
              <a:chExt cx="147945" cy="134470"/>
            </a:xfrm>
          </p:grpSpPr>
          <p:sp>
            <p:nvSpPr>
              <p:cNvPr id="662" name="Google Shape;662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4" name="Google Shape;664;p37"/>
            <p:cNvGrpSpPr/>
            <p:nvPr/>
          </p:nvGrpSpPr>
          <p:grpSpPr>
            <a:xfrm>
              <a:off x="3422666" y="722206"/>
              <a:ext cx="83763" cy="83541"/>
              <a:chOff x="3317703" y="1099656"/>
              <a:chExt cx="83763" cy="83541"/>
            </a:xfrm>
          </p:grpSpPr>
          <p:sp>
            <p:nvSpPr>
              <p:cNvPr id="665" name="Google Shape;665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7" name="Google Shape;667;p37"/>
            <p:cNvGrpSpPr/>
            <p:nvPr/>
          </p:nvGrpSpPr>
          <p:grpSpPr>
            <a:xfrm>
              <a:off x="7043315" y="4486193"/>
              <a:ext cx="147945" cy="134470"/>
              <a:chOff x="3477352" y="993181"/>
              <a:chExt cx="147945" cy="134470"/>
            </a:xfrm>
          </p:grpSpPr>
          <p:sp>
            <p:nvSpPr>
              <p:cNvPr id="668" name="Google Shape;668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0" name="Google Shape;670;p37"/>
            <p:cNvGrpSpPr/>
            <p:nvPr/>
          </p:nvGrpSpPr>
          <p:grpSpPr>
            <a:xfrm>
              <a:off x="7238366" y="4943881"/>
              <a:ext cx="83763" cy="83541"/>
              <a:chOff x="3317703" y="1099656"/>
              <a:chExt cx="83763" cy="83541"/>
            </a:xfrm>
          </p:grpSpPr>
          <p:sp>
            <p:nvSpPr>
              <p:cNvPr id="671" name="Google Shape;671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3" name="Google Shape;673;p37"/>
            <p:cNvGrpSpPr/>
            <p:nvPr/>
          </p:nvGrpSpPr>
          <p:grpSpPr>
            <a:xfrm>
              <a:off x="6339979" y="4540265"/>
              <a:ext cx="400341" cy="492138"/>
              <a:chOff x="8582017" y="3605615"/>
              <a:chExt cx="400341" cy="492138"/>
            </a:xfrm>
          </p:grpSpPr>
          <p:sp>
            <p:nvSpPr>
              <p:cNvPr id="674" name="Google Shape;674;p37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7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37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37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7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37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37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7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37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37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7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37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37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7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7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7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7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7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7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7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7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7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6" name="Google Shape;696;p37"/>
            <p:cNvGrpSpPr/>
            <p:nvPr/>
          </p:nvGrpSpPr>
          <p:grpSpPr>
            <a:xfrm>
              <a:off x="3978400" y="4540276"/>
              <a:ext cx="282162" cy="368614"/>
              <a:chOff x="7792375" y="3990551"/>
              <a:chExt cx="282162" cy="368614"/>
            </a:xfrm>
          </p:grpSpPr>
          <p:sp>
            <p:nvSpPr>
              <p:cNvPr id="697" name="Google Shape;697;p37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7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7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7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7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7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7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7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7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7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7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37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37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7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7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7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7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7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7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7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7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7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7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7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7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2" name="Google Shape;722;p37"/>
            <p:cNvGrpSpPr/>
            <p:nvPr/>
          </p:nvGrpSpPr>
          <p:grpSpPr>
            <a:xfrm>
              <a:off x="3522802" y="4806606"/>
              <a:ext cx="147945" cy="134470"/>
              <a:chOff x="3477352" y="993181"/>
              <a:chExt cx="147945" cy="134470"/>
            </a:xfrm>
          </p:grpSpPr>
          <p:sp>
            <p:nvSpPr>
              <p:cNvPr id="723" name="Google Shape;723;p37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7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5" name="Google Shape;725;p37"/>
            <p:cNvGrpSpPr/>
            <p:nvPr/>
          </p:nvGrpSpPr>
          <p:grpSpPr>
            <a:xfrm>
              <a:off x="3729403" y="4631593"/>
              <a:ext cx="83763" cy="83541"/>
              <a:chOff x="3317703" y="1099656"/>
              <a:chExt cx="83763" cy="83541"/>
            </a:xfrm>
          </p:grpSpPr>
          <p:sp>
            <p:nvSpPr>
              <p:cNvPr id="726" name="Google Shape;726;p37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37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BLANK_1_3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30" name="Google Shape;730;p38"/>
          <p:cNvGrpSpPr/>
          <p:nvPr/>
        </p:nvGrpSpPr>
        <p:grpSpPr>
          <a:xfrm>
            <a:off x="156998" y="3419611"/>
            <a:ext cx="538575" cy="484167"/>
            <a:chOff x="6552823" y="3238298"/>
            <a:chExt cx="538575" cy="484167"/>
          </a:xfrm>
        </p:grpSpPr>
        <p:sp>
          <p:nvSpPr>
            <p:cNvPr id="731" name="Google Shape;731;p38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8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8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8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8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8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8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8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8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8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8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8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8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8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8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8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8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8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8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8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8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2" name="Google Shape;752;p38"/>
          <p:cNvGrpSpPr/>
          <p:nvPr/>
        </p:nvGrpSpPr>
        <p:grpSpPr>
          <a:xfrm>
            <a:off x="8545190" y="4499161"/>
            <a:ext cx="320564" cy="362888"/>
            <a:chOff x="6672615" y="4049261"/>
            <a:chExt cx="320564" cy="362888"/>
          </a:xfrm>
        </p:grpSpPr>
        <p:sp>
          <p:nvSpPr>
            <p:cNvPr id="753" name="Google Shape;753;p38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8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8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8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8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8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38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38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38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38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38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38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38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38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38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38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38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38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38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38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38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38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38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38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8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8" name="Google Shape;778;p38"/>
          <p:cNvGrpSpPr/>
          <p:nvPr/>
        </p:nvGrpSpPr>
        <p:grpSpPr>
          <a:xfrm>
            <a:off x="8823277" y="4234918"/>
            <a:ext cx="147945" cy="134470"/>
            <a:chOff x="3477352" y="993181"/>
            <a:chExt cx="147945" cy="134470"/>
          </a:xfrm>
        </p:grpSpPr>
        <p:sp>
          <p:nvSpPr>
            <p:cNvPr id="779" name="Google Shape;779;p3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3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1" name="Google Shape;781;p38"/>
          <p:cNvGrpSpPr/>
          <p:nvPr/>
        </p:nvGrpSpPr>
        <p:grpSpPr>
          <a:xfrm>
            <a:off x="8137028" y="4862056"/>
            <a:ext cx="83763" cy="83541"/>
            <a:chOff x="3317703" y="1099656"/>
            <a:chExt cx="83763" cy="83541"/>
          </a:xfrm>
        </p:grpSpPr>
        <p:sp>
          <p:nvSpPr>
            <p:cNvPr id="782" name="Google Shape;782;p3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4" name="Google Shape;784;p38"/>
          <p:cNvGrpSpPr/>
          <p:nvPr/>
        </p:nvGrpSpPr>
        <p:grpSpPr>
          <a:xfrm rot="-767128">
            <a:off x="7106798" y="310388"/>
            <a:ext cx="633153" cy="525761"/>
            <a:chOff x="1239922" y="3106991"/>
            <a:chExt cx="633156" cy="525764"/>
          </a:xfrm>
        </p:grpSpPr>
        <p:sp>
          <p:nvSpPr>
            <p:cNvPr id="785" name="Google Shape;785;p38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38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38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8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8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8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38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38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38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38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8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8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8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38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38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38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8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8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38"/>
          <p:cNvGrpSpPr/>
          <p:nvPr/>
        </p:nvGrpSpPr>
        <p:grpSpPr>
          <a:xfrm rot="555871">
            <a:off x="8164436" y="292307"/>
            <a:ext cx="580261" cy="387421"/>
            <a:chOff x="2699477" y="4217925"/>
            <a:chExt cx="580235" cy="387403"/>
          </a:xfrm>
        </p:grpSpPr>
        <p:sp>
          <p:nvSpPr>
            <p:cNvPr id="804" name="Google Shape;804;p38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38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38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38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38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38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38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38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38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38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38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38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8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8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" name="Google Shape;818;p38"/>
          <p:cNvGrpSpPr/>
          <p:nvPr/>
        </p:nvGrpSpPr>
        <p:grpSpPr>
          <a:xfrm>
            <a:off x="293444" y="4173360"/>
            <a:ext cx="265681" cy="257583"/>
            <a:chOff x="1987619" y="2413322"/>
            <a:chExt cx="265681" cy="257583"/>
          </a:xfrm>
        </p:grpSpPr>
        <p:sp>
          <p:nvSpPr>
            <p:cNvPr id="819" name="Google Shape;819;p38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8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8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8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8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8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8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38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38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38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38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38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38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38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38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38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38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38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38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38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38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38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38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38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38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38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38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38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7" name="Google Shape;847;p38"/>
          <p:cNvGrpSpPr/>
          <p:nvPr/>
        </p:nvGrpSpPr>
        <p:grpSpPr>
          <a:xfrm>
            <a:off x="8587685" y="979972"/>
            <a:ext cx="235599" cy="224844"/>
            <a:chOff x="1690685" y="2722372"/>
            <a:chExt cx="235599" cy="224844"/>
          </a:xfrm>
        </p:grpSpPr>
        <p:sp>
          <p:nvSpPr>
            <p:cNvPr id="848" name="Google Shape;848;p38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38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38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38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38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38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38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38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38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38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38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38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38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38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38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38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38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38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38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38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38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38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38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38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38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38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38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38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6" name="Google Shape;876;p38"/>
          <p:cNvSpPr/>
          <p:nvPr/>
        </p:nvSpPr>
        <p:spPr>
          <a:xfrm>
            <a:off x="-405625" y="-38750"/>
            <a:ext cx="1125625" cy="2761125"/>
          </a:xfrm>
          <a:custGeom>
            <a:avLst/>
            <a:gdLst/>
            <a:ahLst/>
            <a:cxnLst/>
            <a:rect l="l" t="t" r="r" b="b"/>
            <a:pathLst>
              <a:path w="45025" h="110445" extrusionOk="0">
                <a:moveTo>
                  <a:pt x="37208" y="0"/>
                </a:moveTo>
                <a:cubicBezTo>
                  <a:pt x="41412" y="2102"/>
                  <a:pt x="46234" y="7458"/>
                  <a:pt x="44747" y="11917"/>
                </a:cubicBezTo>
                <a:cubicBezTo>
                  <a:pt x="42619" y="18298"/>
                  <a:pt x="31672" y="15126"/>
                  <a:pt x="25048" y="16294"/>
                </a:cubicBezTo>
                <a:cubicBezTo>
                  <a:pt x="18105" y="17518"/>
                  <a:pt x="10410" y="24092"/>
                  <a:pt x="9971" y="31129"/>
                </a:cubicBezTo>
                <a:cubicBezTo>
                  <a:pt x="9143" y="44391"/>
                  <a:pt x="25558" y="52747"/>
                  <a:pt x="31858" y="64446"/>
                </a:cubicBezTo>
                <a:cubicBezTo>
                  <a:pt x="36389" y="72860"/>
                  <a:pt x="38188" y="83178"/>
                  <a:pt x="36965" y="92656"/>
                </a:cubicBezTo>
                <a:cubicBezTo>
                  <a:pt x="35237" y="106043"/>
                  <a:pt x="12806" y="113462"/>
                  <a:pt x="0" y="109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877" name="Google Shape;877;p38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878" name="Google Shape;878;p38"/>
          <p:cNvSpPr/>
          <p:nvPr/>
        </p:nvSpPr>
        <p:spPr>
          <a:xfrm>
            <a:off x="8600826" y="1460910"/>
            <a:ext cx="768525" cy="2568250"/>
          </a:xfrm>
          <a:custGeom>
            <a:avLst/>
            <a:gdLst/>
            <a:ahLst/>
            <a:cxnLst/>
            <a:rect l="l" t="t" r="r" b="b"/>
            <a:pathLst>
              <a:path w="30741" h="102730" extrusionOk="0">
                <a:moveTo>
                  <a:pt x="29769" y="384"/>
                </a:moveTo>
                <a:cubicBezTo>
                  <a:pt x="27259" y="245"/>
                  <a:pt x="24479" y="-497"/>
                  <a:pt x="22230" y="627"/>
                </a:cubicBezTo>
                <a:cubicBezTo>
                  <a:pt x="15161" y="4162"/>
                  <a:pt x="12262" y="14989"/>
                  <a:pt x="13718" y="22758"/>
                </a:cubicBezTo>
                <a:cubicBezTo>
                  <a:pt x="15428" y="31884"/>
                  <a:pt x="21995" y="41037"/>
                  <a:pt x="19554" y="49995"/>
                </a:cubicBezTo>
                <a:cubicBezTo>
                  <a:pt x="17725" y="56705"/>
                  <a:pt x="8982" y="59035"/>
                  <a:pt x="3747" y="63614"/>
                </a:cubicBezTo>
                <a:cubicBezTo>
                  <a:pt x="327" y="66605"/>
                  <a:pt x="-203" y="72213"/>
                  <a:pt x="99" y="76746"/>
                </a:cubicBezTo>
                <a:cubicBezTo>
                  <a:pt x="979" y="89961"/>
                  <a:pt x="18177" y="106226"/>
                  <a:pt x="30741" y="10203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79" name="Google Shape;879;p38"/>
          <p:cNvGrpSpPr/>
          <p:nvPr/>
        </p:nvGrpSpPr>
        <p:grpSpPr>
          <a:xfrm>
            <a:off x="268553" y="4601006"/>
            <a:ext cx="83763" cy="83541"/>
            <a:chOff x="3317703" y="1099656"/>
            <a:chExt cx="83763" cy="83541"/>
          </a:xfrm>
        </p:grpSpPr>
        <p:sp>
          <p:nvSpPr>
            <p:cNvPr id="880" name="Google Shape;880;p3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2" name="Google Shape;882;p38"/>
          <p:cNvGrpSpPr/>
          <p:nvPr/>
        </p:nvGrpSpPr>
        <p:grpSpPr>
          <a:xfrm>
            <a:off x="352315" y="2967931"/>
            <a:ext cx="147945" cy="134470"/>
            <a:chOff x="3477352" y="993181"/>
            <a:chExt cx="147945" cy="134470"/>
          </a:xfrm>
        </p:grpSpPr>
        <p:sp>
          <p:nvSpPr>
            <p:cNvPr id="883" name="Google Shape;883;p3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3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5" name="Google Shape;885;p38"/>
          <p:cNvSpPr/>
          <p:nvPr/>
        </p:nvSpPr>
        <p:spPr>
          <a:xfrm>
            <a:off x="1211625" y="4711053"/>
            <a:ext cx="2568000" cy="516300"/>
          </a:xfrm>
          <a:custGeom>
            <a:avLst/>
            <a:gdLst/>
            <a:ahLst/>
            <a:cxnLst/>
            <a:rect l="l" t="t" r="r" b="b"/>
            <a:pathLst>
              <a:path w="102720" h="20652" extrusionOk="0">
                <a:moveTo>
                  <a:pt x="0" y="19679"/>
                </a:moveTo>
                <a:cubicBezTo>
                  <a:pt x="4167" y="13996"/>
                  <a:pt x="12471" y="10480"/>
                  <a:pt x="19456" y="11411"/>
                </a:cubicBezTo>
                <a:cubicBezTo>
                  <a:pt x="26775" y="12386"/>
                  <a:pt x="34286" y="16987"/>
                  <a:pt x="41343" y="14816"/>
                </a:cubicBezTo>
                <a:cubicBezTo>
                  <a:pt x="55824" y="10361"/>
                  <a:pt x="70193" y="-3639"/>
                  <a:pt x="84631" y="954"/>
                </a:cubicBezTo>
                <a:cubicBezTo>
                  <a:pt x="92901" y="3585"/>
                  <a:pt x="106475" y="13436"/>
                  <a:pt x="101654" y="2065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86" name="Google Shape;886;p38"/>
          <p:cNvGrpSpPr/>
          <p:nvPr/>
        </p:nvGrpSpPr>
        <p:grpSpPr>
          <a:xfrm>
            <a:off x="5934904" y="4770352"/>
            <a:ext cx="569195" cy="282478"/>
            <a:chOff x="4404691" y="4089402"/>
            <a:chExt cx="569195" cy="282478"/>
          </a:xfrm>
        </p:grpSpPr>
        <p:sp>
          <p:nvSpPr>
            <p:cNvPr id="887" name="Google Shape;887;p38"/>
            <p:cNvSpPr/>
            <p:nvPr/>
          </p:nvSpPr>
          <p:spPr>
            <a:xfrm>
              <a:off x="4689447" y="4089402"/>
              <a:ext cx="108025" cy="67251"/>
            </a:xfrm>
            <a:custGeom>
              <a:avLst/>
              <a:gdLst/>
              <a:ahLst/>
              <a:cxnLst/>
              <a:rect l="l" t="t" r="r" b="b"/>
              <a:pathLst>
                <a:path w="3415" h="2126" extrusionOk="0">
                  <a:moveTo>
                    <a:pt x="1" y="0"/>
                  </a:moveTo>
                  <a:cubicBezTo>
                    <a:pt x="1" y="0"/>
                    <a:pt x="44" y="817"/>
                    <a:pt x="1323" y="1670"/>
                  </a:cubicBezTo>
                  <a:cubicBezTo>
                    <a:pt x="1848" y="2022"/>
                    <a:pt x="2294" y="2125"/>
                    <a:pt x="2638" y="2125"/>
                  </a:cubicBezTo>
                  <a:cubicBezTo>
                    <a:pt x="3132" y="2125"/>
                    <a:pt x="3415" y="1912"/>
                    <a:pt x="3415" y="1912"/>
                  </a:cubicBezTo>
                  <a:cubicBezTo>
                    <a:pt x="3415" y="1912"/>
                    <a:pt x="1247" y="28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8"/>
            <p:cNvSpPr/>
            <p:nvPr/>
          </p:nvSpPr>
          <p:spPr>
            <a:xfrm>
              <a:off x="4687549" y="4303175"/>
              <a:ext cx="106855" cy="68706"/>
            </a:xfrm>
            <a:custGeom>
              <a:avLst/>
              <a:gdLst/>
              <a:ahLst/>
              <a:cxnLst/>
              <a:rect l="l" t="t" r="r" b="b"/>
              <a:pathLst>
                <a:path w="3378" h="2172" extrusionOk="0">
                  <a:moveTo>
                    <a:pt x="2627" y="0"/>
                  </a:moveTo>
                  <a:cubicBezTo>
                    <a:pt x="2279" y="0"/>
                    <a:pt x="1824" y="107"/>
                    <a:pt x="1291" y="478"/>
                  </a:cubicBezTo>
                  <a:cubicBezTo>
                    <a:pt x="29" y="1355"/>
                    <a:pt x="1" y="2171"/>
                    <a:pt x="1" y="2171"/>
                  </a:cubicBezTo>
                  <a:cubicBezTo>
                    <a:pt x="1239" y="1871"/>
                    <a:pt x="3377" y="200"/>
                    <a:pt x="3377" y="200"/>
                  </a:cubicBezTo>
                  <a:cubicBezTo>
                    <a:pt x="3377" y="200"/>
                    <a:pt x="3102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8"/>
            <p:cNvSpPr/>
            <p:nvPr/>
          </p:nvSpPr>
          <p:spPr>
            <a:xfrm>
              <a:off x="4511894" y="4144759"/>
              <a:ext cx="461993" cy="165723"/>
            </a:xfrm>
            <a:custGeom>
              <a:avLst/>
              <a:gdLst/>
              <a:ahLst/>
              <a:cxnLst/>
              <a:rect l="l" t="t" r="r" b="b"/>
              <a:pathLst>
                <a:path w="14605" h="5239" extrusionOk="0">
                  <a:moveTo>
                    <a:pt x="7909" y="1"/>
                  </a:moveTo>
                  <a:cubicBezTo>
                    <a:pt x="4018" y="1"/>
                    <a:pt x="1" y="1966"/>
                    <a:pt x="1" y="1966"/>
                  </a:cubicBezTo>
                  <a:cubicBezTo>
                    <a:pt x="1" y="1966"/>
                    <a:pt x="3597" y="5238"/>
                    <a:pt x="8070" y="5238"/>
                  </a:cubicBezTo>
                  <a:cubicBezTo>
                    <a:pt x="8420" y="5238"/>
                    <a:pt x="8775" y="5218"/>
                    <a:pt x="9135" y="5175"/>
                  </a:cubicBezTo>
                  <a:cubicBezTo>
                    <a:pt x="12788" y="4735"/>
                    <a:pt x="14605" y="2566"/>
                    <a:pt x="14605" y="2566"/>
                  </a:cubicBezTo>
                  <a:cubicBezTo>
                    <a:pt x="14605" y="2566"/>
                    <a:pt x="12749" y="590"/>
                    <a:pt x="9343" y="99"/>
                  </a:cubicBezTo>
                  <a:cubicBezTo>
                    <a:pt x="8872" y="31"/>
                    <a:pt x="8391" y="1"/>
                    <a:pt x="7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8"/>
            <p:cNvSpPr/>
            <p:nvPr/>
          </p:nvSpPr>
          <p:spPr>
            <a:xfrm>
              <a:off x="4404691" y="4144696"/>
              <a:ext cx="402713" cy="167684"/>
            </a:xfrm>
            <a:custGeom>
              <a:avLst/>
              <a:gdLst/>
              <a:ahLst/>
              <a:cxnLst/>
              <a:rect l="l" t="t" r="r" b="b"/>
              <a:pathLst>
                <a:path w="12731" h="5301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171" y="1520"/>
                    <a:pt x="2958" y="2088"/>
                    <a:pt x="2958" y="2088"/>
                  </a:cubicBezTo>
                  <a:cubicBezTo>
                    <a:pt x="920" y="2160"/>
                    <a:pt x="1" y="3622"/>
                    <a:pt x="1" y="3622"/>
                  </a:cubicBezTo>
                  <a:cubicBezTo>
                    <a:pt x="170" y="3632"/>
                    <a:pt x="333" y="3637"/>
                    <a:pt x="489" y="3637"/>
                  </a:cubicBezTo>
                  <a:cubicBezTo>
                    <a:pt x="2740" y="3637"/>
                    <a:pt x="3563" y="2650"/>
                    <a:pt x="3563" y="2650"/>
                  </a:cubicBezTo>
                  <a:cubicBezTo>
                    <a:pt x="3563" y="2650"/>
                    <a:pt x="4283" y="3672"/>
                    <a:pt x="6847" y="4674"/>
                  </a:cubicBezTo>
                  <a:cubicBezTo>
                    <a:pt x="8128" y="5175"/>
                    <a:pt x="9547" y="5301"/>
                    <a:pt x="10646" y="5301"/>
                  </a:cubicBezTo>
                  <a:cubicBezTo>
                    <a:pt x="11745" y="5301"/>
                    <a:pt x="12524" y="5175"/>
                    <a:pt x="12524" y="5175"/>
                  </a:cubicBezTo>
                  <a:lnTo>
                    <a:pt x="12730" y="99"/>
                  </a:lnTo>
                  <a:cubicBezTo>
                    <a:pt x="12181" y="38"/>
                    <a:pt x="11641" y="10"/>
                    <a:pt x="11113" y="10"/>
                  </a:cubicBezTo>
                  <a:cubicBezTo>
                    <a:pt x="7075" y="10"/>
                    <a:pt x="3820" y="1610"/>
                    <a:pt x="3820" y="1610"/>
                  </a:cubicBezTo>
                  <a:cubicBezTo>
                    <a:pt x="2582" y="165"/>
                    <a:pt x="741" y="1"/>
                    <a:pt x="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8"/>
            <p:cNvSpPr/>
            <p:nvPr/>
          </p:nvSpPr>
          <p:spPr>
            <a:xfrm>
              <a:off x="4498766" y="4212991"/>
              <a:ext cx="308069" cy="10597"/>
            </a:xfrm>
            <a:custGeom>
              <a:avLst/>
              <a:gdLst/>
              <a:ahLst/>
              <a:cxnLst/>
              <a:rect l="l" t="t" r="r" b="b"/>
              <a:pathLst>
                <a:path w="9739" h="335" extrusionOk="0">
                  <a:moveTo>
                    <a:pt x="997" y="1"/>
                  </a:moveTo>
                  <a:cubicBezTo>
                    <a:pt x="1" y="200"/>
                    <a:pt x="3968" y="334"/>
                    <a:pt x="6801" y="334"/>
                  </a:cubicBezTo>
                  <a:cubicBezTo>
                    <a:pt x="8466" y="334"/>
                    <a:pt x="9739" y="288"/>
                    <a:pt x="9381" y="181"/>
                  </a:cubicBezTo>
                  <a:cubicBezTo>
                    <a:pt x="8893" y="34"/>
                    <a:pt x="998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8"/>
            <p:cNvSpPr/>
            <p:nvPr/>
          </p:nvSpPr>
          <p:spPr>
            <a:xfrm>
              <a:off x="4854727" y="4214730"/>
              <a:ext cx="17556" cy="17588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279" y="0"/>
                  </a:moveTo>
                  <a:cubicBezTo>
                    <a:pt x="124" y="0"/>
                    <a:pt x="1" y="125"/>
                    <a:pt x="1" y="278"/>
                  </a:cubicBezTo>
                  <a:cubicBezTo>
                    <a:pt x="1" y="431"/>
                    <a:pt x="124" y="556"/>
                    <a:pt x="279" y="556"/>
                  </a:cubicBezTo>
                  <a:cubicBezTo>
                    <a:pt x="432" y="556"/>
                    <a:pt x="555" y="431"/>
                    <a:pt x="555" y="278"/>
                  </a:cubicBezTo>
                  <a:cubicBezTo>
                    <a:pt x="555" y="125"/>
                    <a:pt x="432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8"/>
            <p:cNvSpPr/>
            <p:nvPr/>
          </p:nvSpPr>
          <p:spPr>
            <a:xfrm>
              <a:off x="4711526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2" y="14"/>
                    <a:pt x="292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2"/>
                  </a:cubicBezTo>
                  <a:cubicBezTo>
                    <a:pt x="891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8"/>
            <p:cNvSpPr/>
            <p:nvPr/>
          </p:nvSpPr>
          <p:spPr>
            <a:xfrm>
              <a:off x="4725192" y="4180694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0" y="84"/>
                    <a:pt x="420" y="153"/>
                    <a:pt x="691" y="153"/>
                  </a:cubicBezTo>
                  <a:cubicBezTo>
                    <a:pt x="803" y="153"/>
                    <a:pt x="890" y="141"/>
                    <a:pt x="890" y="113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8"/>
            <p:cNvSpPr/>
            <p:nvPr/>
          </p:nvSpPr>
          <p:spPr>
            <a:xfrm>
              <a:off x="4695457" y="4168642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6" y="0"/>
                  </a:moveTo>
                  <a:cubicBezTo>
                    <a:pt x="413" y="0"/>
                    <a:pt x="292" y="14"/>
                    <a:pt x="292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4" y="152"/>
                    <a:pt x="891" y="140"/>
                    <a:pt x="891" y="111"/>
                  </a:cubicBezTo>
                  <a:cubicBezTo>
                    <a:pt x="891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8"/>
            <p:cNvSpPr/>
            <p:nvPr/>
          </p:nvSpPr>
          <p:spPr>
            <a:xfrm>
              <a:off x="4672334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2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38"/>
            <p:cNvSpPr/>
            <p:nvPr/>
          </p:nvSpPr>
          <p:spPr>
            <a:xfrm>
              <a:off x="4657466" y="4161398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7" y="0"/>
                  </a:moveTo>
                  <a:cubicBezTo>
                    <a:pt x="414" y="0"/>
                    <a:pt x="293" y="14"/>
                    <a:pt x="293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4635419" y="4173450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4599927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3" y="1"/>
                  </a:moveTo>
                  <a:cubicBezTo>
                    <a:pt x="412" y="1"/>
                    <a:pt x="294" y="14"/>
                    <a:pt x="294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3"/>
                  </a:cubicBezTo>
                  <a:cubicBezTo>
                    <a:pt x="891" y="21"/>
                    <a:pt x="706" y="1"/>
                    <a:pt x="5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8"/>
            <p:cNvSpPr/>
            <p:nvPr/>
          </p:nvSpPr>
          <p:spPr>
            <a:xfrm>
              <a:off x="4747208" y="4168642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6" y="0"/>
                  </a:moveTo>
                  <a:cubicBezTo>
                    <a:pt x="413" y="0"/>
                    <a:pt x="293" y="14"/>
                    <a:pt x="293" y="14"/>
                  </a:cubicBezTo>
                  <a:cubicBezTo>
                    <a:pt x="0" y="83"/>
                    <a:pt x="419" y="152"/>
                    <a:pt x="690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8"/>
            <p:cNvSpPr/>
            <p:nvPr/>
          </p:nvSpPr>
          <p:spPr>
            <a:xfrm>
              <a:off x="4769287" y="4184711"/>
              <a:ext cx="28185" cy="4808"/>
            </a:xfrm>
            <a:custGeom>
              <a:avLst/>
              <a:gdLst/>
              <a:ahLst/>
              <a:cxnLst/>
              <a:rect l="l" t="t" r="r" b="b"/>
              <a:pathLst>
                <a:path w="891" h="152" extrusionOk="0">
                  <a:moveTo>
                    <a:pt x="546" y="1"/>
                  </a:moveTo>
                  <a:cubicBezTo>
                    <a:pt x="413" y="1"/>
                    <a:pt x="292" y="14"/>
                    <a:pt x="292" y="14"/>
                  </a:cubicBezTo>
                  <a:cubicBezTo>
                    <a:pt x="0" y="83"/>
                    <a:pt x="420" y="152"/>
                    <a:pt x="692" y="152"/>
                  </a:cubicBezTo>
                  <a:cubicBezTo>
                    <a:pt x="804" y="152"/>
                    <a:pt x="891" y="140"/>
                    <a:pt x="891" y="112"/>
                  </a:cubicBezTo>
                  <a:cubicBezTo>
                    <a:pt x="891" y="21"/>
                    <a:pt x="709" y="1"/>
                    <a:pt x="54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4759829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1" y="84"/>
                    <a:pt x="420" y="153"/>
                    <a:pt x="691" y="153"/>
                  </a:cubicBezTo>
                  <a:cubicBezTo>
                    <a:pt x="804" y="153"/>
                    <a:pt x="890" y="141"/>
                    <a:pt x="890" y="112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8"/>
            <p:cNvSpPr/>
            <p:nvPr/>
          </p:nvSpPr>
          <p:spPr>
            <a:xfrm>
              <a:off x="4655442" y="4283721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99" y="1"/>
                  </a:moveTo>
                  <a:cubicBezTo>
                    <a:pt x="54" y="1"/>
                    <a:pt x="26" y="7"/>
                    <a:pt x="24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4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38"/>
            <p:cNvSpPr/>
            <p:nvPr/>
          </p:nvSpPr>
          <p:spPr>
            <a:xfrm>
              <a:off x="4645446" y="425790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5" y="174"/>
                    <a:pt x="323" y="0"/>
                    <a:pt x="9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38"/>
            <p:cNvSpPr/>
            <p:nvPr/>
          </p:nvSpPr>
          <p:spPr>
            <a:xfrm>
              <a:off x="4673124" y="4274105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99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5"/>
                    <a:pt x="601" y="205"/>
                    <a:pt x="601" y="205"/>
                  </a:cubicBezTo>
                  <a:cubicBezTo>
                    <a:pt x="954" y="174"/>
                    <a:pt x="324" y="0"/>
                    <a:pt x="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38"/>
            <p:cNvSpPr/>
            <p:nvPr/>
          </p:nvSpPr>
          <p:spPr>
            <a:xfrm>
              <a:off x="4697893" y="4263887"/>
              <a:ext cx="30177" cy="6548"/>
            </a:xfrm>
            <a:custGeom>
              <a:avLst/>
              <a:gdLst/>
              <a:ahLst/>
              <a:cxnLst/>
              <a:rect l="l" t="t" r="r" b="b"/>
              <a:pathLst>
                <a:path w="954" h="207" extrusionOk="0">
                  <a:moveTo>
                    <a:pt x="102" y="1"/>
                  </a:moveTo>
                  <a:cubicBezTo>
                    <a:pt x="57" y="1"/>
                    <a:pt x="27" y="8"/>
                    <a:pt x="25" y="24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3" y="174"/>
                    <a:pt x="329" y="1"/>
                    <a:pt x="10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38"/>
            <p:cNvSpPr/>
            <p:nvPr/>
          </p:nvSpPr>
          <p:spPr>
            <a:xfrm>
              <a:off x="4712064" y="4289952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1"/>
                  </a:moveTo>
                  <a:cubicBezTo>
                    <a:pt x="55" y="1"/>
                    <a:pt x="26" y="7"/>
                    <a:pt x="23" y="24"/>
                  </a:cubicBezTo>
                  <a:cubicBezTo>
                    <a:pt x="0" y="185"/>
                    <a:pt x="602" y="205"/>
                    <a:pt x="602" y="205"/>
                  </a:cubicBezTo>
                  <a:cubicBezTo>
                    <a:pt x="956" y="174"/>
                    <a:pt x="326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38"/>
            <p:cNvSpPr/>
            <p:nvPr/>
          </p:nvSpPr>
          <p:spPr>
            <a:xfrm>
              <a:off x="4754800" y="4291408"/>
              <a:ext cx="28880" cy="5124"/>
            </a:xfrm>
            <a:custGeom>
              <a:avLst/>
              <a:gdLst/>
              <a:ahLst/>
              <a:cxnLst/>
              <a:rect l="l" t="t" r="r" b="b"/>
              <a:pathLst>
                <a:path w="913" h="162" extrusionOk="0">
                  <a:moveTo>
                    <a:pt x="153" y="1"/>
                  </a:moveTo>
                  <a:cubicBezTo>
                    <a:pt x="67" y="1"/>
                    <a:pt x="5" y="11"/>
                    <a:pt x="4" y="35"/>
                  </a:cubicBezTo>
                  <a:cubicBezTo>
                    <a:pt x="0" y="143"/>
                    <a:pt x="258" y="162"/>
                    <a:pt x="435" y="162"/>
                  </a:cubicBezTo>
                  <a:cubicBezTo>
                    <a:pt x="528" y="162"/>
                    <a:pt x="598" y="157"/>
                    <a:pt x="598" y="157"/>
                  </a:cubicBezTo>
                  <a:cubicBezTo>
                    <a:pt x="913" y="95"/>
                    <a:pt x="417" y="1"/>
                    <a:pt x="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38"/>
            <p:cNvSpPr/>
            <p:nvPr/>
          </p:nvSpPr>
          <p:spPr>
            <a:xfrm>
              <a:off x="4733226" y="427786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1"/>
                  </a:moveTo>
                  <a:cubicBezTo>
                    <a:pt x="54" y="1"/>
                    <a:pt x="26" y="8"/>
                    <a:pt x="24" y="23"/>
                  </a:cubicBezTo>
                  <a:cubicBezTo>
                    <a:pt x="0" y="187"/>
                    <a:pt x="602" y="207"/>
                    <a:pt x="602" y="207"/>
                  </a:cubicBezTo>
                  <a:cubicBezTo>
                    <a:pt x="955" y="175"/>
                    <a:pt x="321" y="1"/>
                    <a:pt x="9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38"/>
            <p:cNvSpPr/>
            <p:nvPr/>
          </p:nvSpPr>
          <p:spPr>
            <a:xfrm>
              <a:off x="4769572" y="4274199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100" y="1"/>
                  </a:moveTo>
                  <a:cubicBezTo>
                    <a:pt x="55" y="1"/>
                    <a:pt x="26" y="7"/>
                    <a:pt x="24" y="23"/>
                  </a:cubicBezTo>
                  <a:cubicBezTo>
                    <a:pt x="1" y="187"/>
                    <a:pt x="602" y="207"/>
                    <a:pt x="602" y="207"/>
                  </a:cubicBezTo>
                  <a:cubicBezTo>
                    <a:pt x="955" y="173"/>
                    <a:pt x="325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8"/>
            <p:cNvSpPr/>
            <p:nvPr/>
          </p:nvSpPr>
          <p:spPr>
            <a:xfrm>
              <a:off x="4621880" y="4266734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9" y="1"/>
                  </a:moveTo>
                  <a:cubicBezTo>
                    <a:pt x="55" y="1"/>
                    <a:pt x="26" y="7"/>
                    <a:pt x="23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3"/>
                    <a:pt x="325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8"/>
            <p:cNvSpPr/>
            <p:nvPr/>
          </p:nvSpPr>
          <p:spPr>
            <a:xfrm>
              <a:off x="4602331" y="4247660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100" y="0"/>
                  </a:moveTo>
                  <a:cubicBezTo>
                    <a:pt x="56" y="0"/>
                    <a:pt x="27" y="7"/>
                    <a:pt x="24" y="23"/>
                  </a:cubicBezTo>
                  <a:cubicBezTo>
                    <a:pt x="0" y="186"/>
                    <a:pt x="601" y="205"/>
                    <a:pt x="601" y="205"/>
                  </a:cubicBezTo>
                  <a:cubicBezTo>
                    <a:pt x="954" y="174"/>
                    <a:pt x="326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8"/>
            <p:cNvSpPr/>
            <p:nvPr/>
          </p:nvSpPr>
          <p:spPr>
            <a:xfrm>
              <a:off x="4586009" y="4260629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0"/>
                  </a:moveTo>
                  <a:cubicBezTo>
                    <a:pt x="56" y="0"/>
                    <a:pt x="27" y="7"/>
                    <a:pt x="25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5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8"/>
            <p:cNvSpPr/>
            <p:nvPr/>
          </p:nvSpPr>
          <p:spPr>
            <a:xfrm>
              <a:off x="4447268" y="4153838"/>
              <a:ext cx="70256" cy="47733"/>
            </a:xfrm>
            <a:custGeom>
              <a:avLst/>
              <a:gdLst/>
              <a:ahLst/>
              <a:cxnLst/>
              <a:rect l="l" t="t" r="r" b="b"/>
              <a:pathLst>
                <a:path w="2221" h="1509" extrusionOk="0">
                  <a:moveTo>
                    <a:pt x="40" y="0"/>
                  </a:moveTo>
                  <a:cubicBezTo>
                    <a:pt x="1" y="0"/>
                    <a:pt x="16" y="28"/>
                    <a:pt x="104" y="88"/>
                  </a:cubicBezTo>
                  <a:cubicBezTo>
                    <a:pt x="616" y="435"/>
                    <a:pt x="2220" y="1509"/>
                    <a:pt x="2220" y="1509"/>
                  </a:cubicBezTo>
                  <a:cubicBezTo>
                    <a:pt x="1665" y="648"/>
                    <a:pt x="228" y="0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38"/>
            <p:cNvSpPr/>
            <p:nvPr/>
          </p:nvSpPr>
          <p:spPr>
            <a:xfrm>
              <a:off x="4441511" y="4160164"/>
              <a:ext cx="72660" cy="46120"/>
            </a:xfrm>
            <a:custGeom>
              <a:avLst/>
              <a:gdLst/>
              <a:ahLst/>
              <a:cxnLst/>
              <a:rect l="l" t="t" r="r" b="b"/>
              <a:pathLst>
                <a:path w="2297" h="1458" extrusionOk="0">
                  <a:moveTo>
                    <a:pt x="17" y="0"/>
                  </a:moveTo>
                  <a:cubicBezTo>
                    <a:pt x="0" y="0"/>
                    <a:pt x="2" y="14"/>
                    <a:pt x="28" y="46"/>
                  </a:cubicBezTo>
                  <a:cubicBezTo>
                    <a:pt x="721" y="891"/>
                    <a:pt x="2296" y="1458"/>
                    <a:pt x="2296" y="1458"/>
                  </a:cubicBezTo>
                  <a:cubicBezTo>
                    <a:pt x="1917" y="1173"/>
                    <a:pt x="17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38"/>
            <p:cNvSpPr/>
            <p:nvPr/>
          </p:nvSpPr>
          <p:spPr>
            <a:xfrm>
              <a:off x="4424430" y="4218431"/>
              <a:ext cx="86958" cy="23977"/>
            </a:xfrm>
            <a:custGeom>
              <a:avLst/>
              <a:gdLst/>
              <a:ahLst/>
              <a:cxnLst/>
              <a:rect l="l" t="t" r="r" b="b"/>
              <a:pathLst>
                <a:path w="2749" h="758" extrusionOk="0">
                  <a:moveTo>
                    <a:pt x="2495" y="0"/>
                  </a:moveTo>
                  <a:cubicBezTo>
                    <a:pt x="1389" y="0"/>
                    <a:pt x="0" y="757"/>
                    <a:pt x="209" y="757"/>
                  </a:cubicBezTo>
                  <a:cubicBezTo>
                    <a:pt x="228" y="757"/>
                    <a:pt x="259" y="751"/>
                    <a:pt x="305" y="738"/>
                  </a:cubicBezTo>
                  <a:cubicBezTo>
                    <a:pt x="897" y="563"/>
                    <a:pt x="2749" y="15"/>
                    <a:pt x="2749" y="15"/>
                  </a:cubicBezTo>
                  <a:cubicBezTo>
                    <a:pt x="2667" y="5"/>
                    <a:pt x="2582" y="0"/>
                    <a:pt x="2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38"/>
            <p:cNvSpPr/>
            <p:nvPr/>
          </p:nvSpPr>
          <p:spPr>
            <a:xfrm>
              <a:off x="4419875" y="4224473"/>
              <a:ext cx="93031" cy="26761"/>
            </a:xfrm>
            <a:custGeom>
              <a:avLst/>
              <a:gdLst/>
              <a:ahLst/>
              <a:cxnLst/>
              <a:rect l="l" t="t" r="r" b="b"/>
              <a:pathLst>
                <a:path w="2941" h="846" extrusionOk="0">
                  <a:moveTo>
                    <a:pt x="2940" y="0"/>
                  </a:moveTo>
                  <a:lnTo>
                    <a:pt x="2940" y="0"/>
                  </a:lnTo>
                  <a:cubicBezTo>
                    <a:pt x="2429" y="120"/>
                    <a:pt x="0" y="844"/>
                    <a:pt x="406" y="845"/>
                  </a:cubicBezTo>
                  <a:cubicBezTo>
                    <a:pt x="410" y="845"/>
                    <a:pt x="415" y="845"/>
                    <a:pt x="419" y="845"/>
                  </a:cubicBezTo>
                  <a:cubicBezTo>
                    <a:pt x="1512" y="845"/>
                    <a:pt x="2940" y="0"/>
                    <a:pt x="2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38"/>
            <p:cNvSpPr/>
            <p:nvPr/>
          </p:nvSpPr>
          <p:spPr>
            <a:xfrm>
              <a:off x="4880729" y="4231084"/>
              <a:ext cx="48366" cy="22522"/>
            </a:xfrm>
            <a:custGeom>
              <a:avLst/>
              <a:gdLst/>
              <a:ahLst/>
              <a:cxnLst/>
              <a:rect l="l" t="t" r="r" b="b"/>
              <a:pathLst>
                <a:path w="1529" h="712" extrusionOk="0">
                  <a:moveTo>
                    <a:pt x="127" y="1"/>
                  </a:moveTo>
                  <a:cubicBezTo>
                    <a:pt x="0" y="1"/>
                    <a:pt x="145" y="708"/>
                    <a:pt x="790" y="712"/>
                  </a:cubicBezTo>
                  <a:cubicBezTo>
                    <a:pt x="791" y="712"/>
                    <a:pt x="792" y="712"/>
                    <a:pt x="793" y="712"/>
                  </a:cubicBezTo>
                  <a:cubicBezTo>
                    <a:pt x="1258" y="712"/>
                    <a:pt x="1529" y="355"/>
                    <a:pt x="1511" y="156"/>
                  </a:cubicBezTo>
                  <a:lnTo>
                    <a:pt x="1511" y="156"/>
                  </a:lnTo>
                  <a:lnTo>
                    <a:pt x="1026" y="370"/>
                  </a:lnTo>
                  <a:cubicBezTo>
                    <a:pt x="925" y="409"/>
                    <a:pt x="835" y="426"/>
                    <a:pt x="753" y="426"/>
                  </a:cubicBezTo>
                  <a:cubicBezTo>
                    <a:pt x="355" y="426"/>
                    <a:pt x="181" y="32"/>
                    <a:pt x="181" y="32"/>
                  </a:cubicBezTo>
                  <a:cubicBezTo>
                    <a:pt x="160" y="10"/>
                    <a:pt x="141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41"/>
          <p:cNvSpPr txBox="1">
            <a:spLocks noGrp="1"/>
          </p:cNvSpPr>
          <p:nvPr>
            <p:ph type="ctrTitle"/>
          </p:nvPr>
        </p:nvSpPr>
        <p:spPr>
          <a:xfrm>
            <a:off x="2697900" y="1490250"/>
            <a:ext cx="3748200" cy="216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 sz="6000" dirty="0"/>
              <a:t>Penny Boat Challenge</a:t>
            </a:r>
            <a:endParaRPr sz="6000" dirty="0"/>
          </a:p>
        </p:txBody>
      </p:sp>
      <p:grpSp>
        <p:nvGrpSpPr>
          <p:cNvPr id="970" name="Google Shape;970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0296" y="196463"/>
            <a:ext cx="2232908" cy="2416741"/>
            <a:chOff x="719896" y="249213"/>
            <a:chExt cx="2232908" cy="2416741"/>
          </a:xfrm>
        </p:grpSpPr>
        <p:sp>
          <p:nvSpPr>
            <p:cNvPr id="971" name="Google Shape;971;p41"/>
            <p:cNvSpPr/>
            <p:nvPr/>
          </p:nvSpPr>
          <p:spPr>
            <a:xfrm rot="664130">
              <a:off x="904216" y="408719"/>
              <a:ext cx="1864267" cy="2097728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2" name="Google Shape;972;p41"/>
            <p:cNvGrpSpPr/>
            <p:nvPr/>
          </p:nvGrpSpPr>
          <p:grpSpPr>
            <a:xfrm rot="664130">
              <a:off x="903913" y="408719"/>
              <a:ext cx="1864874" cy="2097728"/>
              <a:chOff x="1985550" y="343425"/>
              <a:chExt cx="614650" cy="691375"/>
            </a:xfrm>
          </p:grpSpPr>
          <p:sp>
            <p:nvSpPr>
              <p:cNvPr id="973" name="Google Shape;973;p41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1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1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1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1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1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1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1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1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1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1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1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41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41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41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41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1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1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40" name="Google Shape;940;p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56464" y="2896657"/>
            <a:ext cx="2886130" cy="2231548"/>
            <a:chOff x="6332664" y="2972857"/>
            <a:chExt cx="2886130" cy="2231548"/>
          </a:xfrm>
        </p:grpSpPr>
        <p:sp>
          <p:nvSpPr>
            <p:cNvPr id="941" name="Google Shape;941;p41"/>
            <p:cNvSpPr/>
            <p:nvPr/>
          </p:nvSpPr>
          <p:spPr>
            <a:xfrm rot="-786397">
              <a:off x="6491158" y="3242100"/>
              <a:ext cx="2569143" cy="1693061"/>
            </a:xfrm>
            <a:custGeom>
              <a:avLst/>
              <a:gdLst/>
              <a:ahLst/>
              <a:cxnLst/>
              <a:rect l="l" t="t" r="r" b="b"/>
              <a:pathLst>
                <a:path w="30526" h="20116" extrusionOk="0">
                  <a:moveTo>
                    <a:pt x="11072" y="1"/>
                  </a:moveTo>
                  <a:cubicBezTo>
                    <a:pt x="11021" y="310"/>
                    <a:pt x="10978" y="628"/>
                    <a:pt x="10943" y="938"/>
                  </a:cubicBezTo>
                  <a:cubicBezTo>
                    <a:pt x="10617" y="989"/>
                    <a:pt x="10290" y="1058"/>
                    <a:pt x="9989" y="1135"/>
                  </a:cubicBezTo>
                  <a:cubicBezTo>
                    <a:pt x="9989" y="1135"/>
                    <a:pt x="9688" y="1969"/>
                    <a:pt x="9499" y="2622"/>
                  </a:cubicBezTo>
                  <a:lnTo>
                    <a:pt x="215" y="13093"/>
                  </a:lnTo>
                  <a:cubicBezTo>
                    <a:pt x="147" y="13084"/>
                    <a:pt x="78" y="13058"/>
                    <a:pt x="0" y="13050"/>
                  </a:cubicBezTo>
                  <a:lnTo>
                    <a:pt x="0" y="13050"/>
                  </a:lnTo>
                  <a:cubicBezTo>
                    <a:pt x="379" y="13307"/>
                    <a:pt x="765" y="13497"/>
                    <a:pt x="1178" y="13686"/>
                  </a:cubicBezTo>
                  <a:cubicBezTo>
                    <a:pt x="1582" y="13858"/>
                    <a:pt x="1995" y="14030"/>
                    <a:pt x="2390" y="14201"/>
                  </a:cubicBezTo>
                  <a:cubicBezTo>
                    <a:pt x="3207" y="14545"/>
                    <a:pt x="4023" y="14872"/>
                    <a:pt x="4831" y="15216"/>
                  </a:cubicBezTo>
                  <a:cubicBezTo>
                    <a:pt x="5562" y="15517"/>
                    <a:pt x="6276" y="15809"/>
                    <a:pt x="7006" y="16110"/>
                  </a:cubicBezTo>
                  <a:lnTo>
                    <a:pt x="7041" y="16402"/>
                  </a:lnTo>
                  <a:lnTo>
                    <a:pt x="7066" y="16540"/>
                  </a:lnTo>
                  <a:cubicBezTo>
                    <a:pt x="5932" y="16445"/>
                    <a:pt x="5115" y="16368"/>
                    <a:pt x="4771" y="16368"/>
                  </a:cubicBezTo>
                  <a:cubicBezTo>
                    <a:pt x="4711" y="16368"/>
                    <a:pt x="4642" y="16402"/>
                    <a:pt x="4599" y="16445"/>
                  </a:cubicBezTo>
                  <a:cubicBezTo>
                    <a:pt x="4556" y="16488"/>
                    <a:pt x="4539" y="16548"/>
                    <a:pt x="4548" y="16617"/>
                  </a:cubicBezTo>
                  <a:cubicBezTo>
                    <a:pt x="4548" y="16651"/>
                    <a:pt x="4634" y="17365"/>
                    <a:pt x="5218" y="18035"/>
                  </a:cubicBezTo>
                  <a:cubicBezTo>
                    <a:pt x="5364" y="18207"/>
                    <a:pt x="5450" y="18465"/>
                    <a:pt x="5545" y="18757"/>
                  </a:cubicBezTo>
                  <a:cubicBezTo>
                    <a:pt x="5751" y="19368"/>
                    <a:pt x="6009" y="20116"/>
                    <a:pt x="7075" y="20116"/>
                  </a:cubicBezTo>
                  <a:lnTo>
                    <a:pt x="25325" y="20116"/>
                  </a:lnTo>
                  <a:cubicBezTo>
                    <a:pt x="25411" y="20116"/>
                    <a:pt x="25480" y="20073"/>
                    <a:pt x="25522" y="19995"/>
                  </a:cubicBezTo>
                  <a:cubicBezTo>
                    <a:pt x="25626" y="19815"/>
                    <a:pt x="25780" y="19480"/>
                    <a:pt x="25780" y="19299"/>
                  </a:cubicBezTo>
                  <a:cubicBezTo>
                    <a:pt x="25780" y="19282"/>
                    <a:pt x="25772" y="19110"/>
                    <a:pt x="25600" y="19041"/>
                  </a:cubicBezTo>
                  <a:cubicBezTo>
                    <a:pt x="25772" y="18990"/>
                    <a:pt x="25995" y="18938"/>
                    <a:pt x="26210" y="18904"/>
                  </a:cubicBezTo>
                  <a:cubicBezTo>
                    <a:pt x="26288" y="18895"/>
                    <a:pt x="26356" y="18835"/>
                    <a:pt x="26382" y="18766"/>
                  </a:cubicBezTo>
                  <a:cubicBezTo>
                    <a:pt x="26855" y="17580"/>
                    <a:pt x="26760" y="16187"/>
                    <a:pt x="26760" y="16127"/>
                  </a:cubicBezTo>
                  <a:cubicBezTo>
                    <a:pt x="26760" y="16067"/>
                    <a:pt x="26726" y="16015"/>
                    <a:pt x="26674" y="15972"/>
                  </a:cubicBezTo>
                  <a:cubicBezTo>
                    <a:pt x="26631" y="15938"/>
                    <a:pt x="26588" y="15929"/>
                    <a:pt x="26537" y="15929"/>
                  </a:cubicBezTo>
                  <a:lnTo>
                    <a:pt x="26494" y="15929"/>
                  </a:lnTo>
                  <a:cubicBezTo>
                    <a:pt x="25712" y="16067"/>
                    <a:pt x="24835" y="16187"/>
                    <a:pt x="23932" y="16282"/>
                  </a:cubicBezTo>
                  <a:cubicBezTo>
                    <a:pt x="23932" y="16136"/>
                    <a:pt x="23949" y="15981"/>
                    <a:pt x="23949" y="15843"/>
                  </a:cubicBezTo>
                  <a:cubicBezTo>
                    <a:pt x="24207" y="15792"/>
                    <a:pt x="24448" y="15723"/>
                    <a:pt x="24697" y="15663"/>
                  </a:cubicBezTo>
                  <a:cubicBezTo>
                    <a:pt x="24981" y="15585"/>
                    <a:pt x="25256" y="15517"/>
                    <a:pt x="25540" y="15448"/>
                  </a:cubicBezTo>
                  <a:cubicBezTo>
                    <a:pt x="26098" y="15302"/>
                    <a:pt x="26657" y="15156"/>
                    <a:pt x="27216" y="15001"/>
                  </a:cubicBezTo>
                  <a:cubicBezTo>
                    <a:pt x="27775" y="14855"/>
                    <a:pt x="28333" y="14700"/>
                    <a:pt x="28875" y="14537"/>
                  </a:cubicBezTo>
                  <a:cubicBezTo>
                    <a:pt x="29159" y="14468"/>
                    <a:pt x="29434" y="14391"/>
                    <a:pt x="29717" y="14305"/>
                  </a:cubicBezTo>
                  <a:cubicBezTo>
                    <a:pt x="29993" y="14219"/>
                    <a:pt x="30259" y="14124"/>
                    <a:pt x="30525" y="13969"/>
                  </a:cubicBezTo>
                  <a:cubicBezTo>
                    <a:pt x="30414" y="13969"/>
                    <a:pt x="30319" y="13978"/>
                    <a:pt x="30207" y="13995"/>
                  </a:cubicBezTo>
                  <a:lnTo>
                    <a:pt x="25935" y="7952"/>
                  </a:lnTo>
                  <a:cubicBezTo>
                    <a:pt x="25806" y="6800"/>
                    <a:pt x="25437" y="5923"/>
                    <a:pt x="25419" y="5880"/>
                  </a:cubicBezTo>
                  <a:lnTo>
                    <a:pt x="25376" y="5786"/>
                  </a:lnTo>
                  <a:lnTo>
                    <a:pt x="25265" y="5769"/>
                  </a:lnTo>
                  <a:cubicBezTo>
                    <a:pt x="24964" y="5726"/>
                    <a:pt x="24628" y="5708"/>
                    <a:pt x="24319" y="5700"/>
                  </a:cubicBezTo>
                  <a:lnTo>
                    <a:pt x="24147" y="5451"/>
                  </a:lnTo>
                  <a:cubicBezTo>
                    <a:pt x="24139" y="4926"/>
                    <a:pt x="24121" y="4393"/>
                    <a:pt x="24044" y="3860"/>
                  </a:cubicBezTo>
                  <a:cubicBezTo>
                    <a:pt x="23932" y="4393"/>
                    <a:pt x="23889" y="4943"/>
                    <a:pt x="23863" y="5485"/>
                  </a:cubicBezTo>
                  <a:lnTo>
                    <a:pt x="23863" y="5511"/>
                  </a:lnTo>
                  <a:lnTo>
                    <a:pt x="20863" y="4041"/>
                  </a:lnTo>
                  <a:lnTo>
                    <a:pt x="20855" y="4032"/>
                  </a:lnTo>
                  <a:cubicBezTo>
                    <a:pt x="20820" y="3809"/>
                    <a:pt x="20795" y="3568"/>
                    <a:pt x="20777" y="3310"/>
                  </a:cubicBezTo>
                  <a:lnTo>
                    <a:pt x="20752" y="3130"/>
                  </a:lnTo>
                  <a:lnTo>
                    <a:pt x="20571" y="3138"/>
                  </a:lnTo>
                  <a:cubicBezTo>
                    <a:pt x="20562" y="3138"/>
                    <a:pt x="20434" y="3155"/>
                    <a:pt x="20201" y="3164"/>
                  </a:cubicBezTo>
                  <a:lnTo>
                    <a:pt x="20090" y="3001"/>
                  </a:lnTo>
                  <a:cubicBezTo>
                    <a:pt x="20236" y="3001"/>
                    <a:pt x="20391" y="3009"/>
                    <a:pt x="20545" y="3018"/>
                  </a:cubicBezTo>
                  <a:cubicBezTo>
                    <a:pt x="20545" y="3018"/>
                    <a:pt x="20193" y="2399"/>
                    <a:pt x="20227" y="1445"/>
                  </a:cubicBezTo>
                  <a:lnTo>
                    <a:pt x="20227" y="1445"/>
                  </a:lnTo>
                  <a:cubicBezTo>
                    <a:pt x="20227" y="1445"/>
                    <a:pt x="19729" y="1470"/>
                    <a:pt x="19075" y="1548"/>
                  </a:cubicBezTo>
                  <a:cubicBezTo>
                    <a:pt x="19058" y="1066"/>
                    <a:pt x="19015" y="585"/>
                    <a:pt x="18938" y="86"/>
                  </a:cubicBezTo>
                  <a:cubicBezTo>
                    <a:pt x="18826" y="568"/>
                    <a:pt x="18757" y="1066"/>
                    <a:pt x="18714" y="1548"/>
                  </a:cubicBezTo>
                  <a:lnTo>
                    <a:pt x="14958" y="2012"/>
                  </a:lnTo>
                  <a:lnTo>
                    <a:pt x="12938" y="1419"/>
                  </a:lnTo>
                  <a:cubicBezTo>
                    <a:pt x="12920" y="1204"/>
                    <a:pt x="12920" y="972"/>
                    <a:pt x="12955" y="705"/>
                  </a:cubicBezTo>
                  <a:lnTo>
                    <a:pt x="12955" y="705"/>
                  </a:lnTo>
                  <a:cubicBezTo>
                    <a:pt x="12955" y="705"/>
                    <a:pt x="12104" y="757"/>
                    <a:pt x="11175" y="895"/>
                  </a:cubicBezTo>
                  <a:cubicBezTo>
                    <a:pt x="11158" y="594"/>
                    <a:pt x="11124" y="301"/>
                    <a:pt x="1107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2" name="Google Shape;942;p41"/>
            <p:cNvGrpSpPr/>
            <p:nvPr/>
          </p:nvGrpSpPr>
          <p:grpSpPr>
            <a:xfrm rot="-786397">
              <a:off x="6492630" y="3242100"/>
              <a:ext cx="2566197" cy="1693061"/>
              <a:chOff x="2064000" y="1028750"/>
              <a:chExt cx="762275" cy="502900"/>
            </a:xfrm>
          </p:grpSpPr>
          <p:sp>
            <p:nvSpPr>
              <p:cNvPr id="943" name="Google Shape;943;p41"/>
              <p:cNvSpPr/>
              <p:nvPr/>
            </p:nvSpPr>
            <p:spPr>
              <a:xfrm>
                <a:off x="2064000" y="1028750"/>
                <a:ext cx="762275" cy="502900"/>
              </a:xfrm>
              <a:custGeom>
                <a:avLst/>
                <a:gdLst/>
                <a:ahLst/>
                <a:cxnLst/>
                <a:rect l="l" t="t" r="r" b="b"/>
                <a:pathLst>
                  <a:path w="30491" h="20116" extrusionOk="0">
                    <a:moveTo>
                      <a:pt x="12963" y="1505"/>
                    </a:moveTo>
                    <a:lnTo>
                      <a:pt x="14794" y="2038"/>
                    </a:lnTo>
                    <a:lnTo>
                      <a:pt x="13127" y="2244"/>
                    </a:lnTo>
                    <a:cubicBezTo>
                      <a:pt x="13084" y="2124"/>
                      <a:pt x="12998" y="1866"/>
                      <a:pt x="12963" y="1505"/>
                    </a:cubicBezTo>
                    <a:close/>
                    <a:moveTo>
                      <a:pt x="12662" y="2296"/>
                    </a:moveTo>
                    <a:lnTo>
                      <a:pt x="12671" y="2313"/>
                    </a:lnTo>
                    <a:lnTo>
                      <a:pt x="11253" y="2485"/>
                    </a:lnTo>
                    <a:lnTo>
                      <a:pt x="11253" y="2382"/>
                    </a:lnTo>
                    <a:cubicBezTo>
                      <a:pt x="11597" y="2330"/>
                      <a:pt x="12001" y="2296"/>
                      <a:pt x="12448" y="2296"/>
                    </a:cubicBezTo>
                    <a:close/>
                    <a:moveTo>
                      <a:pt x="17571" y="1771"/>
                    </a:moveTo>
                    <a:cubicBezTo>
                      <a:pt x="17433" y="1806"/>
                      <a:pt x="17296" y="1823"/>
                      <a:pt x="17167" y="1857"/>
                    </a:cubicBezTo>
                    <a:cubicBezTo>
                      <a:pt x="17167" y="1857"/>
                      <a:pt x="17055" y="2193"/>
                      <a:pt x="16952" y="2588"/>
                    </a:cubicBezTo>
                    <a:lnTo>
                      <a:pt x="15164" y="2064"/>
                    </a:lnTo>
                    <a:lnTo>
                      <a:pt x="17571" y="1771"/>
                    </a:lnTo>
                    <a:close/>
                    <a:moveTo>
                      <a:pt x="12757" y="912"/>
                    </a:moveTo>
                    <a:lnTo>
                      <a:pt x="12757" y="912"/>
                    </a:lnTo>
                    <a:cubicBezTo>
                      <a:pt x="12748" y="1161"/>
                      <a:pt x="12757" y="1384"/>
                      <a:pt x="12783" y="1582"/>
                    </a:cubicBezTo>
                    <a:cubicBezTo>
                      <a:pt x="12748" y="1436"/>
                      <a:pt x="12731" y="1290"/>
                      <a:pt x="12714" y="1135"/>
                    </a:cubicBezTo>
                    <a:cubicBezTo>
                      <a:pt x="12671" y="1367"/>
                      <a:pt x="12671" y="1591"/>
                      <a:pt x="12705" y="1823"/>
                    </a:cubicBezTo>
                    <a:lnTo>
                      <a:pt x="12645" y="1634"/>
                    </a:lnTo>
                    <a:lnTo>
                      <a:pt x="12645" y="1634"/>
                    </a:lnTo>
                    <a:cubicBezTo>
                      <a:pt x="12619" y="1780"/>
                      <a:pt x="12628" y="1943"/>
                      <a:pt x="12654" y="2107"/>
                    </a:cubicBezTo>
                    <a:lnTo>
                      <a:pt x="12439" y="2107"/>
                    </a:lnTo>
                    <a:cubicBezTo>
                      <a:pt x="11115" y="2107"/>
                      <a:pt x="10195" y="2407"/>
                      <a:pt x="9705" y="2605"/>
                    </a:cubicBezTo>
                    <a:cubicBezTo>
                      <a:pt x="9852" y="2107"/>
                      <a:pt x="10049" y="1513"/>
                      <a:pt x="10135" y="1290"/>
                    </a:cubicBezTo>
                    <a:cubicBezTo>
                      <a:pt x="11081" y="1075"/>
                      <a:pt x="12276" y="955"/>
                      <a:pt x="12757" y="912"/>
                    </a:cubicBezTo>
                    <a:close/>
                    <a:moveTo>
                      <a:pt x="12740" y="2373"/>
                    </a:moveTo>
                    <a:lnTo>
                      <a:pt x="12843" y="2468"/>
                    </a:lnTo>
                    <a:cubicBezTo>
                      <a:pt x="12516" y="2502"/>
                      <a:pt x="11915" y="2554"/>
                      <a:pt x="11235" y="2640"/>
                    </a:cubicBezTo>
                    <a:cubicBezTo>
                      <a:pt x="11244" y="2622"/>
                      <a:pt x="11244" y="2588"/>
                      <a:pt x="11244" y="2554"/>
                    </a:cubicBezTo>
                    <a:lnTo>
                      <a:pt x="12740" y="2373"/>
                    </a:lnTo>
                    <a:close/>
                    <a:moveTo>
                      <a:pt x="10883" y="2450"/>
                    </a:moveTo>
                    <a:lnTo>
                      <a:pt x="10883" y="2700"/>
                    </a:lnTo>
                    <a:cubicBezTo>
                      <a:pt x="10350" y="2768"/>
                      <a:pt x="9809" y="2880"/>
                      <a:pt x="9301" y="3001"/>
                    </a:cubicBezTo>
                    <a:lnTo>
                      <a:pt x="9490" y="2786"/>
                    </a:lnTo>
                    <a:lnTo>
                      <a:pt x="9490" y="2786"/>
                    </a:lnTo>
                    <a:cubicBezTo>
                      <a:pt x="9482" y="2846"/>
                      <a:pt x="9465" y="2897"/>
                      <a:pt x="9447" y="2958"/>
                    </a:cubicBezTo>
                    <a:cubicBezTo>
                      <a:pt x="9447" y="2958"/>
                      <a:pt x="9447" y="2958"/>
                      <a:pt x="9447" y="2958"/>
                    </a:cubicBezTo>
                    <a:cubicBezTo>
                      <a:pt x="9453" y="2958"/>
                      <a:pt x="9959" y="2654"/>
                      <a:pt x="10883" y="2450"/>
                    </a:cubicBezTo>
                    <a:close/>
                    <a:moveTo>
                      <a:pt x="18637" y="3069"/>
                    </a:moveTo>
                    <a:lnTo>
                      <a:pt x="18637" y="3095"/>
                    </a:lnTo>
                    <a:lnTo>
                      <a:pt x="18594" y="3087"/>
                    </a:lnTo>
                    <a:cubicBezTo>
                      <a:pt x="18602" y="3087"/>
                      <a:pt x="18628" y="3087"/>
                      <a:pt x="18637" y="3069"/>
                    </a:cubicBezTo>
                    <a:close/>
                    <a:moveTo>
                      <a:pt x="20004" y="3001"/>
                    </a:moveTo>
                    <a:lnTo>
                      <a:pt x="20133" y="3172"/>
                    </a:lnTo>
                    <a:cubicBezTo>
                      <a:pt x="19900" y="3190"/>
                      <a:pt x="19617" y="3215"/>
                      <a:pt x="19282" y="3258"/>
                    </a:cubicBezTo>
                    <a:lnTo>
                      <a:pt x="19101" y="3172"/>
                    </a:lnTo>
                    <a:lnTo>
                      <a:pt x="19101" y="3026"/>
                    </a:lnTo>
                    <a:cubicBezTo>
                      <a:pt x="19325" y="3009"/>
                      <a:pt x="19557" y="3001"/>
                      <a:pt x="19806" y="3001"/>
                    </a:cubicBezTo>
                    <a:close/>
                    <a:moveTo>
                      <a:pt x="19101" y="3233"/>
                    </a:moveTo>
                    <a:lnTo>
                      <a:pt x="19144" y="3250"/>
                    </a:lnTo>
                    <a:cubicBezTo>
                      <a:pt x="19135" y="3267"/>
                      <a:pt x="19110" y="3267"/>
                      <a:pt x="19101" y="3267"/>
                    </a:cubicBezTo>
                    <a:lnTo>
                      <a:pt x="19101" y="3233"/>
                    </a:lnTo>
                    <a:close/>
                    <a:moveTo>
                      <a:pt x="20047" y="1668"/>
                    </a:moveTo>
                    <a:cubicBezTo>
                      <a:pt x="20047" y="1900"/>
                      <a:pt x="20072" y="2115"/>
                      <a:pt x="20107" y="2296"/>
                    </a:cubicBezTo>
                    <a:cubicBezTo>
                      <a:pt x="20064" y="2167"/>
                      <a:pt x="20021" y="2038"/>
                      <a:pt x="19995" y="1909"/>
                    </a:cubicBezTo>
                    <a:lnTo>
                      <a:pt x="19995" y="1909"/>
                    </a:lnTo>
                    <a:cubicBezTo>
                      <a:pt x="20004" y="2107"/>
                      <a:pt x="20021" y="2330"/>
                      <a:pt x="20072" y="2554"/>
                    </a:cubicBezTo>
                    <a:cubicBezTo>
                      <a:pt x="20038" y="2485"/>
                      <a:pt x="19995" y="2407"/>
                      <a:pt x="19961" y="2321"/>
                    </a:cubicBezTo>
                    <a:lnTo>
                      <a:pt x="19961" y="2321"/>
                    </a:lnTo>
                    <a:cubicBezTo>
                      <a:pt x="19961" y="2485"/>
                      <a:pt x="19986" y="2657"/>
                      <a:pt x="20038" y="2811"/>
                    </a:cubicBezTo>
                    <a:lnTo>
                      <a:pt x="19806" y="2811"/>
                    </a:lnTo>
                    <a:cubicBezTo>
                      <a:pt x="18388" y="2811"/>
                      <a:pt x="17433" y="3112"/>
                      <a:pt x="16961" y="3319"/>
                    </a:cubicBezTo>
                    <a:cubicBezTo>
                      <a:pt x="17064" y="2837"/>
                      <a:pt x="17244" y="2253"/>
                      <a:pt x="17304" y="2029"/>
                    </a:cubicBezTo>
                    <a:cubicBezTo>
                      <a:pt x="18293" y="1814"/>
                      <a:pt x="19565" y="1694"/>
                      <a:pt x="20047" y="1668"/>
                    </a:cubicBezTo>
                    <a:close/>
                    <a:moveTo>
                      <a:pt x="14975" y="2089"/>
                    </a:moveTo>
                    <a:lnTo>
                      <a:pt x="16926" y="2665"/>
                    </a:lnTo>
                    <a:cubicBezTo>
                      <a:pt x="16840" y="3001"/>
                      <a:pt x="16754" y="3362"/>
                      <a:pt x="16711" y="3645"/>
                    </a:cubicBezTo>
                    <a:cubicBezTo>
                      <a:pt x="16711" y="3645"/>
                      <a:pt x="17296" y="3284"/>
                      <a:pt x="18422" y="3104"/>
                    </a:cubicBezTo>
                    <a:lnTo>
                      <a:pt x="18637" y="3172"/>
                    </a:lnTo>
                    <a:lnTo>
                      <a:pt x="18637" y="3258"/>
                    </a:lnTo>
                    <a:lnTo>
                      <a:pt x="18379" y="3362"/>
                    </a:lnTo>
                    <a:cubicBezTo>
                      <a:pt x="17786" y="3448"/>
                      <a:pt x="17141" y="3542"/>
                      <a:pt x="16565" y="3688"/>
                    </a:cubicBezTo>
                    <a:lnTo>
                      <a:pt x="16471" y="3705"/>
                    </a:lnTo>
                    <a:lnTo>
                      <a:pt x="16436" y="3791"/>
                    </a:lnTo>
                    <a:cubicBezTo>
                      <a:pt x="16428" y="3817"/>
                      <a:pt x="16359" y="3972"/>
                      <a:pt x="16273" y="4230"/>
                    </a:cubicBezTo>
                    <a:lnTo>
                      <a:pt x="15482" y="4565"/>
                    </a:lnTo>
                    <a:lnTo>
                      <a:pt x="13376" y="2786"/>
                    </a:lnTo>
                    <a:lnTo>
                      <a:pt x="13376" y="2622"/>
                    </a:lnTo>
                    <a:lnTo>
                      <a:pt x="13376" y="2425"/>
                    </a:lnTo>
                    <a:lnTo>
                      <a:pt x="13178" y="2442"/>
                    </a:lnTo>
                    <a:cubicBezTo>
                      <a:pt x="13178" y="2442"/>
                      <a:pt x="13101" y="2442"/>
                      <a:pt x="12989" y="2450"/>
                    </a:cubicBezTo>
                    <a:lnTo>
                      <a:pt x="12869" y="2356"/>
                    </a:lnTo>
                    <a:lnTo>
                      <a:pt x="13161" y="2321"/>
                    </a:lnTo>
                    <a:lnTo>
                      <a:pt x="14975" y="2089"/>
                    </a:lnTo>
                    <a:close/>
                    <a:moveTo>
                      <a:pt x="16238" y="4342"/>
                    </a:moveTo>
                    <a:lnTo>
                      <a:pt x="16238" y="4342"/>
                    </a:lnTo>
                    <a:cubicBezTo>
                      <a:pt x="16170" y="4531"/>
                      <a:pt x="16101" y="4771"/>
                      <a:pt x="16024" y="5038"/>
                    </a:cubicBezTo>
                    <a:lnTo>
                      <a:pt x="15542" y="4634"/>
                    </a:lnTo>
                    <a:lnTo>
                      <a:pt x="16238" y="4342"/>
                    </a:lnTo>
                    <a:close/>
                    <a:moveTo>
                      <a:pt x="13359" y="2897"/>
                    </a:moveTo>
                    <a:lnTo>
                      <a:pt x="15387" y="4617"/>
                    </a:lnTo>
                    <a:lnTo>
                      <a:pt x="13548" y="5382"/>
                    </a:lnTo>
                    <a:cubicBezTo>
                      <a:pt x="13471" y="4832"/>
                      <a:pt x="13393" y="4024"/>
                      <a:pt x="13359" y="2897"/>
                    </a:cubicBezTo>
                    <a:close/>
                    <a:moveTo>
                      <a:pt x="24156" y="5562"/>
                    </a:moveTo>
                    <a:lnTo>
                      <a:pt x="24242" y="5683"/>
                    </a:lnTo>
                    <a:cubicBezTo>
                      <a:pt x="24216" y="5674"/>
                      <a:pt x="24181" y="5674"/>
                      <a:pt x="24156" y="5674"/>
                    </a:cubicBezTo>
                    <a:lnTo>
                      <a:pt x="24156" y="5562"/>
                    </a:lnTo>
                    <a:close/>
                    <a:moveTo>
                      <a:pt x="20975" y="4170"/>
                    </a:moveTo>
                    <a:lnTo>
                      <a:pt x="23863" y="5588"/>
                    </a:lnTo>
                    <a:lnTo>
                      <a:pt x="23863" y="5665"/>
                    </a:lnTo>
                    <a:lnTo>
                      <a:pt x="23451" y="5665"/>
                    </a:lnTo>
                    <a:cubicBezTo>
                      <a:pt x="22944" y="5665"/>
                      <a:pt x="22600" y="5683"/>
                      <a:pt x="22582" y="5683"/>
                    </a:cubicBezTo>
                    <a:lnTo>
                      <a:pt x="22419" y="5691"/>
                    </a:lnTo>
                    <a:lnTo>
                      <a:pt x="22411" y="5855"/>
                    </a:lnTo>
                    <a:cubicBezTo>
                      <a:pt x="22402" y="5923"/>
                      <a:pt x="22402" y="5992"/>
                      <a:pt x="22385" y="6061"/>
                    </a:cubicBezTo>
                    <a:lnTo>
                      <a:pt x="20975" y="4170"/>
                    </a:lnTo>
                    <a:close/>
                    <a:moveTo>
                      <a:pt x="11502" y="6241"/>
                    </a:moveTo>
                    <a:lnTo>
                      <a:pt x="11244" y="6353"/>
                    </a:lnTo>
                    <a:lnTo>
                      <a:pt x="11244" y="6241"/>
                    </a:lnTo>
                    <a:close/>
                    <a:moveTo>
                      <a:pt x="20880" y="4178"/>
                    </a:moveTo>
                    <a:lnTo>
                      <a:pt x="22376" y="6164"/>
                    </a:lnTo>
                    <a:lnTo>
                      <a:pt x="21302" y="6413"/>
                    </a:lnTo>
                    <a:cubicBezTo>
                      <a:pt x="21181" y="5975"/>
                      <a:pt x="21027" y="5261"/>
                      <a:pt x="20880" y="4178"/>
                    </a:cubicBezTo>
                    <a:close/>
                    <a:moveTo>
                      <a:pt x="11665" y="6241"/>
                    </a:moveTo>
                    <a:cubicBezTo>
                      <a:pt x="12069" y="6267"/>
                      <a:pt x="12499" y="6336"/>
                      <a:pt x="12920" y="6456"/>
                    </a:cubicBezTo>
                    <a:cubicBezTo>
                      <a:pt x="12542" y="6491"/>
                      <a:pt x="11983" y="6534"/>
                      <a:pt x="11399" y="6585"/>
                    </a:cubicBezTo>
                    <a:lnTo>
                      <a:pt x="11244" y="6465"/>
                    </a:lnTo>
                    <a:lnTo>
                      <a:pt x="11244" y="6422"/>
                    </a:lnTo>
                    <a:lnTo>
                      <a:pt x="11665" y="6241"/>
                    </a:lnTo>
                    <a:close/>
                    <a:moveTo>
                      <a:pt x="11244" y="6568"/>
                    </a:moveTo>
                    <a:lnTo>
                      <a:pt x="11287" y="6594"/>
                    </a:lnTo>
                    <a:lnTo>
                      <a:pt x="11244" y="6594"/>
                    </a:lnTo>
                    <a:lnTo>
                      <a:pt x="11244" y="6568"/>
                    </a:lnTo>
                    <a:close/>
                    <a:moveTo>
                      <a:pt x="10806" y="6267"/>
                    </a:moveTo>
                    <a:cubicBezTo>
                      <a:pt x="10814" y="6362"/>
                      <a:pt x="10806" y="6456"/>
                      <a:pt x="10806" y="6551"/>
                    </a:cubicBezTo>
                    <a:lnTo>
                      <a:pt x="10720" y="6654"/>
                    </a:lnTo>
                    <a:cubicBezTo>
                      <a:pt x="10118" y="6706"/>
                      <a:pt x="9490" y="6757"/>
                      <a:pt x="8966" y="6809"/>
                    </a:cubicBezTo>
                    <a:cubicBezTo>
                      <a:pt x="9387" y="6585"/>
                      <a:pt x="10006" y="6336"/>
                      <a:pt x="10806" y="6267"/>
                    </a:cubicBezTo>
                    <a:close/>
                    <a:moveTo>
                      <a:pt x="19024" y="6843"/>
                    </a:moveTo>
                    <a:cubicBezTo>
                      <a:pt x="19118" y="6843"/>
                      <a:pt x="19230" y="6852"/>
                      <a:pt x="19325" y="6852"/>
                    </a:cubicBezTo>
                    <a:lnTo>
                      <a:pt x="19024" y="6929"/>
                    </a:lnTo>
                    <a:lnTo>
                      <a:pt x="19024" y="6843"/>
                    </a:lnTo>
                    <a:close/>
                    <a:moveTo>
                      <a:pt x="13170" y="2631"/>
                    </a:moveTo>
                    <a:cubicBezTo>
                      <a:pt x="13187" y="3817"/>
                      <a:pt x="13264" y="4677"/>
                      <a:pt x="13342" y="5261"/>
                    </a:cubicBezTo>
                    <a:cubicBezTo>
                      <a:pt x="13221" y="4737"/>
                      <a:pt x="13144" y="4204"/>
                      <a:pt x="13118" y="3654"/>
                    </a:cubicBezTo>
                    <a:lnTo>
                      <a:pt x="13118" y="3654"/>
                    </a:lnTo>
                    <a:cubicBezTo>
                      <a:pt x="13101" y="4342"/>
                      <a:pt x="13161" y="5029"/>
                      <a:pt x="13290" y="5708"/>
                    </a:cubicBezTo>
                    <a:cubicBezTo>
                      <a:pt x="13187" y="5382"/>
                      <a:pt x="13118" y="5064"/>
                      <a:pt x="13058" y="4728"/>
                    </a:cubicBezTo>
                    <a:lnTo>
                      <a:pt x="13058" y="4728"/>
                    </a:lnTo>
                    <a:cubicBezTo>
                      <a:pt x="13084" y="5287"/>
                      <a:pt x="13170" y="5837"/>
                      <a:pt x="13316" y="6379"/>
                    </a:cubicBezTo>
                    <a:cubicBezTo>
                      <a:pt x="12577" y="6138"/>
                      <a:pt x="11906" y="6052"/>
                      <a:pt x="11313" y="6052"/>
                    </a:cubicBezTo>
                    <a:cubicBezTo>
                      <a:pt x="9353" y="6052"/>
                      <a:pt x="8244" y="7058"/>
                      <a:pt x="8244" y="7058"/>
                    </a:cubicBezTo>
                    <a:cubicBezTo>
                      <a:pt x="8502" y="5012"/>
                      <a:pt x="9310" y="3190"/>
                      <a:pt x="9310" y="3190"/>
                    </a:cubicBezTo>
                    <a:cubicBezTo>
                      <a:pt x="11029" y="2768"/>
                      <a:pt x="13170" y="2631"/>
                      <a:pt x="13170" y="2631"/>
                    </a:cubicBezTo>
                    <a:close/>
                    <a:moveTo>
                      <a:pt x="18508" y="6852"/>
                    </a:moveTo>
                    <a:lnTo>
                      <a:pt x="18508" y="6852"/>
                    </a:lnTo>
                    <a:cubicBezTo>
                      <a:pt x="18499" y="6955"/>
                      <a:pt x="18499" y="7041"/>
                      <a:pt x="18499" y="7135"/>
                    </a:cubicBezTo>
                    <a:lnTo>
                      <a:pt x="18207" y="6886"/>
                    </a:lnTo>
                    <a:cubicBezTo>
                      <a:pt x="18302" y="6877"/>
                      <a:pt x="18396" y="6869"/>
                      <a:pt x="18508" y="6852"/>
                    </a:cubicBezTo>
                    <a:close/>
                    <a:moveTo>
                      <a:pt x="19582" y="6886"/>
                    </a:moveTo>
                    <a:cubicBezTo>
                      <a:pt x="20098" y="6938"/>
                      <a:pt x="20623" y="7049"/>
                      <a:pt x="21147" y="7221"/>
                    </a:cubicBezTo>
                    <a:cubicBezTo>
                      <a:pt x="20880" y="7230"/>
                      <a:pt x="20176" y="7281"/>
                      <a:pt x="19333" y="7350"/>
                    </a:cubicBezTo>
                    <a:lnTo>
                      <a:pt x="19058" y="7006"/>
                    </a:lnTo>
                    <a:lnTo>
                      <a:pt x="19582" y="6886"/>
                    </a:lnTo>
                    <a:close/>
                    <a:moveTo>
                      <a:pt x="19024" y="7092"/>
                    </a:moveTo>
                    <a:lnTo>
                      <a:pt x="19247" y="7359"/>
                    </a:lnTo>
                    <a:cubicBezTo>
                      <a:pt x="19161" y="7359"/>
                      <a:pt x="19092" y="7359"/>
                      <a:pt x="19015" y="7367"/>
                    </a:cubicBezTo>
                    <a:cubicBezTo>
                      <a:pt x="19015" y="7273"/>
                      <a:pt x="19015" y="7178"/>
                      <a:pt x="19024" y="7092"/>
                    </a:cubicBezTo>
                    <a:close/>
                    <a:moveTo>
                      <a:pt x="8657" y="7256"/>
                    </a:moveTo>
                    <a:lnTo>
                      <a:pt x="8657" y="7256"/>
                    </a:lnTo>
                    <a:cubicBezTo>
                      <a:pt x="8536" y="7316"/>
                      <a:pt x="8407" y="7385"/>
                      <a:pt x="8287" y="7445"/>
                    </a:cubicBezTo>
                    <a:lnTo>
                      <a:pt x="8287" y="7410"/>
                    </a:lnTo>
                    <a:cubicBezTo>
                      <a:pt x="8373" y="7367"/>
                      <a:pt x="8493" y="7316"/>
                      <a:pt x="8657" y="7256"/>
                    </a:cubicBezTo>
                    <a:close/>
                    <a:moveTo>
                      <a:pt x="18112" y="6912"/>
                    </a:moveTo>
                    <a:lnTo>
                      <a:pt x="18499" y="7230"/>
                    </a:lnTo>
                    <a:cubicBezTo>
                      <a:pt x="18499" y="7299"/>
                      <a:pt x="18499" y="7350"/>
                      <a:pt x="18491" y="7410"/>
                    </a:cubicBezTo>
                    <a:cubicBezTo>
                      <a:pt x="17657" y="7479"/>
                      <a:pt x="16789" y="7557"/>
                      <a:pt x="16135" y="7617"/>
                    </a:cubicBezTo>
                    <a:cubicBezTo>
                      <a:pt x="16453" y="7402"/>
                      <a:pt x="17132" y="7049"/>
                      <a:pt x="18112" y="6912"/>
                    </a:cubicBezTo>
                    <a:close/>
                    <a:moveTo>
                      <a:pt x="20580" y="3310"/>
                    </a:moveTo>
                    <a:cubicBezTo>
                      <a:pt x="20700" y="4402"/>
                      <a:pt x="20829" y="5201"/>
                      <a:pt x="20949" y="5769"/>
                    </a:cubicBezTo>
                    <a:cubicBezTo>
                      <a:pt x="20786" y="5236"/>
                      <a:pt x="20666" y="4685"/>
                      <a:pt x="20597" y="4127"/>
                    </a:cubicBezTo>
                    <a:lnTo>
                      <a:pt x="20597" y="4127"/>
                    </a:lnTo>
                    <a:cubicBezTo>
                      <a:pt x="20640" y="4918"/>
                      <a:pt x="20777" y="5708"/>
                      <a:pt x="21001" y="6465"/>
                    </a:cubicBezTo>
                    <a:cubicBezTo>
                      <a:pt x="20820" y="6078"/>
                      <a:pt x="20683" y="5674"/>
                      <a:pt x="20605" y="5253"/>
                    </a:cubicBezTo>
                    <a:lnTo>
                      <a:pt x="20605" y="5253"/>
                    </a:lnTo>
                    <a:cubicBezTo>
                      <a:pt x="20648" y="5846"/>
                      <a:pt x="20794" y="6439"/>
                      <a:pt x="21044" y="6981"/>
                    </a:cubicBezTo>
                    <a:cubicBezTo>
                      <a:pt x="20236" y="6749"/>
                      <a:pt x="19531" y="6654"/>
                      <a:pt x="18895" y="6654"/>
                    </a:cubicBezTo>
                    <a:cubicBezTo>
                      <a:pt x="16840" y="6654"/>
                      <a:pt x="15757" y="7625"/>
                      <a:pt x="15757" y="7625"/>
                    </a:cubicBezTo>
                    <a:cubicBezTo>
                      <a:pt x="15860" y="5631"/>
                      <a:pt x="16582" y="3860"/>
                      <a:pt x="16582" y="3860"/>
                    </a:cubicBezTo>
                    <a:cubicBezTo>
                      <a:pt x="18345" y="3448"/>
                      <a:pt x="20580" y="3310"/>
                      <a:pt x="20580" y="3310"/>
                    </a:cubicBezTo>
                    <a:close/>
                    <a:moveTo>
                      <a:pt x="23459" y="5846"/>
                    </a:moveTo>
                    <a:cubicBezTo>
                      <a:pt x="23984" y="5846"/>
                      <a:pt x="24663" y="5863"/>
                      <a:pt x="25264" y="5940"/>
                    </a:cubicBezTo>
                    <a:cubicBezTo>
                      <a:pt x="25264" y="5940"/>
                      <a:pt x="25548" y="6585"/>
                      <a:pt x="25694" y="7496"/>
                    </a:cubicBezTo>
                    <a:cubicBezTo>
                      <a:pt x="25600" y="7153"/>
                      <a:pt x="25488" y="6809"/>
                      <a:pt x="25350" y="6482"/>
                    </a:cubicBezTo>
                    <a:lnTo>
                      <a:pt x="25350" y="6482"/>
                    </a:lnTo>
                    <a:cubicBezTo>
                      <a:pt x="25462" y="6920"/>
                      <a:pt x="25557" y="7367"/>
                      <a:pt x="25600" y="7823"/>
                    </a:cubicBezTo>
                    <a:lnTo>
                      <a:pt x="25428" y="7187"/>
                    </a:lnTo>
                    <a:lnTo>
                      <a:pt x="25497" y="8184"/>
                    </a:lnTo>
                    <a:cubicBezTo>
                      <a:pt x="25239" y="8072"/>
                      <a:pt x="24809" y="7926"/>
                      <a:pt x="24207" y="7926"/>
                    </a:cubicBezTo>
                    <a:cubicBezTo>
                      <a:pt x="23820" y="7926"/>
                      <a:pt x="23365" y="7986"/>
                      <a:pt x="22840" y="8141"/>
                    </a:cubicBezTo>
                    <a:lnTo>
                      <a:pt x="22574" y="6981"/>
                    </a:lnTo>
                    <a:lnTo>
                      <a:pt x="22600" y="7686"/>
                    </a:lnTo>
                    <a:cubicBezTo>
                      <a:pt x="22548" y="7359"/>
                      <a:pt x="22505" y="7041"/>
                      <a:pt x="22479" y="6826"/>
                    </a:cubicBezTo>
                    <a:cubicBezTo>
                      <a:pt x="22522" y="6542"/>
                      <a:pt x="22557" y="6233"/>
                      <a:pt x="22600" y="5863"/>
                    </a:cubicBezTo>
                    <a:cubicBezTo>
                      <a:pt x="22600" y="5863"/>
                      <a:pt x="22952" y="5846"/>
                      <a:pt x="23459" y="5846"/>
                    </a:cubicBezTo>
                    <a:close/>
                    <a:moveTo>
                      <a:pt x="24242" y="8124"/>
                    </a:moveTo>
                    <a:cubicBezTo>
                      <a:pt x="25097" y="8124"/>
                      <a:pt x="25583" y="8434"/>
                      <a:pt x="25651" y="8485"/>
                    </a:cubicBezTo>
                    <a:cubicBezTo>
                      <a:pt x="25385" y="8502"/>
                      <a:pt x="24792" y="8519"/>
                      <a:pt x="24121" y="8545"/>
                    </a:cubicBezTo>
                    <a:cubicBezTo>
                      <a:pt x="24121" y="8399"/>
                      <a:pt x="24121" y="8261"/>
                      <a:pt x="24130" y="8124"/>
                    </a:cubicBezTo>
                    <a:lnTo>
                      <a:pt x="24207" y="8124"/>
                    </a:lnTo>
                    <a:cubicBezTo>
                      <a:pt x="24219" y="8124"/>
                      <a:pt x="24230" y="8124"/>
                      <a:pt x="24242" y="8124"/>
                    </a:cubicBezTo>
                    <a:close/>
                    <a:moveTo>
                      <a:pt x="23795" y="8133"/>
                    </a:moveTo>
                    <a:cubicBezTo>
                      <a:pt x="23795" y="8270"/>
                      <a:pt x="23786" y="8416"/>
                      <a:pt x="23786" y="8545"/>
                    </a:cubicBezTo>
                    <a:cubicBezTo>
                      <a:pt x="23184" y="8562"/>
                      <a:pt x="22557" y="8597"/>
                      <a:pt x="22067" y="8631"/>
                    </a:cubicBezTo>
                    <a:lnTo>
                      <a:pt x="22187" y="8588"/>
                    </a:lnTo>
                    <a:cubicBezTo>
                      <a:pt x="22746" y="8339"/>
                      <a:pt x="23279" y="8184"/>
                      <a:pt x="23795" y="8133"/>
                    </a:cubicBezTo>
                    <a:close/>
                    <a:moveTo>
                      <a:pt x="15465" y="4660"/>
                    </a:moveTo>
                    <a:lnTo>
                      <a:pt x="16006" y="5124"/>
                    </a:lnTo>
                    <a:cubicBezTo>
                      <a:pt x="15817" y="5812"/>
                      <a:pt x="15637" y="6697"/>
                      <a:pt x="15585" y="7625"/>
                    </a:cubicBezTo>
                    <a:lnTo>
                      <a:pt x="15559" y="8081"/>
                    </a:lnTo>
                    <a:lnTo>
                      <a:pt x="15671" y="7986"/>
                    </a:lnTo>
                    <a:lnTo>
                      <a:pt x="15671" y="7986"/>
                    </a:lnTo>
                    <a:cubicBezTo>
                      <a:pt x="15663" y="8227"/>
                      <a:pt x="15620" y="8726"/>
                      <a:pt x="15525" y="9327"/>
                    </a:cubicBezTo>
                    <a:lnTo>
                      <a:pt x="15112" y="9585"/>
                    </a:lnTo>
                    <a:lnTo>
                      <a:pt x="13548" y="8330"/>
                    </a:lnTo>
                    <a:cubicBezTo>
                      <a:pt x="13531" y="7797"/>
                      <a:pt x="13574" y="7264"/>
                      <a:pt x="13685" y="6714"/>
                    </a:cubicBezTo>
                    <a:lnTo>
                      <a:pt x="13926" y="6800"/>
                    </a:lnTo>
                    <a:lnTo>
                      <a:pt x="13771" y="6405"/>
                    </a:lnTo>
                    <a:cubicBezTo>
                      <a:pt x="13771" y="6405"/>
                      <a:pt x="13660" y="6138"/>
                      <a:pt x="13565" y="5459"/>
                    </a:cubicBezTo>
                    <a:lnTo>
                      <a:pt x="15465" y="4660"/>
                    </a:lnTo>
                    <a:close/>
                    <a:moveTo>
                      <a:pt x="22342" y="6250"/>
                    </a:moveTo>
                    <a:lnTo>
                      <a:pt x="22342" y="6250"/>
                    </a:lnTo>
                    <a:cubicBezTo>
                      <a:pt x="22187" y="7823"/>
                      <a:pt x="21938" y="8330"/>
                      <a:pt x="21938" y="8339"/>
                    </a:cubicBezTo>
                    <a:lnTo>
                      <a:pt x="21774" y="8657"/>
                    </a:lnTo>
                    <a:lnTo>
                      <a:pt x="21637" y="8674"/>
                    </a:lnTo>
                    <a:lnTo>
                      <a:pt x="21628" y="8829"/>
                    </a:lnTo>
                    <a:cubicBezTo>
                      <a:pt x="21628" y="8846"/>
                      <a:pt x="21594" y="9164"/>
                      <a:pt x="21508" y="9645"/>
                    </a:cubicBezTo>
                    <a:cubicBezTo>
                      <a:pt x="21388" y="8949"/>
                      <a:pt x="21336" y="8184"/>
                      <a:pt x="21456" y="7428"/>
                    </a:cubicBezTo>
                    <a:lnTo>
                      <a:pt x="21465" y="7324"/>
                    </a:lnTo>
                    <a:lnTo>
                      <a:pt x="21697" y="7402"/>
                    </a:lnTo>
                    <a:lnTo>
                      <a:pt x="21482" y="6998"/>
                    </a:lnTo>
                    <a:cubicBezTo>
                      <a:pt x="21482" y="6998"/>
                      <a:pt x="21413" y="6843"/>
                      <a:pt x="21302" y="6491"/>
                    </a:cubicBezTo>
                    <a:lnTo>
                      <a:pt x="22342" y="6250"/>
                    </a:lnTo>
                    <a:close/>
                    <a:moveTo>
                      <a:pt x="15508" y="9422"/>
                    </a:moveTo>
                    <a:cubicBezTo>
                      <a:pt x="15491" y="9559"/>
                      <a:pt x="15456" y="9706"/>
                      <a:pt x="15439" y="9843"/>
                    </a:cubicBezTo>
                    <a:lnTo>
                      <a:pt x="15190" y="9637"/>
                    </a:lnTo>
                    <a:lnTo>
                      <a:pt x="15508" y="9422"/>
                    </a:lnTo>
                    <a:close/>
                    <a:moveTo>
                      <a:pt x="10548" y="6852"/>
                    </a:moveTo>
                    <a:lnTo>
                      <a:pt x="9559" y="8004"/>
                    </a:lnTo>
                    <a:cubicBezTo>
                      <a:pt x="8992" y="8588"/>
                      <a:pt x="8450" y="9233"/>
                      <a:pt x="7969" y="9886"/>
                    </a:cubicBezTo>
                    <a:lnTo>
                      <a:pt x="8167" y="8175"/>
                    </a:lnTo>
                    <a:cubicBezTo>
                      <a:pt x="8588" y="7617"/>
                      <a:pt x="8958" y="7264"/>
                      <a:pt x="9181" y="7084"/>
                    </a:cubicBezTo>
                    <a:cubicBezTo>
                      <a:pt x="9447" y="7006"/>
                      <a:pt x="9748" y="6938"/>
                      <a:pt x="10084" y="6895"/>
                    </a:cubicBezTo>
                    <a:cubicBezTo>
                      <a:pt x="10230" y="6886"/>
                      <a:pt x="10393" y="6869"/>
                      <a:pt x="10548" y="6852"/>
                    </a:cubicBezTo>
                    <a:close/>
                    <a:moveTo>
                      <a:pt x="13548" y="8425"/>
                    </a:moveTo>
                    <a:lnTo>
                      <a:pt x="15052" y="9637"/>
                    </a:lnTo>
                    <a:lnTo>
                      <a:pt x="13806" y="10436"/>
                    </a:lnTo>
                    <a:cubicBezTo>
                      <a:pt x="13677" y="9860"/>
                      <a:pt x="13565" y="9173"/>
                      <a:pt x="13548" y="8425"/>
                    </a:cubicBezTo>
                    <a:close/>
                    <a:moveTo>
                      <a:pt x="25944" y="8098"/>
                    </a:moveTo>
                    <a:lnTo>
                      <a:pt x="27087" y="9688"/>
                    </a:lnTo>
                    <a:lnTo>
                      <a:pt x="26812" y="9938"/>
                    </a:lnTo>
                    <a:lnTo>
                      <a:pt x="25969" y="10720"/>
                    </a:lnTo>
                    <a:cubicBezTo>
                      <a:pt x="25883" y="10101"/>
                      <a:pt x="25866" y="9388"/>
                      <a:pt x="26012" y="8700"/>
                    </a:cubicBezTo>
                    <a:lnTo>
                      <a:pt x="26055" y="8468"/>
                    </a:lnTo>
                    <a:lnTo>
                      <a:pt x="25978" y="8468"/>
                    </a:lnTo>
                    <a:lnTo>
                      <a:pt x="25961" y="8330"/>
                    </a:lnTo>
                    <a:cubicBezTo>
                      <a:pt x="25961" y="8253"/>
                      <a:pt x="25952" y="8175"/>
                      <a:pt x="25944" y="8098"/>
                    </a:cubicBezTo>
                    <a:close/>
                    <a:moveTo>
                      <a:pt x="13736" y="10934"/>
                    </a:moveTo>
                    <a:cubicBezTo>
                      <a:pt x="13739" y="10946"/>
                      <a:pt x="13742" y="10958"/>
                      <a:pt x="13746" y="10969"/>
                    </a:cubicBezTo>
                    <a:cubicBezTo>
                      <a:pt x="13741" y="10960"/>
                      <a:pt x="13739" y="10948"/>
                      <a:pt x="13736" y="10934"/>
                    </a:cubicBezTo>
                    <a:close/>
                    <a:moveTo>
                      <a:pt x="13410" y="6620"/>
                    </a:moveTo>
                    <a:lnTo>
                      <a:pt x="13513" y="6654"/>
                    </a:lnTo>
                    <a:cubicBezTo>
                      <a:pt x="13187" y="8263"/>
                      <a:pt x="13456" y="9855"/>
                      <a:pt x="13725" y="10890"/>
                    </a:cubicBezTo>
                    <a:lnTo>
                      <a:pt x="13725" y="10890"/>
                    </a:lnTo>
                    <a:cubicBezTo>
                      <a:pt x="13589" y="10498"/>
                      <a:pt x="13478" y="10097"/>
                      <a:pt x="13402" y="9680"/>
                    </a:cubicBezTo>
                    <a:cubicBezTo>
                      <a:pt x="13385" y="9577"/>
                      <a:pt x="13376" y="9474"/>
                      <a:pt x="13350" y="9370"/>
                    </a:cubicBezTo>
                    <a:cubicBezTo>
                      <a:pt x="13342" y="9259"/>
                      <a:pt x="13316" y="9155"/>
                      <a:pt x="13307" y="9061"/>
                    </a:cubicBezTo>
                    <a:lnTo>
                      <a:pt x="13273" y="8734"/>
                    </a:lnTo>
                    <a:cubicBezTo>
                      <a:pt x="13264" y="8631"/>
                      <a:pt x="13264" y="8519"/>
                      <a:pt x="13264" y="8416"/>
                    </a:cubicBezTo>
                    <a:cubicBezTo>
                      <a:pt x="13256" y="8201"/>
                      <a:pt x="13264" y="7986"/>
                      <a:pt x="13264" y="7771"/>
                    </a:cubicBezTo>
                    <a:cubicBezTo>
                      <a:pt x="13264" y="7660"/>
                      <a:pt x="13273" y="7557"/>
                      <a:pt x="13290" y="7445"/>
                    </a:cubicBezTo>
                    <a:lnTo>
                      <a:pt x="13307" y="7127"/>
                    </a:lnTo>
                    <a:lnTo>
                      <a:pt x="13264" y="7445"/>
                    </a:lnTo>
                    <a:cubicBezTo>
                      <a:pt x="13256" y="7557"/>
                      <a:pt x="13230" y="7660"/>
                      <a:pt x="13230" y="7771"/>
                    </a:cubicBezTo>
                    <a:cubicBezTo>
                      <a:pt x="13221" y="7986"/>
                      <a:pt x="13204" y="8201"/>
                      <a:pt x="13204" y="8416"/>
                    </a:cubicBezTo>
                    <a:lnTo>
                      <a:pt x="13204" y="8734"/>
                    </a:lnTo>
                    <a:lnTo>
                      <a:pt x="13213" y="9061"/>
                    </a:lnTo>
                    <a:cubicBezTo>
                      <a:pt x="13213" y="9164"/>
                      <a:pt x="13221" y="9276"/>
                      <a:pt x="13230" y="9379"/>
                    </a:cubicBezTo>
                    <a:cubicBezTo>
                      <a:pt x="13247" y="9491"/>
                      <a:pt x="13247" y="9594"/>
                      <a:pt x="13264" y="9706"/>
                    </a:cubicBezTo>
                    <a:cubicBezTo>
                      <a:pt x="13307" y="10101"/>
                      <a:pt x="13393" y="10496"/>
                      <a:pt x="13505" y="10892"/>
                    </a:cubicBezTo>
                    <a:cubicBezTo>
                      <a:pt x="13436" y="10720"/>
                      <a:pt x="13385" y="10539"/>
                      <a:pt x="13342" y="10359"/>
                    </a:cubicBezTo>
                    <a:lnTo>
                      <a:pt x="13290" y="10153"/>
                    </a:lnTo>
                    <a:cubicBezTo>
                      <a:pt x="13264" y="10075"/>
                      <a:pt x="13256" y="10015"/>
                      <a:pt x="13247" y="9938"/>
                    </a:cubicBezTo>
                    <a:cubicBezTo>
                      <a:pt x="13213" y="9800"/>
                      <a:pt x="13187" y="9663"/>
                      <a:pt x="13170" y="9508"/>
                    </a:cubicBezTo>
                    <a:cubicBezTo>
                      <a:pt x="13144" y="9370"/>
                      <a:pt x="13127" y="9216"/>
                      <a:pt x="13101" y="9078"/>
                    </a:cubicBezTo>
                    <a:lnTo>
                      <a:pt x="13058" y="8648"/>
                    </a:lnTo>
                    <a:lnTo>
                      <a:pt x="13058" y="9078"/>
                    </a:lnTo>
                    <a:cubicBezTo>
                      <a:pt x="13075" y="9216"/>
                      <a:pt x="13075" y="9370"/>
                      <a:pt x="13084" y="9508"/>
                    </a:cubicBezTo>
                    <a:cubicBezTo>
                      <a:pt x="13092" y="9645"/>
                      <a:pt x="13101" y="9800"/>
                      <a:pt x="13127" y="9938"/>
                    </a:cubicBezTo>
                    <a:cubicBezTo>
                      <a:pt x="13135" y="10015"/>
                      <a:pt x="13144" y="10075"/>
                      <a:pt x="13161" y="10153"/>
                    </a:cubicBezTo>
                    <a:lnTo>
                      <a:pt x="13187" y="10368"/>
                    </a:lnTo>
                    <a:cubicBezTo>
                      <a:pt x="13247" y="10660"/>
                      <a:pt x="13299" y="10935"/>
                      <a:pt x="13385" y="11227"/>
                    </a:cubicBezTo>
                    <a:cubicBezTo>
                      <a:pt x="13428" y="11365"/>
                      <a:pt x="13471" y="11511"/>
                      <a:pt x="13522" y="11648"/>
                    </a:cubicBezTo>
                    <a:cubicBezTo>
                      <a:pt x="13548" y="11709"/>
                      <a:pt x="13574" y="11786"/>
                      <a:pt x="13608" y="11855"/>
                    </a:cubicBezTo>
                    <a:cubicBezTo>
                      <a:pt x="13608" y="11863"/>
                      <a:pt x="13617" y="11863"/>
                      <a:pt x="13617" y="11872"/>
                    </a:cubicBezTo>
                    <a:cubicBezTo>
                      <a:pt x="12972" y="11691"/>
                      <a:pt x="12258" y="11614"/>
                      <a:pt x="11536" y="11614"/>
                    </a:cubicBezTo>
                    <a:cubicBezTo>
                      <a:pt x="10763" y="11614"/>
                      <a:pt x="9980" y="11700"/>
                      <a:pt x="9276" y="11812"/>
                    </a:cubicBezTo>
                    <a:cubicBezTo>
                      <a:pt x="9207" y="10711"/>
                      <a:pt x="9258" y="9594"/>
                      <a:pt x="9439" y="8502"/>
                    </a:cubicBezTo>
                    <a:lnTo>
                      <a:pt x="9439" y="8502"/>
                    </a:lnTo>
                    <a:cubicBezTo>
                      <a:pt x="9344" y="8915"/>
                      <a:pt x="9258" y="9345"/>
                      <a:pt x="9190" y="9792"/>
                    </a:cubicBezTo>
                    <a:cubicBezTo>
                      <a:pt x="9233" y="9345"/>
                      <a:pt x="9301" y="8846"/>
                      <a:pt x="9396" y="8287"/>
                    </a:cubicBezTo>
                    <a:lnTo>
                      <a:pt x="10668" y="6809"/>
                    </a:lnTo>
                    <a:cubicBezTo>
                      <a:pt x="11880" y="6740"/>
                      <a:pt x="13058" y="6637"/>
                      <a:pt x="13410" y="6620"/>
                    </a:cubicBezTo>
                    <a:close/>
                    <a:moveTo>
                      <a:pt x="11640" y="11820"/>
                    </a:moveTo>
                    <a:lnTo>
                      <a:pt x="11193" y="12104"/>
                    </a:lnTo>
                    <a:lnTo>
                      <a:pt x="11193" y="11829"/>
                    </a:lnTo>
                    <a:cubicBezTo>
                      <a:pt x="11296" y="11829"/>
                      <a:pt x="11407" y="11829"/>
                      <a:pt x="11528" y="11820"/>
                    </a:cubicBezTo>
                    <a:close/>
                    <a:moveTo>
                      <a:pt x="11768" y="11829"/>
                    </a:moveTo>
                    <a:cubicBezTo>
                      <a:pt x="12662" y="11855"/>
                      <a:pt x="13428" y="11992"/>
                      <a:pt x="14029" y="12242"/>
                    </a:cubicBezTo>
                    <a:lnTo>
                      <a:pt x="14193" y="12302"/>
                    </a:lnTo>
                    <a:lnTo>
                      <a:pt x="13935" y="12310"/>
                    </a:lnTo>
                    <a:cubicBezTo>
                      <a:pt x="13832" y="12310"/>
                      <a:pt x="12748" y="12345"/>
                      <a:pt x="11485" y="12388"/>
                    </a:cubicBezTo>
                    <a:lnTo>
                      <a:pt x="11193" y="12216"/>
                    </a:lnTo>
                    <a:lnTo>
                      <a:pt x="11193" y="12207"/>
                    </a:lnTo>
                    <a:lnTo>
                      <a:pt x="11768" y="11829"/>
                    </a:lnTo>
                    <a:close/>
                    <a:moveTo>
                      <a:pt x="11193" y="12302"/>
                    </a:moveTo>
                    <a:lnTo>
                      <a:pt x="11356" y="12388"/>
                    </a:lnTo>
                    <a:cubicBezTo>
                      <a:pt x="11296" y="12388"/>
                      <a:pt x="11244" y="12388"/>
                      <a:pt x="11193" y="12396"/>
                    </a:cubicBezTo>
                    <a:lnTo>
                      <a:pt x="11193" y="12302"/>
                    </a:lnTo>
                    <a:close/>
                    <a:moveTo>
                      <a:pt x="21267" y="7393"/>
                    </a:moveTo>
                    <a:lnTo>
                      <a:pt x="21267" y="7393"/>
                    </a:lnTo>
                    <a:cubicBezTo>
                      <a:pt x="21035" y="8958"/>
                      <a:pt x="21456" y="10522"/>
                      <a:pt x="21817" y="11494"/>
                    </a:cubicBezTo>
                    <a:cubicBezTo>
                      <a:pt x="21431" y="10660"/>
                      <a:pt x="21181" y="9757"/>
                      <a:pt x="21095" y="8820"/>
                    </a:cubicBezTo>
                    <a:lnTo>
                      <a:pt x="21095" y="8820"/>
                    </a:lnTo>
                    <a:cubicBezTo>
                      <a:pt x="21130" y="9895"/>
                      <a:pt x="21388" y="10961"/>
                      <a:pt x="21835" y="11949"/>
                    </a:cubicBezTo>
                    <a:cubicBezTo>
                      <a:pt x="21620" y="11605"/>
                      <a:pt x="21431" y="11227"/>
                      <a:pt x="21302" y="10832"/>
                    </a:cubicBezTo>
                    <a:lnTo>
                      <a:pt x="21302" y="10832"/>
                    </a:lnTo>
                    <a:cubicBezTo>
                      <a:pt x="21422" y="11382"/>
                      <a:pt x="21637" y="11915"/>
                      <a:pt x="21921" y="12422"/>
                    </a:cubicBezTo>
                    <a:cubicBezTo>
                      <a:pt x="21190" y="12216"/>
                      <a:pt x="20373" y="12130"/>
                      <a:pt x="19548" y="12130"/>
                    </a:cubicBezTo>
                    <a:cubicBezTo>
                      <a:pt x="18585" y="12130"/>
                      <a:pt x="17614" y="12242"/>
                      <a:pt x="16789" y="12379"/>
                    </a:cubicBezTo>
                    <a:cubicBezTo>
                      <a:pt x="16462" y="11863"/>
                      <a:pt x="16204" y="11296"/>
                      <a:pt x="16049" y="10694"/>
                    </a:cubicBezTo>
                    <a:lnTo>
                      <a:pt x="16049" y="10694"/>
                    </a:lnTo>
                    <a:cubicBezTo>
                      <a:pt x="16118" y="11167"/>
                      <a:pt x="16238" y="11640"/>
                      <a:pt x="16419" y="12087"/>
                    </a:cubicBezTo>
                    <a:cubicBezTo>
                      <a:pt x="16187" y="11623"/>
                      <a:pt x="15860" y="10746"/>
                      <a:pt x="15731" y="9198"/>
                    </a:cubicBezTo>
                    <a:cubicBezTo>
                      <a:pt x="15852" y="8390"/>
                      <a:pt x="15860" y="7832"/>
                      <a:pt x="15860" y="7832"/>
                    </a:cubicBezTo>
                    <a:cubicBezTo>
                      <a:pt x="17597" y="7643"/>
                      <a:pt x="21267" y="7393"/>
                      <a:pt x="21267" y="7393"/>
                    </a:cubicBezTo>
                    <a:close/>
                    <a:moveTo>
                      <a:pt x="10754" y="11855"/>
                    </a:moveTo>
                    <a:lnTo>
                      <a:pt x="10754" y="12422"/>
                    </a:lnTo>
                    <a:cubicBezTo>
                      <a:pt x="9998" y="12439"/>
                      <a:pt x="9233" y="12482"/>
                      <a:pt x="8614" y="12517"/>
                    </a:cubicBezTo>
                    <a:cubicBezTo>
                      <a:pt x="8614" y="12388"/>
                      <a:pt x="8605" y="12259"/>
                      <a:pt x="8605" y="12138"/>
                    </a:cubicBezTo>
                    <a:cubicBezTo>
                      <a:pt x="9233" y="12009"/>
                      <a:pt x="9989" y="11906"/>
                      <a:pt x="10754" y="11855"/>
                    </a:cubicBezTo>
                    <a:close/>
                    <a:moveTo>
                      <a:pt x="19548" y="12336"/>
                    </a:moveTo>
                    <a:cubicBezTo>
                      <a:pt x="19926" y="12336"/>
                      <a:pt x="20287" y="12353"/>
                      <a:pt x="20640" y="12388"/>
                    </a:cubicBezTo>
                    <a:cubicBezTo>
                      <a:pt x="20597" y="12465"/>
                      <a:pt x="20562" y="12525"/>
                      <a:pt x="20519" y="12603"/>
                    </a:cubicBezTo>
                    <a:cubicBezTo>
                      <a:pt x="20433" y="12594"/>
                      <a:pt x="20356" y="12594"/>
                      <a:pt x="20270" y="12594"/>
                    </a:cubicBezTo>
                    <a:cubicBezTo>
                      <a:pt x="19823" y="12594"/>
                      <a:pt x="19333" y="12603"/>
                      <a:pt x="18860" y="12628"/>
                    </a:cubicBezTo>
                    <a:cubicBezTo>
                      <a:pt x="18860" y="12542"/>
                      <a:pt x="18878" y="12439"/>
                      <a:pt x="18878" y="12353"/>
                    </a:cubicBezTo>
                    <a:cubicBezTo>
                      <a:pt x="19101" y="12345"/>
                      <a:pt x="19325" y="12336"/>
                      <a:pt x="19548" y="12336"/>
                    </a:cubicBezTo>
                    <a:close/>
                    <a:moveTo>
                      <a:pt x="20837" y="12396"/>
                    </a:moveTo>
                    <a:cubicBezTo>
                      <a:pt x="21216" y="12439"/>
                      <a:pt x="21560" y="12517"/>
                      <a:pt x="21869" y="12603"/>
                    </a:cubicBezTo>
                    <a:cubicBezTo>
                      <a:pt x="21809" y="12611"/>
                      <a:pt x="21757" y="12620"/>
                      <a:pt x="21697" y="12637"/>
                    </a:cubicBezTo>
                    <a:cubicBezTo>
                      <a:pt x="21405" y="12611"/>
                      <a:pt x="21087" y="12603"/>
                      <a:pt x="20734" y="12594"/>
                    </a:cubicBezTo>
                    <a:cubicBezTo>
                      <a:pt x="20769" y="12525"/>
                      <a:pt x="20794" y="12465"/>
                      <a:pt x="20837" y="12396"/>
                    </a:cubicBezTo>
                    <a:close/>
                    <a:moveTo>
                      <a:pt x="25840" y="8657"/>
                    </a:moveTo>
                    <a:cubicBezTo>
                      <a:pt x="25591" y="9817"/>
                      <a:pt x="25772" y="10995"/>
                      <a:pt x="25978" y="11794"/>
                    </a:cubicBezTo>
                    <a:cubicBezTo>
                      <a:pt x="25754" y="11141"/>
                      <a:pt x="25634" y="10445"/>
                      <a:pt x="25626" y="9749"/>
                    </a:cubicBezTo>
                    <a:lnTo>
                      <a:pt x="25626" y="9749"/>
                    </a:lnTo>
                    <a:cubicBezTo>
                      <a:pt x="25583" y="10496"/>
                      <a:pt x="25668" y="11262"/>
                      <a:pt x="25883" y="11992"/>
                    </a:cubicBezTo>
                    <a:cubicBezTo>
                      <a:pt x="25720" y="11614"/>
                      <a:pt x="25600" y="11219"/>
                      <a:pt x="25505" y="10823"/>
                    </a:cubicBezTo>
                    <a:lnTo>
                      <a:pt x="25505" y="10823"/>
                    </a:lnTo>
                    <a:cubicBezTo>
                      <a:pt x="25583" y="11468"/>
                      <a:pt x="25754" y="12113"/>
                      <a:pt x="25995" y="12723"/>
                    </a:cubicBezTo>
                    <a:cubicBezTo>
                      <a:pt x="25368" y="12508"/>
                      <a:pt x="24646" y="12431"/>
                      <a:pt x="23932" y="12431"/>
                    </a:cubicBezTo>
                    <a:lnTo>
                      <a:pt x="23923" y="12431"/>
                    </a:lnTo>
                    <a:cubicBezTo>
                      <a:pt x="23451" y="11511"/>
                      <a:pt x="23150" y="10496"/>
                      <a:pt x="23029" y="9448"/>
                    </a:cubicBezTo>
                    <a:lnTo>
                      <a:pt x="23029" y="9448"/>
                    </a:lnTo>
                    <a:cubicBezTo>
                      <a:pt x="23055" y="10101"/>
                      <a:pt x="23150" y="10754"/>
                      <a:pt x="23330" y="11390"/>
                    </a:cubicBezTo>
                    <a:cubicBezTo>
                      <a:pt x="23107" y="10703"/>
                      <a:pt x="22883" y="9766"/>
                      <a:pt x="22892" y="8777"/>
                    </a:cubicBezTo>
                    <a:cubicBezTo>
                      <a:pt x="24224" y="8717"/>
                      <a:pt x="25840" y="8657"/>
                      <a:pt x="25840" y="8657"/>
                    </a:cubicBezTo>
                    <a:close/>
                    <a:moveTo>
                      <a:pt x="18345" y="12379"/>
                    </a:moveTo>
                    <a:cubicBezTo>
                      <a:pt x="18345" y="12465"/>
                      <a:pt x="18345" y="12551"/>
                      <a:pt x="18336" y="12637"/>
                    </a:cubicBezTo>
                    <a:cubicBezTo>
                      <a:pt x="17244" y="12689"/>
                      <a:pt x="16187" y="12766"/>
                      <a:pt x="15465" y="12826"/>
                    </a:cubicBezTo>
                    <a:cubicBezTo>
                      <a:pt x="16178" y="12671"/>
                      <a:pt x="17218" y="12474"/>
                      <a:pt x="18345" y="12379"/>
                    </a:cubicBezTo>
                    <a:close/>
                    <a:moveTo>
                      <a:pt x="8399" y="7582"/>
                    </a:moveTo>
                    <a:lnTo>
                      <a:pt x="8399" y="7582"/>
                    </a:lnTo>
                    <a:cubicBezTo>
                      <a:pt x="8261" y="7754"/>
                      <a:pt x="8106" y="7926"/>
                      <a:pt x="7960" y="8141"/>
                    </a:cubicBezTo>
                    <a:cubicBezTo>
                      <a:pt x="7359" y="8949"/>
                      <a:pt x="6525" y="10316"/>
                      <a:pt x="5897" y="12353"/>
                    </a:cubicBezTo>
                    <a:lnTo>
                      <a:pt x="6052" y="11777"/>
                    </a:lnTo>
                    <a:cubicBezTo>
                      <a:pt x="6181" y="11365"/>
                      <a:pt x="6327" y="10961"/>
                      <a:pt x="6499" y="10565"/>
                    </a:cubicBezTo>
                    <a:cubicBezTo>
                      <a:pt x="6568" y="10359"/>
                      <a:pt x="6671" y="10161"/>
                      <a:pt x="6757" y="9972"/>
                    </a:cubicBezTo>
                    <a:cubicBezTo>
                      <a:pt x="6800" y="9878"/>
                      <a:pt x="6851" y="9774"/>
                      <a:pt x="6903" y="9680"/>
                    </a:cubicBezTo>
                    <a:lnTo>
                      <a:pt x="6980" y="9542"/>
                    </a:lnTo>
                    <a:lnTo>
                      <a:pt x="7058" y="9405"/>
                    </a:lnTo>
                    <a:lnTo>
                      <a:pt x="7212" y="9121"/>
                    </a:lnTo>
                    <a:lnTo>
                      <a:pt x="7384" y="8846"/>
                    </a:lnTo>
                    <a:lnTo>
                      <a:pt x="7470" y="8700"/>
                    </a:lnTo>
                    <a:lnTo>
                      <a:pt x="7574" y="8571"/>
                    </a:lnTo>
                    <a:lnTo>
                      <a:pt x="7754" y="8304"/>
                    </a:lnTo>
                    <a:lnTo>
                      <a:pt x="7556" y="8562"/>
                    </a:lnTo>
                    <a:lnTo>
                      <a:pt x="7462" y="8691"/>
                    </a:lnTo>
                    <a:lnTo>
                      <a:pt x="7367" y="8820"/>
                    </a:lnTo>
                    <a:lnTo>
                      <a:pt x="7187" y="9087"/>
                    </a:lnTo>
                    <a:lnTo>
                      <a:pt x="7015" y="9370"/>
                    </a:lnTo>
                    <a:lnTo>
                      <a:pt x="6929" y="9508"/>
                    </a:lnTo>
                    <a:lnTo>
                      <a:pt x="6851" y="9645"/>
                    </a:lnTo>
                    <a:cubicBezTo>
                      <a:pt x="6800" y="9740"/>
                      <a:pt x="6740" y="9843"/>
                      <a:pt x="6688" y="9929"/>
                    </a:cubicBezTo>
                    <a:cubicBezTo>
                      <a:pt x="6594" y="10118"/>
                      <a:pt x="6482" y="10316"/>
                      <a:pt x="6396" y="10505"/>
                    </a:cubicBezTo>
                    <a:cubicBezTo>
                      <a:pt x="6215" y="10900"/>
                      <a:pt x="6043" y="11305"/>
                      <a:pt x="5906" y="11709"/>
                    </a:cubicBezTo>
                    <a:cubicBezTo>
                      <a:pt x="5794" y="12018"/>
                      <a:pt x="5700" y="12319"/>
                      <a:pt x="5614" y="12646"/>
                    </a:cubicBezTo>
                    <a:cubicBezTo>
                      <a:pt x="5648" y="12465"/>
                      <a:pt x="5682" y="12293"/>
                      <a:pt x="5725" y="12121"/>
                    </a:cubicBezTo>
                    <a:cubicBezTo>
                      <a:pt x="5786" y="11837"/>
                      <a:pt x="5871" y="11571"/>
                      <a:pt x="5957" y="11305"/>
                    </a:cubicBezTo>
                    <a:cubicBezTo>
                      <a:pt x="6052" y="11029"/>
                      <a:pt x="6155" y="10763"/>
                      <a:pt x="6267" y="10505"/>
                    </a:cubicBezTo>
                    <a:cubicBezTo>
                      <a:pt x="6387" y="10247"/>
                      <a:pt x="6516" y="9989"/>
                      <a:pt x="6645" y="9731"/>
                    </a:cubicBezTo>
                    <a:lnTo>
                      <a:pt x="6645" y="9731"/>
                    </a:lnTo>
                    <a:cubicBezTo>
                      <a:pt x="6499" y="9981"/>
                      <a:pt x="6344" y="10221"/>
                      <a:pt x="6215" y="10471"/>
                    </a:cubicBezTo>
                    <a:cubicBezTo>
                      <a:pt x="6078" y="10729"/>
                      <a:pt x="5957" y="10995"/>
                      <a:pt x="5854" y="11262"/>
                    </a:cubicBezTo>
                    <a:cubicBezTo>
                      <a:pt x="5743" y="11528"/>
                      <a:pt x="5639" y="11794"/>
                      <a:pt x="5553" y="12078"/>
                    </a:cubicBezTo>
                    <a:cubicBezTo>
                      <a:pt x="5459" y="12336"/>
                      <a:pt x="5399" y="12603"/>
                      <a:pt x="5347" y="12869"/>
                    </a:cubicBezTo>
                    <a:cubicBezTo>
                      <a:pt x="4969" y="12809"/>
                      <a:pt x="4410" y="12731"/>
                      <a:pt x="3688" y="12731"/>
                    </a:cubicBezTo>
                    <a:cubicBezTo>
                      <a:pt x="2906" y="12731"/>
                      <a:pt x="2115" y="12817"/>
                      <a:pt x="1307" y="12981"/>
                    </a:cubicBezTo>
                    <a:cubicBezTo>
                      <a:pt x="2381" y="11915"/>
                      <a:pt x="5235" y="9259"/>
                      <a:pt x="8399" y="7582"/>
                    </a:cubicBezTo>
                    <a:close/>
                    <a:moveTo>
                      <a:pt x="9104" y="3215"/>
                    </a:moveTo>
                    <a:cubicBezTo>
                      <a:pt x="8932" y="3619"/>
                      <a:pt x="8287" y="5236"/>
                      <a:pt x="8064" y="7024"/>
                    </a:cubicBezTo>
                    <a:lnTo>
                      <a:pt x="8003" y="7531"/>
                    </a:lnTo>
                    <a:lnTo>
                      <a:pt x="8089" y="7453"/>
                    </a:lnTo>
                    <a:lnTo>
                      <a:pt x="8089" y="7453"/>
                    </a:lnTo>
                    <a:cubicBezTo>
                      <a:pt x="8089" y="7488"/>
                      <a:pt x="8072" y="7522"/>
                      <a:pt x="8072" y="7557"/>
                    </a:cubicBezTo>
                    <a:cubicBezTo>
                      <a:pt x="4419" y="9542"/>
                      <a:pt x="1264" y="12740"/>
                      <a:pt x="774" y="13247"/>
                    </a:cubicBezTo>
                    <a:cubicBezTo>
                      <a:pt x="628" y="13204"/>
                      <a:pt x="464" y="13161"/>
                      <a:pt x="318" y="13118"/>
                    </a:cubicBezTo>
                    <a:lnTo>
                      <a:pt x="9104" y="3215"/>
                    </a:lnTo>
                    <a:close/>
                    <a:moveTo>
                      <a:pt x="15112" y="9688"/>
                    </a:moveTo>
                    <a:lnTo>
                      <a:pt x="15413" y="9938"/>
                    </a:lnTo>
                    <a:cubicBezTo>
                      <a:pt x="15216" y="10866"/>
                      <a:pt x="14897" y="11923"/>
                      <a:pt x="14339" y="12783"/>
                    </a:cubicBezTo>
                    <a:lnTo>
                      <a:pt x="14055" y="13204"/>
                    </a:lnTo>
                    <a:lnTo>
                      <a:pt x="14330" y="13127"/>
                    </a:lnTo>
                    <a:lnTo>
                      <a:pt x="14330" y="13127"/>
                    </a:lnTo>
                    <a:cubicBezTo>
                      <a:pt x="14244" y="13376"/>
                      <a:pt x="14184" y="13660"/>
                      <a:pt x="14141" y="13944"/>
                    </a:cubicBezTo>
                    <a:lnTo>
                      <a:pt x="13617" y="13634"/>
                    </a:lnTo>
                    <a:cubicBezTo>
                      <a:pt x="13737" y="13299"/>
                      <a:pt x="13900" y="12955"/>
                      <a:pt x="14098" y="12603"/>
                    </a:cubicBezTo>
                    <a:lnTo>
                      <a:pt x="14253" y="12336"/>
                    </a:lnTo>
                    <a:lnTo>
                      <a:pt x="14459" y="12413"/>
                    </a:lnTo>
                    <a:lnTo>
                      <a:pt x="14270" y="11992"/>
                    </a:lnTo>
                    <a:cubicBezTo>
                      <a:pt x="14270" y="11984"/>
                      <a:pt x="14029" y="11399"/>
                      <a:pt x="13823" y="10522"/>
                    </a:cubicBezTo>
                    <a:lnTo>
                      <a:pt x="15112" y="9688"/>
                    </a:lnTo>
                    <a:close/>
                    <a:moveTo>
                      <a:pt x="27138" y="9757"/>
                    </a:moveTo>
                    <a:lnTo>
                      <a:pt x="30139" y="13987"/>
                    </a:lnTo>
                    <a:cubicBezTo>
                      <a:pt x="29975" y="14021"/>
                      <a:pt x="29812" y="14055"/>
                      <a:pt x="29666" y="14090"/>
                    </a:cubicBezTo>
                    <a:cubicBezTo>
                      <a:pt x="29588" y="14107"/>
                      <a:pt x="29520" y="14115"/>
                      <a:pt x="29451" y="14141"/>
                    </a:cubicBezTo>
                    <a:lnTo>
                      <a:pt x="28815" y="14012"/>
                    </a:lnTo>
                    <a:cubicBezTo>
                      <a:pt x="28815" y="14012"/>
                      <a:pt x="28376" y="13918"/>
                      <a:pt x="27955" y="13385"/>
                    </a:cubicBezTo>
                    <a:cubicBezTo>
                      <a:pt x="27560" y="12895"/>
                      <a:pt x="27095" y="11923"/>
                      <a:pt x="27130" y="10075"/>
                    </a:cubicBezTo>
                    <a:lnTo>
                      <a:pt x="27138" y="9757"/>
                    </a:lnTo>
                    <a:close/>
                    <a:moveTo>
                      <a:pt x="8863" y="9044"/>
                    </a:moveTo>
                    <a:cubicBezTo>
                      <a:pt x="8562" y="9946"/>
                      <a:pt x="8287" y="11365"/>
                      <a:pt x="8493" y="13402"/>
                    </a:cubicBezTo>
                    <a:cubicBezTo>
                      <a:pt x="8132" y="13454"/>
                      <a:pt x="7281" y="13625"/>
                      <a:pt x="6207" y="14150"/>
                    </a:cubicBezTo>
                    <a:cubicBezTo>
                      <a:pt x="6465" y="13531"/>
                      <a:pt x="7402" y="11253"/>
                      <a:pt x="7711" y="10565"/>
                    </a:cubicBezTo>
                    <a:cubicBezTo>
                      <a:pt x="8064" y="10049"/>
                      <a:pt x="8450" y="9534"/>
                      <a:pt x="8863" y="9044"/>
                    </a:cubicBezTo>
                    <a:close/>
                    <a:moveTo>
                      <a:pt x="7892" y="8528"/>
                    </a:moveTo>
                    <a:lnTo>
                      <a:pt x="7892" y="8528"/>
                    </a:lnTo>
                    <a:cubicBezTo>
                      <a:pt x="7745" y="9276"/>
                      <a:pt x="7496" y="10196"/>
                      <a:pt x="7127" y="11064"/>
                    </a:cubicBezTo>
                    <a:cubicBezTo>
                      <a:pt x="6035" y="12757"/>
                      <a:pt x="5278" y="14322"/>
                      <a:pt x="5012" y="14915"/>
                    </a:cubicBezTo>
                    <a:cubicBezTo>
                      <a:pt x="5003" y="14906"/>
                      <a:pt x="4977" y="14906"/>
                      <a:pt x="4969" y="14889"/>
                    </a:cubicBezTo>
                    <a:cubicBezTo>
                      <a:pt x="4161" y="14571"/>
                      <a:pt x="3344" y="14236"/>
                      <a:pt x="2528" y="13918"/>
                    </a:cubicBezTo>
                    <a:cubicBezTo>
                      <a:pt x="2124" y="13754"/>
                      <a:pt x="1711" y="13583"/>
                      <a:pt x="1298" y="13428"/>
                    </a:cubicBezTo>
                    <a:cubicBezTo>
                      <a:pt x="1152" y="13376"/>
                      <a:pt x="1015" y="13333"/>
                      <a:pt x="868" y="13282"/>
                    </a:cubicBezTo>
                    <a:cubicBezTo>
                      <a:pt x="1960" y="13015"/>
                      <a:pt x="2914" y="12929"/>
                      <a:pt x="3688" y="12929"/>
                    </a:cubicBezTo>
                    <a:cubicBezTo>
                      <a:pt x="5046" y="12929"/>
                      <a:pt x="5837" y="13187"/>
                      <a:pt x="5837" y="13187"/>
                    </a:cubicBezTo>
                    <a:cubicBezTo>
                      <a:pt x="6413" y="11012"/>
                      <a:pt x="7204" y="9517"/>
                      <a:pt x="7892" y="8528"/>
                    </a:cubicBezTo>
                    <a:close/>
                    <a:moveTo>
                      <a:pt x="26958" y="10110"/>
                    </a:moveTo>
                    <a:lnTo>
                      <a:pt x="26958" y="10110"/>
                    </a:lnTo>
                    <a:cubicBezTo>
                      <a:pt x="26898" y="11657"/>
                      <a:pt x="27233" y="12646"/>
                      <a:pt x="27620" y="13247"/>
                    </a:cubicBezTo>
                    <a:cubicBezTo>
                      <a:pt x="27439" y="13032"/>
                      <a:pt x="27285" y="12800"/>
                      <a:pt x="27156" y="12542"/>
                    </a:cubicBezTo>
                    <a:lnTo>
                      <a:pt x="27156" y="12542"/>
                    </a:lnTo>
                    <a:cubicBezTo>
                      <a:pt x="27267" y="12929"/>
                      <a:pt x="27448" y="13316"/>
                      <a:pt x="27697" y="13643"/>
                    </a:cubicBezTo>
                    <a:cubicBezTo>
                      <a:pt x="27878" y="13883"/>
                      <a:pt x="28093" y="14098"/>
                      <a:pt x="28316" y="14287"/>
                    </a:cubicBezTo>
                    <a:lnTo>
                      <a:pt x="24121" y="15233"/>
                    </a:lnTo>
                    <a:lnTo>
                      <a:pt x="24121" y="15233"/>
                    </a:lnTo>
                    <a:lnTo>
                      <a:pt x="24173" y="13187"/>
                    </a:lnTo>
                    <a:lnTo>
                      <a:pt x="24259" y="14322"/>
                    </a:lnTo>
                    <a:lnTo>
                      <a:pt x="24353" y="12628"/>
                    </a:lnTo>
                    <a:cubicBezTo>
                      <a:pt x="24800" y="12646"/>
                      <a:pt x="25213" y="12697"/>
                      <a:pt x="25574" y="12783"/>
                    </a:cubicBezTo>
                    <a:lnTo>
                      <a:pt x="25522" y="12843"/>
                    </a:lnTo>
                    <a:cubicBezTo>
                      <a:pt x="25376" y="12998"/>
                      <a:pt x="25221" y="13161"/>
                      <a:pt x="25093" y="13325"/>
                    </a:cubicBezTo>
                    <a:cubicBezTo>
                      <a:pt x="24964" y="13488"/>
                      <a:pt x="24843" y="13634"/>
                      <a:pt x="24740" y="13763"/>
                    </a:cubicBezTo>
                    <a:cubicBezTo>
                      <a:pt x="24646" y="13892"/>
                      <a:pt x="24560" y="14012"/>
                      <a:pt x="24499" y="14090"/>
                    </a:cubicBezTo>
                    <a:cubicBezTo>
                      <a:pt x="24448" y="14158"/>
                      <a:pt x="24413" y="14219"/>
                      <a:pt x="24413" y="14219"/>
                    </a:cubicBezTo>
                    <a:cubicBezTo>
                      <a:pt x="24413" y="14219"/>
                      <a:pt x="24448" y="14176"/>
                      <a:pt x="24517" y="14098"/>
                    </a:cubicBezTo>
                    <a:cubicBezTo>
                      <a:pt x="24577" y="14021"/>
                      <a:pt x="24663" y="13918"/>
                      <a:pt x="24774" y="13797"/>
                    </a:cubicBezTo>
                    <a:cubicBezTo>
                      <a:pt x="24878" y="13668"/>
                      <a:pt x="25007" y="13531"/>
                      <a:pt x="25136" y="13376"/>
                    </a:cubicBezTo>
                    <a:cubicBezTo>
                      <a:pt x="25273" y="13230"/>
                      <a:pt x="25419" y="13067"/>
                      <a:pt x="25574" y="12903"/>
                    </a:cubicBezTo>
                    <a:cubicBezTo>
                      <a:pt x="25600" y="12869"/>
                      <a:pt x="25634" y="12852"/>
                      <a:pt x="25651" y="12817"/>
                    </a:cubicBezTo>
                    <a:cubicBezTo>
                      <a:pt x="25703" y="12826"/>
                      <a:pt x="25772" y="12852"/>
                      <a:pt x="25823" y="12869"/>
                    </a:cubicBezTo>
                    <a:cubicBezTo>
                      <a:pt x="25720" y="12981"/>
                      <a:pt x="25608" y="13101"/>
                      <a:pt x="25514" y="13204"/>
                    </a:cubicBezTo>
                    <a:cubicBezTo>
                      <a:pt x="25411" y="13325"/>
                      <a:pt x="25325" y="13445"/>
                      <a:pt x="25247" y="13540"/>
                    </a:cubicBezTo>
                    <a:cubicBezTo>
                      <a:pt x="25170" y="13634"/>
                      <a:pt x="25110" y="13720"/>
                      <a:pt x="25058" y="13789"/>
                    </a:cubicBezTo>
                    <a:lnTo>
                      <a:pt x="24998" y="13883"/>
                    </a:lnTo>
                    <a:cubicBezTo>
                      <a:pt x="24998" y="13883"/>
                      <a:pt x="25032" y="13849"/>
                      <a:pt x="25075" y="13797"/>
                    </a:cubicBezTo>
                    <a:cubicBezTo>
                      <a:pt x="25118" y="13746"/>
                      <a:pt x="25196" y="13660"/>
                      <a:pt x="25273" y="13574"/>
                    </a:cubicBezTo>
                    <a:cubicBezTo>
                      <a:pt x="25359" y="13471"/>
                      <a:pt x="25462" y="13368"/>
                      <a:pt x="25565" y="13247"/>
                    </a:cubicBezTo>
                    <a:cubicBezTo>
                      <a:pt x="25677" y="13127"/>
                      <a:pt x="25797" y="13015"/>
                      <a:pt x="25909" y="12895"/>
                    </a:cubicBezTo>
                    <a:cubicBezTo>
                      <a:pt x="26030" y="12938"/>
                      <a:pt x="26141" y="12981"/>
                      <a:pt x="26244" y="13024"/>
                    </a:cubicBezTo>
                    <a:lnTo>
                      <a:pt x="26683" y="13213"/>
                    </a:lnTo>
                    <a:lnTo>
                      <a:pt x="26494" y="12774"/>
                    </a:lnTo>
                    <a:cubicBezTo>
                      <a:pt x="26494" y="12774"/>
                      <a:pt x="26442" y="12654"/>
                      <a:pt x="26373" y="12456"/>
                    </a:cubicBezTo>
                    <a:cubicBezTo>
                      <a:pt x="26451" y="12388"/>
                      <a:pt x="26528" y="12327"/>
                      <a:pt x="26588" y="12267"/>
                    </a:cubicBezTo>
                    <a:cubicBezTo>
                      <a:pt x="26683" y="12181"/>
                      <a:pt x="26760" y="12121"/>
                      <a:pt x="26829" y="12078"/>
                    </a:cubicBezTo>
                    <a:cubicBezTo>
                      <a:pt x="26881" y="12035"/>
                      <a:pt x="26915" y="12001"/>
                      <a:pt x="26915" y="12001"/>
                    </a:cubicBezTo>
                    <a:lnTo>
                      <a:pt x="26915" y="12001"/>
                    </a:lnTo>
                    <a:lnTo>
                      <a:pt x="26812" y="12070"/>
                    </a:lnTo>
                    <a:cubicBezTo>
                      <a:pt x="26752" y="12113"/>
                      <a:pt x="26666" y="12164"/>
                      <a:pt x="26571" y="12242"/>
                    </a:cubicBezTo>
                    <a:cubicBezTo>
                      <a:pt x="26502" y="12284"/>
                      <a:pt x="26442" y="12336"/>
                      <a:pt x="26365" y="12396"/>
                    </a:cubicBezTo>
                    <a:cubicBezTo>
                      <a:pt x="26339" y="12336"/>
                      <a:pt x="26322" y="12267"/>
                      <a:pt x="26296" y="12199"/>
                    </a:cubicBezTo>
                    <a:cubicBezTo>
                      <a:pt x="26356" y="12138"/>
                      <a:pt x="26399" y="12095"/>
                      <a:pt x="26451" y="12052"/>
                    </a:cubicBezTo>
                    <a:cubicBezTo>
                      <a:pt x="26571" y="11941"/>
                      <a:pt x="26666" y="11855"/>
                      <a:pt x="26743" y="11786"/>
                    </a:cubicBezTo>
                    <a:cubicBezTo>
                      <a:pt x="26812" y="11726"/>
                      <a:pt x="26846" y="11683"/>
                      <a:pt x="26846" y="11683"/>
                    </a:cubicBezTo>
                    <a:lnTo>
                      <a:pt x="26846" y="11683"/>
                    </a:lnTo>
                    <a:cubicBezTo>
                      <a:pt x="26846" y="11683"/>
                      <a:pt x="26803" y="11709"/>
                      <a:pt x="26726" y="11777"/>
                    </a:cubicBezTo>
                    <a:cubicBezTo>
                      <a:pt x="26657" y="11837"/>
                      <a:pt x="26545" y="11915"/>
                      <a:pt x="26416" y="12035"/>
                    </a:cubicBezTo>
                    <a:cubicBezTo>
                      <a:pt x="26373" y="12070"/>
                      <a:pt x="26330" y="12113"/>
                      <a:pt x="26279" y="12156"/>
                    </a:cubicBezTo>
                    <a:cubicBezTo>
                      <a:pt x="26184" y="11837"/>
                      <a:pt x="26081" y="11442"/>
                      <a:pt x="26012" y="10978"/>
                    </a:cubicBezTo>
                    <a:lnTo>
                      <a:pt x="26958" y="10110"/>
                    </a:lnTo>
                    <a:close/>
                    <a:moveTo>
                      <a:pt x="13591" y="13703"/>
                    </a:moveTo>
                    <a:lnTo>
                      <a:pt x="14132" y="14021"/>
                    </a:lnTo>
                    <a:cubicBezTo>
                      <a:pt x="14089" y="14356"/>
                      <a:pt x="14081" y="14700"/>
                      <a:pt x="14081" y="15009"/>
                    </a:cubicBezTo>
                    <a:lnTo>
                      <a:pt x="13273" y="15448"/>
                    </a:lnTo>
                    <a:cubicBezTo>
                      <a:pt x="13290" y="15018"/>
                      <a:pt x="13350" y="14399"/>
                      <a:pt x="13591" y="13703"/>
                    </a:cubicBezTo>
                    <a:close/>
                    <a:moveTo>
                      <a:pt x="22772" y="12938"/>
                    </a:moveTo>
                    <a:cubicBezTo>
                      <a:pt x="22772" y="12938"/>
                      <a:pt x="22789" y="12989"/>
                      <a:pt x="22797" y="13084"/>
                    </a:cubicBezTo>
                    <a:cubicBezTo>
                      <a:pt x="22806" y="13187"/>
                      <a:pt x="22840" y="13325"/>
                      <a:pt x="22858" y="13497"/>
                    </a:cubicBezTo>
                    <a:cubicBezTo>
                      <a:pt x="22883" y="13668"/>
                      <a:pt x="22918" y="13858"/>
                      <a:pt x="22935" y="14072"/>
                    </a:cubicBezTo>
                    <a:cubicBezTo>
                      <a:pt x="22961" y="14287"/>
                      <a:pt x="22986" y="14519"/>
                      <a:pt x="23021" y="14743"/>
                    </a:cubicBezTo>
                    <a:cubicBezTo>
                      <a:pt x="23047" y="14967"/>
                      <a:pt x="23064" y="15190"/>
                      <a:pt x="23107" y="15405"/>
                    </a:cubicBezTo>
                    <a:cubicBezTo>
                      <a:pt x="23107" y="15431"/>
                      <a:pt x="23115" y="15465"/>
                      <a:pt x="23115" y="15482"/>
                    </a:cubicBezTo>
                    <a:lnTo>
                      <a:pt x="23133" y="15525"/>
                    </a:lnTo>
                    <a:lnTo>
                      <a:pt x="23141" y="15594"/>
                    </a:lnTo>
                    <a:lnTo>
                      <a:pt x="23150" y="15620"/>
                    </a:lnTo>
                    <a:lnTo>
                      <a:pt x="23115" y="15620"/>
                    </a:lnTo>
                    <a:cubicBezTo>
                      <a:pt x="23098" y="15620"/>
                      <a:pt x="23072" y="15611"/>
                      <a:pt x="23055" y="15611"/>
                    </a:cubicBezTo>
                    <a:cubicBezTo>
                      <a:pt x="23029" y="15611"/>
                      <a:pt x="23004" y="15603"/>
                      <a:pt x="22978" y="15603"/>
                    </a:cubicBezTo>
                    <a:cubicBezTo>
                      <a:pt x="22883" y="15594"/>
                      <a:pt x="22789" y="15577"/>
                      <a:pt x="22711" y="15568"/>
                    </a:cubicBezTo>
                    <a:cubicBezTo>
                      <a:pt x="22539" y="15560"/>
                      <a:pt x="22402" y="15560"/>
                      <a:pt x="22299" y="15560"/>
                    </a:cubicBezTo>
                    <a:cubicBezTo>
                      <a:pt x="22204" y="15560"/>
                      <a:pt x="22144" y="15568"/>
                      <a:pt x="22144" y="15568"/>
                    </a:cubicBezTo>
                    <a:cubicBezTo>
                      <a:pt x="22144" y="15568"/>
                      <a:pt x="22196" y="15560"/>
                      <a:pt x="22290" y="15551"/>
                    </a:cubicBezTo>
                    <a:cubicBezTo>
                      <a:pt x="22385" y="15534"/>
                      <a:pt x="22539" y="15525"/>
                      <a:pt x="22711" y="15525"/>
                    </a:cubicBezTo>
                    <a:cubicBezTo>
                      <a:pt x="22797" y="15525"/>
                      <a:pt x="22892" y="15534"/>
                      <a:pt x="22986" y="15551"/>
                    </a:cubicBezTo>
                    <a:cubicBezTo>
                      <a:pt x="23012" y="15551"/>
                      <a:pt x="23029" y="15551"/>
                      <a:pt x="23064" y="15560"/>
                    </a:cubicBezTo>
                    <a:lnTo>
                      <a:pt x="23072" y="15560"/>
                    </a:lnTo>
                    <a:lnTo>
                      <a:pt x="23072" y="15551"/>
                    </a:lnTo>
                    <a:lnTo>
                      <a:pt x="23064" y="15508"/>
                    </a:lnTo>
                    <a:cubicBezTo>
                      <a:pt x="23055" y="15482"/>
                      <a:pt x="23055" y="15448"/>
                      <a:pt x="23047" y="15431"/>
                    </a:cubicBezTo>
                    <a:cubicBezTo>
                      <a:pt x="23004" y="15216"/>
                      <a:pt x="22978" y="14992"/>
                      <a:pt x="22944" y="14760"/>
                    </a:cubicBezTo>
                    <a:cubicBezTo>
                      <a:pt x="22926" y="14537"/>
                      <a:pt x="22892" y="14313"/>
                      <a:pt x="22866" y="14098"/>
                    </a:cubicBezTo>
                    <a:cubicBezTo>
                      <a:pt x="22849" y="13883"/>
                      <a:pt x="22832" y="13686"/>
                      <a:pt x="22815" y="13514"/>
                    </a:cubicBezTo>
                    <a:cubicBezTo>
                      <a:pt x="22797" y="13342"/>
                      <a:pt x="22797" y="13204"/>
                      <a:pt x="22789" y="13101"/>
                    </a:cubicBezTo>
                    <a:cubicBezTo>
                      <a:pt x="22772" y="12998"/>
                      <a:pt x="22772" y="12938"/>
                      <a:pt x="22772" y="12938"/>
                    </a:cubicBezTo>
                    <a:close/>
                    <a:moveTo>
                      <a:pt x="26640" y="14881"/>
                    </a:moveTo>
                    <a:lnTo>
                      <a:pt x="26640" y="14881"/>
                    </a:lnTo>
                    <a:cubicBezTo>
                      <a:pt x="26270" y="14967"/>
                      <a:pt x="25866" y="15078"/>
                      <a:pt x="25471" y="15190"/>
                    </a:cubicBezTo>
                    <a:cubicBezTo>
                      <a:pt x="25196" y="15267"/>
                      <a:pt x="24912" y="15353"/>
                      <a:pt x="24637" y="15431"/>
                    </a:cubicBezTo>
                    <a:lnTo>
                      <a:pt x="23958" y="15620"/>
                    </a:lnTo>
                    <a:lnTo>
                      <a:pt x="23958" y="15482"/>
                    </a:lnTo>
                    <a:lnTo>
                      <a:pt x="24147" y="15439"/>
                    </a:lnTo>
                    <a:lnTo>
                      <a:pt x="26640" y="14881"/>
                    </a:lnTo>
                    <a:close/>
                    <a:moveTo>
                      <a:pt x="7101" y="13978"/>
                    </a:moveTo>
                    <a:lnTo>
                      <a:pt x="7101" y="13978"/>
                    </a:lnTo>
                    <a:cubicBezTo>
                      <a:pt x="7023" y="14459"/>
                      <a:pt x="6980" y="15061"/>
                      <a:pt x="7015" y="15732"/>
                    </a:cubicBezTo>
                    <a:cubicBezTo>
                      <a:pt x="6396" y="15474"/>
                      <a:pt x="5786" y="15224"/>
                      <a:pt x="5184" y="14975"/>
                    </a:cubicBezTo>
                    <a:cubicBezTo>
                      <a:pt x="5897" y="14502"/>
                      <a:pt x="6551" y="14184"/>
                      <a:pt x="7101" y="13978"/>
                    </a:cubicBezTo>
                    <a:close/>
                    <a:moveTo>
                      <a:pt x="13935" y="12517"/>
                    </a:moveTo>
                    <a:lnTo>
                      <a:pt x="13935" y="12517"/>
                    </a:lnTo>
                    <a:cubicBezTo>
                      <a:pt x="13221" y="13729"/>
                      <a:pt x="13084" y="14863"/>
                      <a:pt x="13084" y="15525"/>
                    </a:cubicBezTo>
                    <a:cubicBezTo>
                      <a:pt x="12989" y="14614"/>
                      <a:pt x="13178" y="13668"/>
                      <a:pt x="13660" y="12860"/>
                    </a:cubicBezTo>
                    <a:lnTo>
                      <a:pt x="13660" y="12860"/>
                    </a:lnTo>
                    <a:cubicBezTo>
                      <a:pt x="13144" y="13625"/>
                      <a:pt x="12877" y="14562"/>
                      <a:pt x="12912" y="15491"/>
                    </a:cubicBezTo>
                    <a:cubicBezTo>
                      <a:pt x="12860" y="15078"/>
                      <a:pt x="12860" y="14631"/>
                      <a:pt x="12920" y="14201"/>
                    </a:cubicBezTo>
                    <a:lnTo>
                      <a:pt x="12920" y="14201"/>
                    </a:lnTo>
                    <a:cubicBezTo>
                      <a:pt x="12757" y="14795"/>
                      <a:pt x="12714" y="15439"/>
                      <a:pt x="12800" y="16067"/>
                    </a:cubicBezTo>
                    <a:cubicBezTo>
                      <a:pt x="12052" y="15895"/>
                      <a:pt x="11330" y="15826"/>
                      <a:pt x="10668" y="15826"/>
                    </a:cubicBezTo>
                    <a:cubicBezTo>
                      <a:pt x="8691" y="15826"/>
                      <a:pt x="7247" y="16393"/>
                      <a:pt x="7247" y="16393"/>
                    </a:cubicBezTo>
                    <a:cubicBezTo>
                      <a:pt x="7238" y="16290"/>
                      <a:pt x="7230" y="16196"/>
                      <a:pt x="7212" y="16093"/>
                    </a:cubicBezTo>
                    <a:cubicBezTo>
                      <a:pt x="7814" y="15783"/>
                      <a:pt x="8442" y="15491"/>
                      <a:pt x="9078" y="15233"/>
                    </a:cubicBezTo>
                    <a:lnTo>
                      <a:pt x="9078" y="15233"/>
                    </a:lnTo>
                    <a:cubicBezTo>
                      <a:pt x="8751" y="15336"/>
                      <a:pt x="8433" y="15431"/>
                      <a:pt x="8115" y="15534"/>
                    </a:cubicBezTo>
                    <a:cubicBezTo>
                      <a:pt x="8493" y="15388"/>
                      <a:pt x="8958" y="15224"/>
                      <a:pt x="9490" y="15061"/>
                    </a:cubicBezTo>
                    <a:cubicBezTo>
                      <a:pt x="9490" y="15061"/>
                      <a:pt x="9379" y="14287"/>
                      <a:pt x="9293" y="13531"/>
                    </a:cubicBezTo>
                    <a:lnTo>
                      <a:pt x="9293" y="13531"/>
                    </a:lnTo>
                    <a:lnTo>
                      <a:pt x="9568" y="15001"/>
                    </a:lnTo>
                    <a:lnTo>
                      <a:pt x="9344" y="12680"/>
                    </a:lnTo>
                    <a:cubicBezTo>
                      <a:pt x="11313" y="12585"/>
                      <a:pt x="13935" y="12517"/>
                      <a:pt x="13935" y="12517"/>
                    </a:cubicBezTo>
                    <a:close/>
                    <a:moveTo>
                      <a:pt x="23623" y="12628"/>
                    </a:moveTo>
                    <a:lnTo>
                      <a:pt x="23700" y="12714"/>
                    </a:lnTo>
                    <a:lnTo>
                      <a:pt x="23674" y="13617"/>
                    </a:lnTo>
                    <a:cubicBezTo>
                      <a:pt x="23666" y="14158"/>
                      <a:pt x="23666" y="14700"/>
                      <a:pt x="23657" y="15250"/>
                    </a:cubicBezTo>
                    <a:cubicBezTo>
                      <a:pt x="23657" y="15603"/>
                      <a:pt x="23640" y="15955"/>
                      <a:pt x="23640" y="16325"/>
                    </a:cubicBezTo>
                    <a:cubicBezTo>
                      <a:pt x="23081" y="16376"/>
                      <a:pt x="22514" y="16428"/>
                      <a:pt x="21972" y="16471"/>
                    </a:cubicBezTo>
                    <a:cubicBezTo>
                      <a:pt x="21972" y="16239"/>
                      <a:pt x="21981" y="15989"/>
                      <a:pt x="21998" y="15740"/>
                    </a:cubicBezTo>
                    <a:cubicBezTo>
                      <a:pt x="22188" y="15714"/>
                      <a:pt x="22404" y="15692"/>
                      <a:pt x="22630" y="15692"/>
                    </a:cubicBezTo>
                    <a:cubicBezTo>
                      <a:pt x="22844" y="15692"/>
                      <a:pt x="23065" y="15712"/>
                      <a:pt x="23279" y="15766"/>
                    </a:cubicBezTo>
                    <a:cubicBezTo>
                      <a:pt x="23279" y="15766"/>
                      <a:pt x="22986" y="13806"/>
                      <a:pt x="22883" y="12671"/>
                    </a:cubicBezTo>
                    <a:cubicBezTo>
                      <a:pt x="23115" y="12646"/>
                      <a:pt x="23373" y="12628"/>
                      <a:pt x="23623" y="12628"/>
                    </a:cubicBezTo>
                    <a:close/>
                    <a:moveTo>
                      <a:pt x="20236" y="12783"/>
                    </a:moveTo>
                    <a:cubicBezTo>
                      <a:pt x="20992" y="12783"/>
                      <a:pt x="21697" y="12817"/>
                      <a:pt x="22247" y="12886"/>
                    </a:cubicBezTo>
                    <a:cubicBezTo>
                      <a:pt x="22247" y="12886"/>
                      <a:pt x="21912" y="14176"/>
                      <a:pt x="21783" y="15534"/>
                    </a:cubicBezTo>
                    <a:cubicBezTo>
                      <a:pt x="21826" y="14863"/>
                      <a:pt x="21895" y="14184"/>
                      <a:pt x="22032" y="13514"/>
                    </a:cubicBezTo>
                    <a:lnTo>
                      <a:pt x="22032" y="13514"/>
                    </a:lnTo>
                    <a:cubicBezTo>
                      <a:pt x="21783" y="14373"/>
                      <a:pt x="21654" y="15276"/>
                      <a:pt x="21654" y="16179"/>
                    </a:cubicBezTo>
                    <a:cubicBezTo>
                      <a:pt x="21628" y="15723"/>
                      <a:pt x="21628" y="15259"/>
                      <a:pt x="21654" y="14786"/>
                    </a:cubicBezTo>
                    <a:lnTo>
                      <a:pt x="21654" y="14786"/>
                    </a:lnTo>
                    <a:cubicBezTo>
                      <a:pt x="21542" y="15345"/>
                      <a:pt x="21482" y="15921"/>
                      <a:pt x="21474" y="16514"/>
                    </a:cubicBezTo>
                    <a:cubicBezTo>
                      <a:pt x="21379" y="16522"/>
                      <a:pt x="21284" y="16522"/>
                      <a:pt x="21173" y="16540"/>
                    </a:cubicBezTo>
                    <a:cubicBezTo>
                      <a:pt x="20614" y="16454"/>
                      <a:pt x="19677" y="16342"/>
                      <a:pt x="18388" y="16342"/>
                    </a:cubicBezTo>
                    <a:cubicBezTo>
                      <a:pt x="17640" y="16342"/>
                      <a:pt x="16780" y="16376"/>
                      <a:pt x="15800" y="16479"/>
                    </a:cubicBezTo>
                    <a:cubicBezTo>
                      <a:pt x="15525" y="15818"/>
                      <a:pt x="15379" y="15061"/>
                      <a:pt x="15413" y="14322"/>
                    </a:cubicBezTo>
                    <a:lnTo>
                      <a:pt x="15413" y="14322"/>
                    </a:lnTo>
                    <a:cubicBezTo>
                      <a:pt x="15336" y="14863"/>
                      <a:pt x="15336" y="15422"/>
                      <a:pt x="15439" y="15955"/>
                    </a:cubicBezTo>
                    <a:cubicBezTo>
                      <a:pt x="15284" y="15388"/>
                      <a:pt x="15198" y="14451"/>
                      <a:pt x="15499" y="13024"/>
                    </a:cubicBezTo>
                    <a:cubicBezTo>
                      <a:pt x="16643" y="12929"/>
                      <a:pt x="18559" y="12783"/>
                      <a:pt x="20236" y="12783"/>
                    </a:cubicBezTo>
                    <a:close/>
                    <a:moveTo>
                      <a:pt x="25075" y="16519"/>
                    </a:moveTo>
                    <a:cubicBezTo>
                      <a:pt x="24993" y="16527"/>
                      <a:pt x="24950" y="16533"/>
                      <a:pt x="24955" y="16540"/>
                    </a:cubicBezTo>
                    <a:cubicBezTo>
                      <a:pt x="24995" y="16533"/>
                      <a:pt x="25036" y="16526"/>
                      <a:pt x="25075" y="16519"/>
                    </a:cubicBezTo>
                    <a:close/>
                    <a:moveTo>
                      <a:pt x="11124" y="16007"/>
                    </a:moveTo>
                    <a:cubicBezTo>
                      <a:pt x="11450" y="16032"/>
                      <a:pt x="11768" y="16067"/>
                      <a:pt x="12095" y="16110"/>
                    </a:cubicBezTo>
                    <a:lnTo>
                      <a:pt x="11107" y="16643"/>
                    </a:lnTo>
                    <a:lnTo>
                      <a:pt x="11124" y="16007"/>
                    </a:lnTo>
                    <a:close/>
                    <a:moveTo>
                      <a:pt x="7754" y="16411"/>
                    </a:moveTo>
                    <a:cubicBezTo>
                      <a:pt x="7960" y="16497"/>
                      <a:pt x="8158" y="16565"/>
                      <a:pt x="8364" y="16651"/>
                    </a:cubicBezTo>
                    <a:cubicBezTo>
                      <a:pt x="8012" y="16626"/>
                      <a:pt x="7677" y="16591"/>
                      <a:pt x="7359" y="16565"/>
                    </a:cubicBezTo>
                    <a:cubicBezTo>
                      <a:pt x="7333" y="16565"/>
                      <a:pt x="7316" y="16565"/>
                      <a:pt x="7290" y="16557"/>
                    </a:cubicBezTo>
                    <a:lnTo>
                      <a:pt x="7316" y="16557"/>
                    </a:lnTo>
                    <a:cubicBezTo>
                      <a:pt x="7316" y="16557"/>
                      <a:pt x="7470" y="16488"/>
                      <a:pt x="7754" y="16411"/>
                    </a:cubicBezTo>
                    <a:close/>
                    <a:moveTo>
                      <a:pt x="18714" y="16522"/>
                    </a:moveTo>
                    <a:cubicBezTo>
                      <a:pt x="19282" y="16540"/>
                      <a:pt x="19789" y="16565"/>
                      <a:pt x="20193" y="16600"/>
                    </a:cubicBezTo>
                    <a:cubicBezTo>
                      <a:pt x="19634" y="16634"/>
                      <a:pt x="19118" y="16669"/>
                      <a:pt x="18706" y="16686"/>
                    </a:cubicBezTo>
                    <a:cubicBezTo>
                      <a:pt x="18714" y="16634"/>
                      <a:pt x="18714" y="16583"/>
                      <a:pt x="18714" y="16522"/>
                    </a:cubicBezTo>
                    <a:close/>
                    <a:moveTo>
                      <a:pt x="10737" y="15998"/>
                    </a:moveTo>
                    <a:lnTo>
                      <a:pt x="10754" y="16849"/>
                    </a:lnTo>
                    <a:cubicBezTo>
                      <a:pt x="10290" y="16815"/>
                      <a:pt x="9834" y="16772"/>
                      <a:pt x="9396" y="16737"/>
                    </a:cubicBezTo>
                    <a:cubicBezTo>
                      <a:pt x="9035" y="16583"/>
                      <a:pt x="8665" y="16428"/>
                      <a:pt x="8287" y="16265"/>
                    </a:cubicBezTo>
                    <a:cubicBezTo>
                      <a:pt x="8906" y="16136"/>
                      <a:pt x="9723" y="15998"/>
                      <a:pt x="10668" y="15998"/>
                    </a:cubicBezTo>
                    <a:close/>
                    <a:moveTo>
                      <a:pt x="14072" y="15095"/>
                    </a:moveTo>
                    <a:cubicBezTo>
                      <a:pt x="14081" y="15938"/>
                      <a:pt x="14193" y="16634"/>
                      <a:pt x="14201" y="16677"/>
                    </a:cubicBezTo>
                    <a:lnTo>
                      <a:pt x="14236" y="16858"/>
                    </a:lnTo>
                    <a:lnTo>
                      <a:pt x="14416" y="16823"/>
                    </a:lnTo>
                    <a:cubicBezTo>
                      <a:pt x="15748" y="16626"/>
                      <a:pt x="17047" y="16522"/>
                      <a:pt x="18276" y="16514"/>
                    </a:cubicBezTo>
                    <a:lnTo>
                      <a:pt x="18276" y="16694"/>
                    </a:lnTo>
                    <a:cubicBezTo>
                      <a:pt x="17769" y="16720"/>
                      <a:pt x="17459" y="16729"/>
                      <a:pt x="17442" y="16729"/>
                    </a:cubicBezTo>
                    <a:cubicBezTo>
                      <a:pt x="17330" y="16755"/>
                      <a:pt x="17227" y="16849"/>
                      <a:pt x="17227" y="16978"/>
                    </a:cubicBezTo>
                    <a:lnTo>
                      <a:pt x="17227" y="17159"/>
                    </a:lnTo>
                    <a:cubicBezTo>
                      <a:pt x="15276" y="17150"/>
                      <a:pt x="13092" y="17030"/>
                      <a:pt x="11089" y="16883"/>
                    </a:cubicBezTo>
                    <a:lnTo>
                      <a:pt x="11089" y="16729"/>
                    </a:lnTo>
                    <a:lnTo>
                      <a:pt x="12198" y="16118"/>
                    </a:lnTo>
                    <a:cubicBezTo>
                      <a:pt x="12499" y="16170"/>
                      <a:pt x="12791" y="16222"/>
                      <a:pt x="13066" y="16308"/>
                    </a:cubicBezTo>
                    <a:lnTo>
                      <a:pt x="13359" y="16385"/>
                    </a:lnTo>
                    <a:lnTo>
                      <a:pt x="13359" y="16385"/>
                    </a:lnTo>
                    <a:lnTo>
                      <a:pt x="13307" y="16093"/>
                    </a:lnTo>
                    <a:cubicBezTo>
                      <a:pt x="13307" y="16084"/>
                      <a:pt x="13264" y="15878"/>
                      <a:pt x="13264" y="15534"/>
                    </a:cubicBezTo>
                    <a:lnTo>
                      <a:pt x="14072" y="15095"/>
                    </a:lnTo>
                    <a:close/>
                    <a:moveTo>
                      <a:pt x="26373" y="16204"/>
                    </a:moveTo>
                    <a:lnTo>
                      <a:pt x="26373" y="16204"/>
                    </a:lnTo>
                    <a:cubicBezTo>
                      <a:pt x="26100" y="16301"/>
                      <a:pt x="25633" y="16419"/>
                      <a:pt x="25075" y="16519"/>
                    </a:cubicBezTo>
                    <a:lnTo>
                      <a:pt x="25075" y="16519"/>
                    </a:lnTo>
                    <a:cubicBezTo>
                      <a:pt x="25303" y="16497"/>
                      <a:pt x="25838" y="16465"/>
                      <a:pt x="26545" y="16376"/>
                    </a:cubicBezTo>
                    <a:lnTo>
                      <a:pt x="26545" y="16376"/>
                    </a:lnTo>
                    <a:cubicBezTo>
                      <a:pt x="26545" y="16651"/>
                      <a:pt x="26537" y="17167"/>
                      <a:pt x="26442" y="17743"/>
                    </a:cubicBezTo>
                    <a:lnTo>
                      <a:pt x="25471" y="17872"/>
                    </a:lnTo>
                    <a:cubicBezTo>
                      <a:pt x="25127" y="17906"/>
                      <a:pt x="24783" y="17958"/>
                      <a:pt x="24439" y="17984"/>
                    </a:cubicBezTo>
                    <a:cubicBezTo>
                      <a:pt x="23752" y="18061"/>
                      <a:pt x="23055" y="18113"/>
                      <a:pt x="22368" y="18173"/>
                    </a:cubicBezTo>
                    <a:cubicBezTo>
                      <a:pt x="23064" y="18156"/>
                      <a:pt x="23752" y="18139"/>
                      <a:pt x="24448" y="18104"/>
                    </a:cubicBezTo>
                    <a:cubicBezTo>
                      <a:pt x="24792" y="18087"/>
                      <a:pt x="25153" y="18061"/>
                      <a:pt x="25497" y="18035"/>
                    </a:cubicBezTo>
                    <a:cubicBezTo>
                      <a:pt x="25797" y="18018"/>
                      <a:pt x="26098" y="17992"/>
                      <a:pt x="26408" y="17967"/>
                    </a:cubicBezTo>
                    <a:lnTo>
                      <a:pt x="26408" y="17967"/>
                    </a:lnTo>
                    <a:cubicBezTo>
                      <a:pt x="26382" y="18035"/>
                      <a:pt x="26373" y="18121"/>
                      <a:pt x="26356" y="18199"/>
                    </a:cubicBezTo>
                    <a:cubicBezTo>
                      <a:pt x="24697" y="18319"/>
                      <a:pt x="23029" y="18379"/>
                      <a:pt x="21370" y="18422"/>
                    </a:cubicBezTo>
                    <a:cubicBezTo>
                      <a:pt x="20477" y="18440"/>
                      <a:pt x="19589" y="18451"/>
                      <a:pt x="18701" y="18451"/>
                    </a:cubicBezTo>
                    <a:cubicBezTo>
                      <a:pt x="17906" y="18451"/>
                      <a:pt x="17112" y="18442"/>
                      <a:pt x="16316" y="18422"/>
                    </a:cubicBezTo>
                    <a:lnTo>
                      <a:pt x="15680" y="18414"/>
                    </a:lnTo>
                    <a:lnTo>
                      <a:pt x="15052" y="18396"/>
                    </a:lnTo>
                    <a:cubicBezTo>
                      <a:pt x="14631" y="18379"/>
                      <a:pt x="14210" y="18371"/>
                      <a:pt x="13789" y="18353"/>
                    </a:cubicBezTo>
                    <a:cubicBezTo>
                      <a:pt x="12955" y="18310"/>
                      <a:pt x="12104" y="18276"/>
                      <a:pt x="11270" y="18224"/>
                    </a:cubicBezTo>
                    <a:cubicBezTo>
                      <a:pt x="9594" y="18130"/>
                      <a:pt x="7917" y="17975"/>
                      <a:pt x="6241" y="17803"/>
                    </a:cubicBezTo>
                    <a:lnTo>
                      <a:pt x="6241" y="17803"/>
                    </a:lnTo>
                    <a:cubicBezTo>
                      <a:pt x="7917" y="18001"/>
                      <a:pt x="9594" y="18181"/>
                      <a:pt x="11270" y="18302"/>
                    </a:cubicBezTo>
                    <a:cubicBezTo>
                      <a:pt x="12104" y="18371"/>
                      <a:pt x="12946" y="18414"/>
                      <a:pt x="13789" y="18474"/>
                    </a:cubicBezTo>
                    <a:lnTo>
                      <a:pt x="15052" y="18534"/>
                    </a:lnTo>
                    <a:lnTo>
                      <a:pt x="15680" y="18568"/>
                    </a:lnTo>
                    <a:lnTo>
                      <a:pt x="16316" y="18586"/>
                    </a:lnTo>
                    <a:cubicBezTo>
                      <a:pt x="17740" y="18644"/>
                      <a:pt x="19170" y="18665"/>
                      <a:pt x="20591" y="18665"/>
                    </a:cubicBezTo>
                    <a:cubicBezTo>
                      <a:pt x="20851" y="18665"/>
                      <a:pt x="21111" y="18664"/>
                      <a:pt x="21370" y="18663"/>
                    </a:cubicBezTo>
                    <a:cubicBezTo>
                      <a:pt x="23004" y="18654"/>
                      <a:pt x="24620" y="18611"/>
                      <a:pt x="26253" y="18525"/>
                    </a:cubicBezTo>
                    <a:lnTo>
                      <a:pt x="26253" y="18525"/>
                    </a:lnTo>
                    <a:cubicBezTo>
                      <a:pt x="26236" y="18586"/>
                      <a:pt x="26210" y="18646"/>
                      <a:pt x="26193" y="18706"/>
                    </a:cubicBezTo>
                    <a:cubicBezTo>
                      <a:pt x="25310" y="18819"/>
                      <a:pt x="23703" y="18869"/>
                      <a:pt x="21757" y="18869"/>
                    </a:cubicBezTo>
                    <a:cubicBezTo>
                      <a:pt x="15593" y="18869"/>
                      <a:pt x="6033" y="18371"/>
                      <a:pt x="5347" y="17829"/>
                    </a:cubicBezTo>
                    <a:cubicBezTo>
                      <a:pt x="4866" y="17244"/>
                      <a:pt x="4806" y="16634"/>
                      <a:pt x="4806" y="16634"/>
                    </a:cubicBezTo>
                    <a:cubicBezTo>
                      <a:pt x="5940" y="16634"/>
                      <a:pt x="12516" y="17416"/>
                      <a:pt x="17476" y="17416"/>
                    </a:cubicBezTo>
                    <a:cubicBezTo>
                      <a:pt x="18259" y="17416"/>
                      <a:pt x="23691" y="17116"/>
                      <a:pt x="26356" y="16858"/>
                    </a:cubicBezTo>
                    <a:lnTo>
                      <a:pt x="26356" y="16858"/>
                    </a:lnTo>
                    <a:cubicBezTo>
                      <a:pt x="26356" y="16858"/>
                      <a:pt x="20455" y="17162"/>
                      <a:pt x="17912" y="17162"/>
                    </a:cubicBezTo>
                    <a:cubicBezTo>
                      <a:pt x="17753" y="17162"/>
                      <a:pt x="17607" y="17161"/>
                      <a:pt x="17476" y="17159"/>
                    </a:cubicBezTo>
                    <a:lnTo>
                      <a:pt x="17476" y="16995"/>
                    </a:lnTo>
                    <a:cubicBezTo>
                      <a:pt x="17476" y="16995"/>
                      <a:pt x="22797" y="16815"/>
                      <a:pt x="26373" y="16204"/>
                    </a:cubicBezTo>
                    <a:close/>
                    <a:moveTo>
                      <a:pt x="5631" y="18319"/>
                    </a:moveTo>
                    <a:lnTo>
                      <a:pt x="5631" y="18319"/>
                    </a:lnTo>
                    <a:cubicBezTo>
                      <a:pt x="6293" y="18448"/>
                      <a:pt x="9258" y="18972"/>
                      <a:pt x="15198" y="19187"/>
                    </a:cubicBezTo>
                    <a:cubicBezTo>
                      <a:pt x="18947" y="19318"/>
                      <a:pt x="21733" y="19349"/>
                      <a:pt x="23478" y="19349"/>
                    </a:cubicBezTo>
                    <a:cubicBezTo>
                      <a:pt x="24029" y="19349"/>
                      <a:pt x="24477" y="19346"/>
                      <a:pt x="24817" y="19342"/>
                    </a:cubicBezTo>
                    <a:lnTo>
                      <a:pt x="24817" y="19342"/>
                    </a:lnTo>
                    <a:lnTo>
                      <a:pt x="21422" y="19522"/>
                    </a:lnTo>
                    <a:lnTo>
                      <a:pt x="24783" y="19651"/>
                    </a:lnTo>
                    <a:lnTo>
                      <a:pt x="16101" y="19703"/>
                    </a:lnTo>
                    <a:lnTo>
                      <a:pt x="11433" y="19737"/>
                    </a:lnTo>
                    <a:lnTo>
                      <a:pt x="9104" y="19755"/>
                    </a:lnTo>
                    <a:cubicBezTo>
                      <a:pt x="8330" y="19772"/>
                      <a:pt x="7548" y="19755"/>
                      <a:pt x="6774" y="19798"/>
                    </a:cubicBezTo>
                    <a:cubicBezTo>
                      <a:pt x="7548" y="19832"/>
                      <a:pt x="8330" y="19832"/>
                      <a:pt x="9104" y="19841"/>
                    </a:cubicBezTo>
                    <a:lnTo>
                      <a:pt x="11433" y="19866"/>
                    </a:lnTo>
                    <a:lnTo>
                      <a:pt x="16101" y="19901"/>
                    </a:lnTo>
                    <a:lnTo>
                      <a:pt x="19643" y="19918"/>
                    </a:lnTo>
                    <a:lnTo>
                      <a:pt x="7075" y="19918"/>
                    </a:lnTo>
                    <a:cubicBezTo>
                      <a:pt x="6697" y="19901"/>
                      <a:pt x="6439" y="19780"/>
                      <a:pt x="6250" y="19600"/>
                    </a:cubicBezTo>
                    <a:lnTo>
                      <a:pt x="11287" y="19600"/>
                    </a:lnTo>
                    <a:lnTo>
                      <a:pt x="6112" y="19428"/>
                    </a:lnTo>
                    <a:cubicBezTo>
                      <a:pt x="5992" y="19256"/>
                      <a:pt x="5906" y="19041"/>
                      <a:pt x="5828" y="18826"/>
                    </a:cubicBezTo>
                    <a:lnTo>
                      <a:pt x="5828" y="18826"/>
                    </a:lnTo>
                    <a:cubicBezTo>
                      <a:pt x="6267" y="18878"/>
                      <a:pt x="6714" y="18921"/>
                      <a:pt x="7144" y="18964"/>
                    </a:cubicBezTo>
                    <a:cubicBezTo>
                      <a:pt x="7634" y="19007"/>
                      <a:pt x="8132" y="19050"/>
                      <a:pt x="8631" y="19067"/>
                    </a:cubicBezTo>
                    <a:cubicBezTo>
                      <a:pt x="9129" y="19101"/>
                      <a:pt x="9637" y="19127"/>
                      <a:pt x="10127" y="19136"/>
                    </a:cubicBezTo>
                    <a:cubicBezTo>
                      <a:pt x="10617" y="19161"/>
                      <a:pt x="11124" y="19161"/>
                      <a:pt x="11622" y="19161"/>
                    </a:cubicBezTo>
                    <a:cubicBezTo>
                      <a:pt x="11124" y="19136"/>
                      <a:pt x="10634" y="19101"/>
                      <a:pt x="10127" y="19058"/>
                    </a:cubicBezTo>
                    <a:cubicBezTo>
                      <a:pt x="9628" y="19015"/>
                      <a:pt x="9138" y="18972"/>
                      <a:pt x="8639" y="18921"/>
                    </a:cubicBezTo>
                    <a:cubicBezTo>
                      <a:pt x="8149" y="18869"/>
                      <a:pt x="7651" y="18800"/>
                      <a:pt x="7161" y="18740"/>
                    </a:cubicBezTo>
                    <a:cubicBezTo>
                      <a:pt x="6680" y="18671"/>
                      <a:pt x="6190" y="18603"/>
                      <a:pt x="5708" y="18517"/>
                    </a:cubicBezTo>
                    <a:cubicBezTo>
                      <a:pt x="5691" y="18448"/>
                      <a:pt x="5665" y="18388"/>
                      <a:pt x="5631" y="18319"/>
                    </a:cubicBezTo>
                    <a:close/>
                    <a:moveTo>
                      <a:pt x="11072" y="0"/>
                    </a:moveTo>
                    <a:cubicBezTo>
                      <a:pt x="11021" y="310"/>
                      <a:pt x="10978" y="619"/>
                      <a:pt x="10943" y="937"/>
                    </a:cubicBezTo>
                    <a:cubicBezTo>
                      <a:pt x="10617" y="989"/>
                      <a:pt x="10290" y="1049"/>
                      <a:pt x="9989" y="1127"/>
                    </a:cubicBezTo>
                    <a:cubicBezTo>
                      <a:pt x="9989" y="1127"/>
                      <a:pt x="9688" y="1969"/>
                      <a:pt x="9499" y="2622"/>
                    </a:cubicBezTo>
                    <a:lnTo>
                      <a:pt x="215" y="13084"/>
                    </a:lnTo>
                    <a:cubicBezTo>
                      <a:pt x="146" y="13075"/>
                      <a:pt x="78" y="13058"/>
                      <a:pt x="0" y="13041"/>
                    </a:cubicBezTo>
                    <a:lnTo>
                      <a:pt x="0" y="13041"/>
                    </a:lnTo>
                    <a:cubicBezTo>
                      <a:pt x="379" y="13299"/>
                      <a:pt x="765" y="13497"/>
                      <a:pt x="1178" y="13677"/>
                    </a:cubicBezTo>
                    <a:cubicBezTo>
                      <a:pt x="1582" y="13849"/>
                      <a:pt x="1995" y="14021"/>
                      <a:pt x="2390" y="14193"/>
                    </a:cubicBezTo>
                    <a:cubicBezTo>
                      <a:pt x="3207" y="14537"/>
                      <a:pt x="4023" y="14872"/>
                      <a:pt x="4831" y="15216"/>
                    </a:cubicBezTo>
                    <a:cubicBezTo>
                      <a:pt x="5562" y="15517"/>
                      <a:pt x="6275" y="15809"/>
                      <a:pt x="7006" y="16110"/>
                    </a:cubicBezTo>
                    <a:lnTo>
                      <a:pt x="7041" y="16393"/>
                    </a:lnTo>
                    <a:lnTo>
                      <a:pt x="7066" y="16540"/>
                    </a:lnTo>
                    <a:cubicBezTo>
                      <a:pt x="5932" y="16436"/>
                      <a:pt x="5115" y="16368"/>
                      <a:pt x="4771" y="16368"/>
                    </a:cubicBezTo>
                    <a:cubicBezTo>
                      <a:pt x="4711" y="16368"/>
                      <a:pt x="4642" y="16393"/>
                      <a:pt x="4599" y="16436"/>
                    </a:cubicBezTo>
                    <a:cubicBezTo>
                      <a:pt x="4556" y="16479"/>
                      <a:pt x="4539" y="16548"/>
                      <a:pt x="4548" y="16608"/>
                    </a:cubicBezTo>
                    <a:cubicBezTo>
                      <a:pt x="4548" y="16643"/>
                      <a:pt x="4634" y="17365"/>
                      <a:pt x="5218" y="18027"/>
                    </a:cubicBezTo>
                    <a:cubicBezTo>
                      <a:pt x="5364" y="18199"/>
                      <a:pt x="5450" y="18457"/>
                      <a:pt x="5545" y="18749"/>
                    </a:cubicBezTo>
                    <a:cubicBezTo>
                      <a:pt x="5751" y="19359"/>
                      <a:pt x="6009" y="20116"/>
                      <a:pt x="7075" y="20116"/>
                    </a:cubicBezTo>
                    <a:lnTo>
                      <a:pt x="25299" y="20116"/>
                    </a:lnTo>
                    <a:cubicBezTo>
                      <a:pt x="25385" y="20116"/>
                      <a:pt x="25462" y="20073"/>
                      <a:pt x="25505" y="19995"/>
                    </a:cubicBezTo>
                    <a:cubicBezTo>
                      <a:pt x="25600" y="19815"/>
                      <a:pt x="25763" y="19480"/>
                      <a:pt x="25763" y="19299"/>
                    </a:cubicBezTo>
                    <a:cubicBezTo>
                      <a:pt x="25763" y="19273"/>
                      <a:pt x="25746" y="19101"/>
                      <a:pt x="25574" y="19041"/>
                    </a:cubicBezTo>
                    <a:cubicBezTo>
                      <a:pt x="25746" y="18990"/>
                      <a:pt x="25978" y="18929"/>
                      <a:pt x="26193" y="18904"/>
                    </a:cubicBezTo>
                    <a:cubicBezTo>
                      <a:pt x="26262" y="18886"/>
                      <a:pt x="26330" y="18835"/>
                      <a:pt x="26365" y="18757"/>
                    </a:cubicBezTo>
                    <a:cubicBezTo>
                      <a:pt x="26838" y="17580"/>
                      <a:pt x="26734" y="16179"/>
                      <a:pt x="26734" y="16127"/>
                    </a:cubicBezTo>
                    <a:cubicBezTo>
                      <a:pt x="26734" y="16058"/>
                      <a:pt x="26709" y="16007"/>
                      <a:pt x="26648" y="15964"/>
                    </a:cubicBezTo>
                    <a:cubicBezTo>
                      <a:pt x="26605" y="15938"/>
                      <a:pt x="26563" y="15921"/>
                      <a:pt x="26511" y="15921"/>
                    </a:cubicBezTo>
                    <a:lnTo>
                      <a:pt x="26468" y="15921"/>
                    </a:lnTo>
                    <a:cubicBezTo>
                      <a:pt x="25686" y="16067"/>
                      <a:pt x="24817" y="16179"/>
                      <a:pt x="23915" y="16282"/>
                    </a:cubicBezTo>
                    <a:cubicBezTo>
                      <a:pt x="23915" y="16127"/>
                      <a:pt x="23923" y="15981"/>
                      <a:pt x="23923" y="15835"/>
                    </a:cubicBezTo>
                    <a:cubicBezTo>
                      <a:pt x="24173" y="15775"/>
                      <a:pt x="24422" y="15723"/>
                      <a:pt x="24663" y="15654"/>
                    </a:cubicBezTo>
                    <a:cubicBezTo>
                      <a:pt x="24946" y="15577"/>
                      <a:pt x="25221" y="15517"/>
                      <a:pt x="25505" y="15439"/>
                    </a:cubicBezTo>
                    <a:cubicBezTo>
                      <a:pt x="26064" y="15302"/>
                      <a:pt x="26623" y="15147"/>
                      <a:pt x="27181" y="15001"/>
                    </a:cubicBezTo>
                    <a:cubicBezTo>
                      <a:pt x="27740" y="14846"/>
                      <a:pt x="28299" y="14700"/>
                      <a:pt x="28849" y="14537"/>
                    </a:cubicBezTo>
                    <a:cubicBezTo>
                      <a:pt x="29124" y="14459"/>
                      <a:pt x="29408" y="14391"/>
                      <a:pt x="29683" y="14305"/>
                    </a:cubicBezTo>
                    <a:cubicBezTo>
                      <a:pt x="29967" y="14219"/>
                      <a:pt x="30233" y="14115"/>
                      <a:pt x="30491" y="13969"/>
                    </a:cubicBezTo>
                    <a:cubicBezTo>
                      <a:pt x="30379" y="13969"/>
                      <a:pt x="30285" y="13978"/>
                      <a:pt x="30181" y="13987"/>
                    </a:cubicBezTo>
                    <a:lnTo>
                      <a:pt x="25935" y="7952"/>
                    </a:lnTo>
                    <a:cubicBezTo>
                      <a:pt x="25806" y="6800"/>
                      <a:pt x="25436" y="5923"/>
                      <a:pt x="25419" y="5880"/>
                    </a:cubicBezTo>
                    <a:lnTo>
                      <a:pt x="25376" y="5777"/>
                    </a:lnTo>
                    <a:lnTo>
                      <a:pt x="25264" y="5769"/>
                    </a:lnTo>
                    <a:cubicBezTo>
                      <a:pt x="24964" y="5726"/>
                      <a:pt x="24637" y="5708"/>
                      <a:pt x="24319" y="5691"/>
                    </a:cubicBezTo>
                    <a:lnTo>
                      <a:pt x="24147" y="5450"/>
                    </a:lnTo>
                    <a:cubicBezTo>
                      <a:pt x="24138" y="4918"/>
                      <a:pt x="24121" y="4393"/>
                      <a:pt x="24044" y="3860"/>
                    </a:cubicBezTo>
                    <a:cubicBezTo>
                      <a:pt x="23932" y="4393"/>
                      <a:pt x="23889" y="4943"/>
                      <a:pt x="23863" y="5476"/>
                    </a:cubicBezTo>
                    <a:lnTo>
                      <a:pt x="23863" y="5511"/>
                    </a:lnTo>
                    <a:lnTo>
                      <a:pt x="20863" y="4041"/>
                    </a:lnTo>
                    <a:lnTo>
                      <a:pt x="20855" y="4032"/>
                    </a:lnTo>
                    <a:cubicBezTo>
                      <a:pt x="20820" y="3800"/>
                      <a:pt x="20794" y="3568"/>
                      <a:pt x="20777" y="3310"/>
                    </a:cubicBezTo>
                    <a:lnTo>
                      <a:pt x="20751" y="3130"/>
                    </a:lnTo>
                    <a:lnTo>
                      <a:pt x="20571" y="3138"/>
                    </a:lnTo>
                    <a:cubicBezTo>
                      <a:pt x="20562" y="3138"/>
                      <a:pt x="20433" y="3147"/>
                      <a:pt x="20201" y="3155"/>
                    </a:cubicBezTo>
                    <a:lnTo>
                      <a:pt x="20090" y="3001"/>
                    </a:lnTo>
                    <a:cubicBezTo>
                      <a:pt x="20236" y="3001"/>
                      <a:pt x="20390" y="3009"/>
                      <a:pt x="20545" y="3018"/>
                    </a:cubicBezTo>
                    <a:cubicBezTo>
                      <a:pt x="20545" y="3018"/>
                      <a:pt x="20193" y="2399"/>
                      <a:pt x="20227" y="1436"/>
                    </a:cubicBezTo>
                    <a:lnTo>
                      <a:pt x="20227" y="1436"/>
                    </a:lnTo>
                    <a:cubicBezTo>
                      <a:pt x="20227" y="1436"/>
                      <a:pt x="19728" y="1470"/>
                      <a:pt x="19075" y="1548"/>
                    </a:cubicBezTo>
                    <a:cubicBezTo>
                      <a:pt x="19058" y="1066"/>
                      <a:pt x="19015" y="576"/>
                      <a:pt x="18938" y="86"/>
                    </a:cubicBezTo>
                    <a:cubicBezTo>
                      <a:pt x="18826" y="568"/>
                      <a:pt x="18757" y="1066"/>
                      <a:pt x="18714" y="1548"/>
                    </a:cubicBezTo>
                    <a:lnTo>
                      <a:pt x="14958" y="2012"/>
                    </a:lnTo>
                    <a:lnTo>
                      <a:pt x="12938" y="1419"/>
                    </a:lnTo>
                    <a:cubicBezTo>
                      <a:pt x="12920" y="1204"/>
                      <a:pt x="12920" y="963"/>
                      <a:pt x="12955" y="697"/>
                    </a:cubicBezTo>
                    <a:lnTo>
                      <a:pt x="12955" y="697"/>
                    </a:lnTo>
                    <a:cubicBezTo>
                      <a:pt x="12955" y="697"/>
                      <a:pt x="12104" y="748"/>
                      <a:pt x="11175" y="894"/>
                    </a:cubicBezTo>
                    <a:cubicBezTo>
                      <a:pt x="11158" y="594"/>
                      <a:pt x="11124" y="301"/>
                      <a:pt x="1107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41"/>
              <p:cNvSpPr/>
              <p:nvPr/>
            </p:nvSpPr>
            <p:spPr>
              <a:xfrm>
                <a:off x="2275450" y="1110625"/>
                <a:ext cx="25600" cy="84050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3362" extrusionOk="0">
                    <a:moveTo>
                      <a:pt x="1024" y="1"/>
                    </a:moveTo>
                    <a:cubicBezTo>
                      <a:pt x="1024" y="2"/>
                      <a:pt x="1006" y="53"/>
                      <a:pt x="964" y="138"/>
                    </a:cubicBezTo>
                    <a:cubicBezTo>
                      <a:pt x="921" y="224"/>
                      <a:pt x="861" y="353"/>
                      <a:pt x="800" y="508"/>
                    </a:cubicBezTo>
                    <a:cubicBezTo>
                      <a:pt x="732" y="654"/>
                      <a:pt x="654" y="843"/>
                      <a:pt x="585" y="1032"/>
                    </a:cubicBezTo>
                    <a:cubicBezTo>
                      <a:pt x="508" y="1230"/>
                      <a:pt x="439" y="1445"/>
                      <a:pt x="379" y="1643"/>
                    </a:cubicBezTo>
                    <a:cubicBezTo>
                      <a:pt x="319" y="1857"/>
                      <a:pt x="259" y="2072"/>
                      <a:pt x="207" y="2270"/>
                    </a:cubicBezTo>
                    <a:cubicBezTo>
                      <a:pt x="156" y="2468"/>
                      <a:pt x="121" y="2657"/>
                      <a:pt x="87" y="2820"/>
                    </a:cubicBezTo>
                    <a:cubicBezTo>
                      <a:pt x="53" y="2975"/>
                      <a:pt x="35" y="3121"/>
                      <a:pt x="27" y="3216"/>
                    </a:cubicBezTo>
                    <a:cubicBezTo>
                      <a:pt x="10" y="3310"/>
                      <a:pt x="1" y="3362"/>
                      <a:pt x="1" y="3362"/>
                    </a:cubicBezTo>
                    <a:cubicBezTo>
                      <a:pt x="1" y="3362"/>
                      <a:pt x="10" y="3310"/>
                      <a:pt x="35" y="3216"/>
                    </a:cubicBezTo>
                    <a:cubicBezTo>
                      <a:pt x="53" y="3121"/>
                      <a:pt x="87" y="2992"/>
                      <a:pt x="130" y="2829"/>
                    </a:cubicBezTo>
                    <a:cubicBezTo>
                      <a:pt x="173" y="2665"/>
                      <a:pt x="216" y="2485"/>
                      <a:pt x="267" y="2279"/>
                    </a:cubicBezTo>
                    <a:cubicBezTo>
                      <a:pt x="328" y="2072"/>
                      <a:pt x="388" y="1866"/>
                      <a:pt x="457" y="1651"/>
                    </a:cubicBezTo>
                    <a:cubicBezTo>
                      <a:pt x="517" y="1436"/>
                      <a:pt x="585" y="1239"/>
                      <a:pt x="646" y="1041"/>
                    </a:cubicBezTo>
                    <a:cubicBezTo>
                      <a:pt x="714" y="852"/>
                      <a:pt x="775" y="671"/>
                      <a:pt x="835" y="516"/>
                    </a:cubicBezTo>
                    <a:cubicBezTo>
                      <a:pt x="886" y="370"/>
                      <a:pt x="938" y="224"/>
                      <a:pt x="972" y="138"/>
                    </a:cubicBezTo>
                    <a:cubicBezTo>
                      <a:pt x="1006" y="53"/>
                      <a:pt x="1024" y="2"/>
                      <a:pt x="102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41"/>
              <p:cNvSpPr/>
              <p:nvPr/>
            </p:nvSpPr>
            <p:spPr>
              <a:xfrm>
                <a:off x="2310275" y="1064000"/>
                <a:ext cx="9050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989" extrusionOk="0">
                    <a:moveTo>
                      <a:pt x="362" y="0"/>
                    </a:moveTo>
                    <a:lnTo>
                      <a:pt x="362" y="0"/>
                    </a:lnTo>
                    <a:cubicBezTo>
                      <a:pt x="362" y="0"/>
                      <a:pt x="353" y="9"/>
                      <a:pt x="344" y="43"/>
                    </a:cubicBezTo>
                    <a:lnTo>
                      <a:pt x="284" y="146"/>
                    </a:lnTo>
                    <a:cubicBezTo>
                      <a:pt x="267" y="189"/>
                      <a:pt x="241" y="241"/>
                      <a:pt x="224" y="301"/>
                    </a:cubicBezTo>
                    <a:cubicBezTo>
                      <a:pt x="198" y="353"/>
                      <a:pt x="181" y="413"/>
                      <a:pt x="147" y="482"/>
                    </a:cubicBezTo>
                    <a:cubicBezTo>
                      <a:pt x="129" y="542"/>
                      <a:pt x="104" y="602"/>
                      <a:pt x="86" y="662"/>
                    </a:cubicBezTo>
                    <a:cubicBezTo>
                      <a:pt x="69" y="731"/>
                      <a:pt x="61" y="783"/>
                      <a:pt x="43" y="826"/>
                    </a:cubicBezTo>
                    <a:cubicBezTo>
                      <a:pt x="26" y="868"/>
                      <a:pt x="18" y="911"/>
                      <a:pt x="9" y="946"/>
                    </a:cubicBezTo>
                    <a:cubicBezTo>
                      <a:pt x="1" y="972"/>
                      <a:pt x="1" y="989"/>
                      <a:pt x="1" y="989"/>
                    </a:cubicBezTo>
                    <a:cubicBezTo>
                      <a:pt x="1" y="989"/>
                      <a:pt x="9" y="972"/>
                      <a:pt x="18" y="946"/>
                    </a:cubicBezTo>
                    <a:lnTo>
                      <a:pt x="69" y="834"/>
                    </a:lnTo>
                    <a:cubicBezTo>
                      <a:pt x="95" y="791"/>
                      <a:pt x="112" y="740"/>
                      <a:pt x="138" y="688"/>
                    </a:cubicBezTo>
                    <a:cubicBezTo>
                      <a:pt x="155" y="628"/>
                      <a:pt x="181" y="568"/>
                      <a:pt x="215" y="499"/>
                    </a:cubicBezTo>
                    <a:cubicBezTo>
                      <a:pt x="233" y="439"/>
                      <a:pt x="250" y="387"/>
                      <a:pt x="276" y="318"/>
                    </a:cubicBezTo>
                    <a:cubicBezTo>
                      <a:pt x="301" y="267"/>
                      <a:pt x="310" y="198"/>
                      <a:pt x="319" y="155"/>
                    </a:cubicBezTo>
                    <a:cubicBezTo>
                      <a:pt x="327" y="112"/>
                      <a:pt x="336" y="69"/>
                      <a:pt x="353" y="43"/>
                    </a:cubicBezTo>
                    <a:cubicBezTo>
                      <a:pt x="362" y="9"/>
                      <a:pt x="362" y="0"/>
                      <a:pt x="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41"/>
              <p:cNvSpPr/>
              <p:nvPr/>
            </p:nvSpPr>
            <p:spPr>
              <a:xfrm>
                <a:off x="2291150" y="1106125"/>
                <a:ext cx="85775" cy="773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3095" extrusionOk="0">
                    <a:moveTo>
                      <a:pt x="3430" y="0"/>
                    </a:moveTo>
                    <a:lnTo>
                      <a:pt x="3430" y="0"/>
                    </a:lnTo>
                    <a:cubicBezTo>
                      <a:pt x="3430" y="0"/>
                      <a:pt x="3361" y="43"/>
                      <a:pt x="3250" y="103"/>
                    </a:cubicBezTo>
                    <a:cubicBezTo>
                      <a:pt x="3147" y="172"/>
                      <a:pt x="3001" y="267"/>
                      <a:pt x="2811" y="396"/>
                    </a:cubicBezTo>
                    <a:cubicBezTo>
                      <a:pt x="2631" y="524"/>
                      <a:pt x="2425" y="679"/>
                      <a:pt x="2210" y="834"/>
                    </a:cubicBezTo>
                    <a:cubicBezTo>
                      <a:pt x="2012" y="997"/>
                      <a:pt x="1780" y="1195"/>
                      <a:pt x="1565" y="1384"/>
                    </a:cubicBezTo>
                    <a:cubicBezTo>
                      <a:pt x="1350" y="1582"/>
                      <a:pt x="1152" y="1780"/>
                      <a:pt x="955" y="1977"/>
                    </a:cubicBezTo>
                    <a:cubicBezTo>
                      <a:pt x="766" y="2166"/>
                      <a:pt x="594" y="2364"/>
                      <a:pt x="447" y="2527"/>
                    </a:cubicBezTo>
                    <a:cubicBezTo>
                      <a:pt x="310" y="2682"/>
                      <a:pt x="190" y="2828"/>
                      <a:pt x="121" y="2931"/>
                    </a:cubicBezTo>
                    <a:cubicBezTo>
                      <a:pt x="43" y="3026"/>
                      <a:pt x="0" y="3095"/>
                      <a:pt x="0" y="3095"/>
                    </a:cubicBezTo>
                    <a:cubicBezTo>
                      <a:pt x="0" y="3095"/>
                      <a:pt x="52" y="3043"/>
                      <a:pt x="129" y="2940"/>
                    </a:cubicBezTo>
                    <a:cubicBezTo>
                      <a:pt x="215" y="2845"/>
                      <a:pt x="336" y="2717"/>
                      <a:pt x="482" y="2553"/>
                    </a:cubicBezTo>
                    <a:cubicBezTo>
                      <a:pt x="637" y="2398"/>
                      <a:pt x="808" y="2209"/>
                      <a:pt x="998" y="2029"/>
                    </a:cubicBezTo>
                    <a:cubicBezTo>
                      <a:pt x="1195" y="1840"/>
                      <a:pt x="1410" y="1642"/>
                      <a:pt x="1625" y="1453"/>
                    </a:cubicBezTo>
                    <a:cubicBezTo>
                      <a:pt x="1840" y="1255"/>
                      <a:pt x="2055" y="1066"/>
                      <a:pt x="2270" y="894"/>
                    </a:cubicBezTo>
                    <a:cubicBezTo>
                      <a:pt x="2485" y="722"/>
                      <a:pt x="2674" y="559"/>
                      <a:pt x="2846" y="430"/>
                    </a:cubicBezTo>
                    <a:cubicBezTo>
                      <a:pt x="3018" y="301"/>
                      <a:pt x="3172" y="189"/>
                      <a:pt x="3267" y="120"/>
                    </a:cubicBezTo>
                    <a:cubicBezTo>
                      <a:pt x="3370" y="43"/>
                      <a:pt x="3430" y="0"/>
                      <a:pt x="343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41"/>
              <p:cNvSpPr/>
              <p:nvPr/>
            </p:nvSpPr>
            <p:spPr>
              <a:xfrm>
                <a:off x="2319300" y="1123525"/>
                <a:ext cx="432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548" extrusionOk="0">
                    <a:moveTo>
                      <a:pt x="1728" y="0"/>
                    </a:moveTo>
                    <a:lnTo>
                      <a:pt x="1728" y="0"/>
                    </a:lnTo>
                    <a:cubicBezTo>
                      <a:pt x="1728" y="0"/>
                      <a:pt x="1703" y="26"/>
                      <a:pt x="1642" y="52"/>
                    </a:cubicBezTo>
                    <a:cubicBezTo>
                      <a:pt x="1591" y="86"/>
                      <a:pt x="1513" y="129"/>
                      <a:pt x="1419" y="198"/>
                    </a:cubicBezTo>
                    <a:cubicBezTo>
                      <a:pt x="1333" y="258"/>
                      <a:pt x="1230" y="327"/>
                      <a:pt x="1118" y="413"/>
                    </a:cubicBezTo>
                    <a:cubicBezTo>
                      <a:pt x="1015" y="499"/>
                      <a:pt x="895" y="585"/>
                      <a:pt x="783" y="680"/>
                    </a:cubicBezTo>
                    <a:cubicBezTo>
                      <a:pt x="680" y="774"/>
                      <a:pt x="568" y="886"/>
                      <a:pt x="473" y="980"/>
                    </a:cubicBezTo>
                    <a:cubicBezTo>
                      <a:pt x="379" y="1075"/>
                      <a:pt x="293" y="1170"/>
                      <a:pt x="224" y="1255"/>
                    </a:cubicBezTo>
                    <a:cubicBezTo>
                      <a:pt x="155" y="1341"/>
                      <a:pt x="95" y="1410"/>
                      <a:pt x="69" y="1462"/>
                    </a:cubicBezTo>
                    <a:cubicBezTo>
                      <a:pt x="26" y="1513"/>
                      <a:pt x="1" y="1548"/>
                      <a:pt x="1" y="1548"/>
                    </a:cubicBezTo>
                    <a:lnTo>
                      <a:pt x="78" y="1470"/>
                    </a:lnTo>
                    <a:lnTo>
                      <a:pt x="258" y="1290"/>
                    </a:lnTo>
                    <a:cubicBezTo>
                      <a:pt x="336" y="1212"/>
                      <a:pt x="430" y="1127"/>
                      <a:pt x="525" y="1032"/>
                    </a:cubicBezTo>
                    <a:cubicBezTo>
                      <a:pt x="619" y="937"/>
                      <a:pt x="731" y="843"/>
                      <a:pt x="834" y="740"/>
                    </a:cubicBezTo>
                    <a:cubicBezTo>
                      <a:pt x="946" y="645"/>
                      <a:pt x="1049" y="551"/>
                      <a:pt x="1161" y="465"/>
                    </a:cubicBezTo>
                    <a:cubicBezTo>
                      <a:pt x="1264" y="379"/>
                      <a:pt x="1367" y="293"/>
                      <a:pt x="1453" y="224"/>
                    </a:cubicBezTo>
                    <a:cubicBezTo>
                      <a:pt x="1539" y="164"/>
                      <a:pt x="1608" y="112"/>
                      <a:pt x="1651" y="69"/>
                    </a:cubicBezTo>
                    <a:cubicBezTo>
                      <a:pt x="1711" y="26"/>
                      <a:pt x="1728" y="0"/>
                      <a:pt x="17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41"/>
              <p:cNvSpPr/>
              <p:nvPr/>
            </p:nvSpPr>
            <p:spPr>
              <a:xfrm>
                <a:off x="2142225" y="1254625"/>
                <a:ext cx="92000" cy="80600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224" extrusionOk="0">
                    <a:moveTo>
                      <a:pt x="3679" y="0"/>
                    </a:moveTo>
                    <a:lnTo>
                      <a:pt x="3679" y="0"/>
                    </a:lnTo>
                    <a:cubicBezTo>
                      <a:pt x="3679" y="0"/>
                      <a:pt x="3611" y="43"/>
                      <a:pt x="3508" y="120"/>
                    </a:cubicBezTo>
                    <a:cubicBezTo>
                      <a:pt x="3387" y="206"/>
                      <a:pt x="3224" y="310"/>
                      <a:pt x="3043" y="456"/>
                    </a:cubicBezTo>
                    <a:cubicBezTo>
                      <a:pt x="2863" y="593"/>
                      <a:pt x="2648" y="739"/>
                      <a:pt x="2424" y="929"/>
                    </a:cubicBezTo>
                    <a:cubicBezTo>
                      <a:pt x="2192" y="1109"/>
                      <a:pt x="1960" y="1298"/>
                      <a:pt x="1737" y="1496"/>
                    </a:cubicBezTo>
                    <a:cubicBezTo>
                      <a:pt x="1505" y="1702"/>
                      <a:pt x="1281" y="1900"/>
                      <a:pt x="1066" y="2098"/>
                    </a:cubicBezTo>
                    <a:cubicBezTo>
                      <a:pt x="860" y="2287"/>
                      <a:pt x="671" y="2484"/>
                      <a:pt x="516" y="2656"/>
                    </a:cubicBezTo>
                    <a:cubicBezTo>
                      <a:pt x="361" y="2820"/>
                      <a:pt x="232" y="2966"/>
                      <a:pt x="146" y="3060"/>
                    </a:cubicBezTo>
                    <a:cubicBezTo>
                      <a:pt x="60" y="3164"/>
                      <a:pt x="0" y="3224"/>
                      <a:pt x="0" y="3224"/>
                    </a:cubicBezTo>
                    <a:lnTo>
                      <a:pt x="155" y="3078"/>
                    </a:lnTo>
                    <a:cubicBezTo>
                      <a:pt x="250" y="2974"/>
                      <a:pt x="387" y="2845"/>
                      <a:pt x="550" y="2691"/>
                    </a:cubicBezTo>
                    <a:cubicBezTo>
                      <a:pt x="714" y="2527"/>
                      <a:pt x="903" y="2347"/>
                      <a:pt x="1118" y="2149"/>
                    </a:cubicBezTo>
                    <a:cubicBezTo>
                      <a:pt x="1324" y="1960"/>
                      <a:pt x="1565" y="1754"/>
                      <a:pt x="1788" y="1547"/>
                    </a:cubicBezTo>
                    <a:cubicBezTo>
                      <a:pt x="2012" y="1341"/>
                      <a:pt x="2244" y="1152"/>
                      <a:pt x="2459" y="971"/>
                    </a:cubicBezTo>
                    <a:cubicBezTo>
                      <a:pt x="2691" y="782"/>
                      <a:pt x="2889" y="610"/>
                      <a:pt x="3078" y="473"/>
                    </a:cubicBezTo>
                    <a:cubicBezTo>
                      <a:pt x="3258" y="335"/>
                      <a:pt x="3404" y="215"/>
                      <a:pt x="3516" y="129"/>
                    </a:cubicBezTo>
                    <a:lnTo>
                      <a:pt x="3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41"/>
              <p:cNvSpPr/>
              <p:nvPr/>
            </p:nvSpPr>
            <p:spPr>
              <a:xfrm>
                <a:off x="2164575" y="1282775"/>
                <a:ext cx="43225" cy="40425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617" extrusionOk="0">
                    <a:moveTo>
                      <a:pt x="1728" y="0"/>
                    </a:moveTo>
                    <a:cubicBezTo>
                      <a:pt x="1728" y="0"/>
                      <a:pt x="1694" y="26"/>
                      <a:pt x="1651" y="69"/>
                    </a:cubicBezTo>
                    <a:cubicBezTo>
                      <a:pt x="1599" y="112"/>
                      <a:pt x="1530" y="164"/>
                      <a:pt x="1453" y="241"/>
                    </a:cubicBezTo>
                    <a:cubicBezTo>
                      <a:pt x="1367" y="318"/>
                      <a:pt x="1273" y="387"/>
                      <a:pt x="1161" y="490"/>
                    </a:cubicBezTo>
                    <a:lnTo>
                      <a:pt x="843" y="774"/>
                    </a:lnTo>
                    <a:cubicBezTo>
                      <a:pt x="731" y="877"/>
                      <a:pt x="628" y="980"/>
                      <a:pt x="525" y="1075"/>
                    </a:cubicBezTo>
                    <a:cubicBezTo>
                      <a:pt x="430" y="1178"/>
                      <a:pt x="336" y="1264"/>
                      <a:pt x="258" y="1350"/>
                    </a:cubicBezTo>
                    <a:cubicBezTo>
                      <a:pt x="181" y="1419"/>
                      <a:pt x="121" y="1496"/>
                      <a:pt x="78" y="1539"/>
                    </a:cubicBezTo>
                    <a:lnTo>
                      <a:pt x="0" y="1616"/>
                    </a:lnTo>
                    <a:cubicBezTo>
                      <a:pt x="0" y="1616"/>
                      <a:pt x="35" y="1591"/>
                      <a:pt x="78" y="1548"/>
                    </a:cubicBezTo>
                    <a:cubicBezTo>
                      <a:pt x="129" y="1505"/>
                      <a:pt x="198" y="1453"/>
                      <a:pt x="284" y="1376"/>
                    </a:cubicBezTo>
                    <a:cubicBezTo>
                      <a:pt x="370" y="1307"/>
                      <a:pt x="464" y="1229"/>
                      <a:pt x="568" y="1135"/>
                    </a:cubicBezTo>
                    <a:lnTo>
                      <a:pt x="894" y="843"/>
                    </a:lnTo>
                    <a:cubicBezTo>
                      <a:pt x="997" y="748"/>
                      <a:pt x="1109" y="636"/>
                      <a:pt x="1204" y="542"/>
                    </a:cubicBezTo>
                    <a:cubicBezTo>
                      <a:pt x="1298" y="447"/>
                      <a:pt x="1401" y="361"/>
                      <a:pt x="1470" y="275"/>
                    </a:cubicBezTo>
                    <a:cubicBezTo>
                      <a:pt x="1548" y="198"/>
                      <a:pt x="1616" y="121"/>
                      <a:pt x="1651" y="78"/>
                    </a:cubicBez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41"/>
              <p:cNvSpPr/>
              <p:nvPr/>
            </p:nvSpPr>
            <p:spPr>
              <a:xfrm>
                <a:off x="2304050" y="1205400"/>
                <a:ext cx="82100" cy="933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732" extrusionOk="0">
                    <a:moveTo>
                      <a:pt x="3284" y="1"/>
                    </a:moveTo>
                    <a:cubicBezTo>
                      <a:pt x="3284" y="1"/>
                      <a:pt x="3224" y="61"/>
                      <a:pt x="3129" y="147"/>
                    </a:cubicBezTo>
                    <a:cubicBezTo>
                      <a:pt x="3017" y="233"/>
                      <a:pt x="2880" y="362"/>
                      <a:pt x="2708" y="516"/>
                    </a:cubicBezTo>
                    <a:cubicBezTo>
                      <a:pt x="2536" y="680"/>
                      <a:pt x="2338" y="877"/>
                      <a:pt x="2141" y="1075"/>
                    </a:cubicBezTo>
                    <a:cubicBezTo>
                      <a:pt x="1934" y="1290"/>
                      <a:pt x="1719" y="1522"/>
                      <a:pt x="1513" y="1754"/>
                    </a:cubicBezTo>
                    <a:cubicBezTo>
                      <a:pt x="1307" y="1995"/>
                      <a:pt x="1109" y="2227"/>
                      <a:pt x="920" y="2451"/>
                    </a:cubicBezTo>
                    <a:cubicBezTo>
                      <a:pt x="739" y="2683"/>
                      <a:pt x="576" y="2906"/>
                      <a:pt x="439" y="3087"/>
                    </a:cubicBezTo>
                    <a:cubicBezTo>
                      <a:pt x="301" y="3284"/>
                      <a:pt x="189" y="3439"/>
                      <a:pt x="121" y="3551"/>
                    </a:cubicBezTo>
                    <a:cubicBezTo>
                      <a:pt x="43" y="3671"/>
                      <a:pt x="0" y="3731"/>
                      <a:pt x="0" y="3731"/>
                    </a:cubicBezTo>
                    <a:cubicBezTo>
                      <a:pt x="0" y="3731"/>
                      <a:pt x="43" y="3671"/>
                      <a:pt x="129" y="3559"/>
                    </a:cubicBezTo>
                    <a:cubicBezTo>
                      <a:pt x="207" y="3465"/>
                      <a:pt x="318" y="3310"/>
                      <a:pt x="473" y="3130"/>
                    </a:cubicBezTo>
                    <a:cubicBezTo>
                      <a:pt x="611" y="2949"/>
                      <a:pt x="791" y="2734"/>
                      <a:pt x="980" y="2511"/>
                    </a:cubicBezTo>
                    <a:cubicBezTo>
                      <a:pt x="1161" y="2279"/>
                      <a:pt x="1367" y="2046"/>
                      <a:pt x="1565" y="1806"/>
                    </a:cubicBezTo>
                    <a:cubicBezTo>
                      <a:pt x="1771" y="1574"/>
                      <a:pt x="1986" y="1350"/>
                      <a:pt x="2184" y="1135"/>
                    </a:cubicBezTo>
                    <a:cubicBezTo>
                      <a:pt x="2381" y="920"/>
                      <a:pt x="2570" y="723"/>
                      <a:pt x="2734" y="551"/>
                    </a:cubicBezTo>
                    <a:lnTo>
                      <a:pt x="3138" y="155"/>
                    </a:lnTo>
                    <a:lnTo>
                      <a:pt x="328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41"/>
              <p:cNvSpPr/>
              <p:nvPr/>
            </p:nvSpPr>
            <p:spPr>
              <a:xfrm>
                <a:off x="2321025" y="1239575"/>
                <a:ext cx="39125" cy="4922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969" extrusionOk="0">
                    <a:moveTo>
                      <a:pt x="1565" y="0"/>
                    </a:moveTo>
                    <a:cubicBezTo>
                      <a:pt x="1565" y="0"/>
                      <a:pt x="1530" y="18"/>
                      <a:pt x="1479" y="78"/>
                    </a:cubicBezTo>
                    <a:cubicBezTo>
                      <a:pt x="1444" y="129"/>
                      <a:pt x="1376" y="198"/>
                      <a:pt x="1290" y="284"/>
                    </a:cubicBezTo>
                    <a:cubicBezTo>
                      <a:pt x="1204" y="370"/>
                      <a:pt x="1101" y="465"/>
                      <a:pt x="1006" y="568"/>
                    </a:cubicBezTo>
                    <a:cubicBezTo>
                      <a:pt x="912" y="679"/>
                      <a:pt x="800" y="800"/>
                      <a:pt x="705" y="929"/>
                    </a:cubicBezTo>
                    <a:cubicBezTo>
                      <a:pt x="611" y="1058"/>
                      <a:pt x="516" y="1169"/>
                      <a:pt x="430" y="1290"/>
                    </a:cubicBezTo>
                    <a:cubicBezTo>
                      <a:pt x="336" y="1410"/>
                      <a:pt x="267" y="1522"/>
                      <a:pt x="198" y="1625"/>
                    </a:cubicBezTo>
                    <a:cubicBezTo>
                      <a:pt x="138" y="1720"/>
                      <a:pt x="95" y="1806"/>
                      <a:pt x="52" y="1874"/>
                    </a:cubicBezTo>
                    <a:cubicBezTo>
                      <a:pt x="18" y="1935"/>
                      <a:pt x="0" y="1969"/>
                      <a:pt x="0" y="1969"/>
                    </a:cubicBezTo>
                    <a:cubicBezTo>
                      <a:pt x="0" y="1969"/>
                      <a:pt x="18" y="1935"/>
                      <a:pt x="60" y="1883"/>
                    </a:cubicBezTo>
                    <a:cubicBezTo>
                      <a:pt x="103" y="1823"/>
                      <a:pt x="155" y="1737"/>
                      <a:pt x="232" y="1651"/>
                    </a:cubicBezTo>
                    <a:cubicBezTo>
                      <a:pt x="301" y="1556"/>
                      <a:pt x="387" y="1453"/>
                      <a:pt x="482" y="1333"/>
                    </a:cubicBezTo>
                    <a:cubicBezTo>
                      <a:pt x="568" y="1212"/>
                      <a:pt x="662" y="1092"/>
                      <a:pt x="757" y="963"/>
                    </a:cubicBezTo>
                    <a:cubicBezTo>
                      <a:pt x="860" y="851"/>
                      <a:pt x="954" y="722"/>
                      <a:pt x="1049" y="611"/>
                    </a:cubicBezTo>
                    <a:cubicBezTo>
                      <a:pt x="1144" y="508"/>
                      <a:pt x="1230" y="396"/>
                      <a:pt x="1307" y="301"/>
                    </a:cubicBezTo>
                    <a:cubicBezTo>
                      <a:pt x="1384" y="215"/>
                      <a:pt x="1444" y="138"/>
                      <a:pt x="1487" y="86"/>
                    </a:cubicBezTo>
                    <a:cubicBezTo>
                      <a:pt x="1530" y="35"/>
                      <a:pt x="1565" y="0"/>
                      <a:pt x="156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41"/>
              <p:cNvSpPr/>
              <p:nvPr/>
            </p:nvSpPr>
            <p:spPr>
              <a:xfrm>
                <a:off x="2306400" y="1348100"/>
                <a:ext cx="85775" cy="7052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2821" extrusionOk="0">
                    <a:moveTo>
                      <a:pt x="3431" y="0"/>
                    </a:moveTo>
                    <a:cubicBezTo>
                      <a:pt x="3431" y="1"/>
                      <a:pt x="3362" y="35"/>
                      <a:pt x="3267" y="95"/>
                    </a:cubicBezTo>
                    <a:cubicBezTo>
                      <a:pt x="3156" y="164"/>
                      <a:pt x="3018" y="250"/>
                      <a:pt x="2846" y="370"/>
                    </a:cubicBezTo>
                    <a:cubicBezTo>
                      <a:pt x="2674" y="482"/>
                      <a:pt x="2468" y="628"/>
                      <a:pt x="2270" y="774"/>
                    </a:cubicBezTo>
                    <a:cubicBezTo>
                      <a:pt x="2064" y="937"/>
                      <a:pt x="1840" y="1101"/>
                      <a:pt x="1625" y="1281"/>
                    </a:cubicBezTo>
                    <a:cubicBezTo>
                      <a:pt x="1411" y="1462"/>
                      <a:pt x="1204" y="1642"/>
                      <a:pt x="998" y="1814"/>
                    </a:cubicBezTo>
                    <a:cubicBezTo>
                      <a:pt x="809" y="1986"/>
                      <a:pt x="637" y="2158"/>
                      <a:pt x="482" y="2313"/>
                    </a:cubicBezTo>
                    <a:cubicBezTo>
                      <a:pt x="336" y="2459"/>
                      <a:pt x="216" y="2579"/>
                      <a:pt x="130" y="2674"/>
                    </a:cubicBezTo>
                    <a:cubicBezTo>
                      <a:pt x="44" y="2760"/>
                      <a:pt x="1" y="2820"/>
                      <a:pt x="1" y="2820"/>
                    </a:cubicBezTo>
                    <a:cubicBezTo>
                      <a:pt x="1" y="2820"/>
                      <a:pt x="52" y="2777"/>
                      <a:pt x="138" y="2691"/>
                    </a:cubicBezTo>
                    <a:cubicBezTo>
                      <a:pt x="224" y="2605"/>
                      <a:pt x="353" y="2485"/>
                      <a:pt x="517" y="2347"/>
                    </a:cubicBezTo>
                    <a:cubicBezTo>
                      <a:pt x="671" y="2201"/>
                      <a:pt x="852" y="2046"/>
                      <a:pt x="1041" y="1874"/>
                    </a:cubicBezTo>
                    <a:cubicBezTo>
                      <a:pt x="1239" y="1703"/>
                      <a:pt x="1454" y="1513"/>
                      <a:pt x="1668" y="1341"/>
                    </a:cubicBezTo>
                    <a:cubicBezTo>
                      <a:pt x="1883" y="1170"/>
                      <a:pt x="2098" y="989"/>
                      <a:pt x="2305" y="843"/>
                    </a:cubicBezTo>
                    <a:cubicBezTo>
                      <a:pt x="2502" y="680"/>
                      <a:pt x="2700" y="525"/>
                      <a:pt x="2872" y="413"/>
                    </a:cubicBezTo>
                    <a:cubicBezTo>
                      <a:pt x="3044" y="293"/>
                      <a:pt x="3181" y="181"/>
                      <a:pt x="3276" y="112"/>
                    </a:cubicBezTo>
                    <a:cubicBezTo>
                      <a:pt x="3370" y="35"/>
                      <a:pt x="3431" y="1"/>
                      <a:pt x="34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41"/>
              <p:cNvSpPr/>
              <p:nvPr/>
            </p:nvSpPr>
            <p:spPr>
              <a:xfrm>
                <a:off x="2330250" y="1367650"/>
                <a:ext cx="44100" cy="3957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83" extrusionOk="0">
                    <a:moveTo>
                      <a:pt x="1763" y="1"/>
                    </a:moveTo>
                    <a:cubicBezTo>
                      <a:pt x="1763" y="1"/>
                      <a:pt x="1720" y="27"/>
                      <a:pt x="1669" y="69"/>
                    </a:cubicBezTo>
                    <a:cubicBezTo>
                      <a:pt x="1617" y="104"/>
                      <a:pt x="1540" y="155"/>
                      <a:pt x="1445" y="216"/>
                    </a:cubicBezTo>
                    <a:cubicBezTo>
                      <a:pt x="1359" y="284"/>
                      <a:pt x="1247" y="362"/>
                      <a:pt x="1144" y="448"/>
                    </a:cubicBezTo>
                    <a:cubicBezTo>
                      <a:pt x="1033" y="534"/>
                      <a:pt x="921" y="628"/>
                      <a:pt x="809" y="723"/>
                    </a:cubicBezTo>
                    <a:cubicBezTo>
                      <a:pt x="706" y="817"/>
                      <a:pt x="594" y="929"/>
                      <a:pt x="500" y="1024"/>
                    </a:cubicBezTo>
                    <a:cubicBezTo>
                      <a:pt x="405" y="1118"/>
                      <a:pt x="319" y="1221"/>
                      <a:pt x="242" y="1307"/>
                    </a:cubicBezTo>
                    <a:cubicBezTo>
                      <a:pt x="164" y="1393"/>
                      <a:pt x="113" y="1462"/>
                      <a:pt x="70" y="1505"/>
                    </a:cubicBezTo>
                    <a:cubicBezTo>
                      <a:pt x="27" y="1565"/>
                      <a:pt x="1" y="1582"/>
                      <a:pt x="1" y="1582"/>
                    </a:cubicBezTo>
                    <a:cubicBezTo>
                      <a:pt x="1" y="1582"/>
                      <a:pt x="35" y="1565"/>
                      <a:pt x="78" y="1505"/>
                    </a:cubicBezTo>
                    <a:cubicBezTo>
                      <a:pt x="121" y="1462"/>
                      <a:pt x="199" y="1402"/>
                      <a:pt x="276" y="1325"/>
                    </a:cubicBezTo>
                    <a:cubicBezTo>
                      <a:pt x="345" y="1247"/>
                      <a:pt x="448" y="1161"/>
                      <a:pt x="551" y="1067"/>
                    </a:cubicBezTo>
                    <a:cubicBezTo>
                      <a:pt x="646" y="972"/>
                      <a:pt x="766" y="878"/>
                      <a:pt x="878" y="774"/>
                    </a:cubicBezTo>
                    <a:cubicBezTo>
                      <a:pt x="981" y="680"/>
                      <a:pt x="1101" y="585"/>
                      <a:pt x="1196" y="491"/>
                    </a:cubicBezTo>
                    <a:cubicBezTo>
                      <a:pt x="1308" y="405"/>
                      <a:pt x="1402" y="319"/>
                      <a:pt x="1488" y="241"/>
                    </a:cubicBezTo>
                    <a:cubicBezTo>
                      <a:pt x="1574" y="164"/>
                      <a:pt x="1651" y="112"/>
                      <a:pt x="1686" y="69"/>
                    </a:cubicBezTo>
                    <a:cubicBezTo>
                      <a:pt x="1746" y="27"/>
                      <a:pt x="1763" y="1"/>
                      <a:pt x="176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41"/>
              <p:cNvSpPr/>
              <p:nvPr/>
            </p:nvSpPr>
            <p:spPr>
              <a:xfrm>
                <a:off x="2486075" y="1224750"/>
                <a:ext cx="92425" cy="84475"/>
              </a:xfrm>
              <a:custGeom>
                <a:avLst/>
                <a:gdLst/>
                <a:ahLst/>
                <a:cxnLst/>
                <a:rect l="l" t="t" r="r" b="b"/>
                <a:pathLst>
                  <a:path w="3697" h="3379" extrusionOk="0">
                    <a:moveTo>
                      <a:pt x="3697" y="0"/>
                    </a:moveTo>
                    <a:cubicBezTo>
                      <a:pt x="3695" y="1"/>
                      <a:pt x="3635" y="44"/>
                      <a:pt x="3516" y="112"/>
                    </a:cubicBezTo>
                    <a:cubicBezTo>
                      <a:pt x="3447" y="138"/>
                      <a:pt x="3387" y="181"/>
                      <a:pt x="3301" y="241"/>
                    </a:cubicBezTo>
                    <a:cubicBezTo>
                      <a:pt x="3215" y="293"/>
                      <a:pt x="3129" y="344"/>
                      <a:pt x="3035" y="413"/>
                    </a:cubicBezTo>
                    <a:cubicBezTo>
                      <a:pt x="2837" y="542"/>
                      <a:pt x="2613" y="697"/>
                      <a:pt x="2373" y="886"/>
                    </a:cubicBezTo>
                    <a:cubicBezTo>
                      <a:pt x="2141" y="1066"/>
                      <a:pt x="1900" y="1272"/>
                      <a:pt x="1668" y="1487"/>
                    </a:cubicBezTo>
                    <a:cubicBezTo>
                      <a:pt x="1436" y="1677"/>
                      <a:pt x="1204" y="1891"/>
                      <a:pt x="1006" y="2124"/>
                    </a:cubicBezTo>
                    <a:cubicBezTo>
                      <a:pt x="800" y="2338"/>
                      <a:pt x="628" y="2553"/>
                      <a:pt x="473" y="2734"/>
                    </a:cubicBezTo>
                    <a:cubicBezTo>
                      <a:pt x="396" y="2828"/>
                      <a:pt x="335" y="2914"/>
                      <a:pt x="284" y="2992"/>
                    </a:cubicBezTo>
                    <a:cubicBezTo>
                      <a:pt x="232" y="3060"/>
                      <a:pt x="172" y="3129"/>
                      <a:pt x="129" y="3189"/>
                    </a:cubicBezTo>
                    <a:cubicBezTo>
                      <a:pt x="60" y="3310"/>
                      <a:pt x="0" y="3379"/>
                      <a:pt x="0" y="3379"/>
                    </a:cubicBezTo>
                    <a:cubicBezTo>
                      <a:pt x="0" y="3379"/>
                      <a:pt x="60" y="3310"/>
                      <a:pt x="146" y="3207"/>
                    </a:cubicBezTo>
                    <a:cubicBezTo>
                      <a:pt x="181" y="3146"/>
                      <a:pt x="241" y="3086"/>
                      <a:pt x="301" y="3009"/>
                    </a:cubicBezTo>
                    <a:cubicBezTo>
                      <a:pt x="370" y="2932"/>
                      <a:pt x="430" y="2846"/>
                      <a:pt x="507" y="2760"/>
                    </a:cubicBezTo>
                    <a:cubicBezTo>
                      <a:pt x="654" y="2579"/>
                      <a:pt x="851" y="2390"/>
                      <a:pt x="1040" y="2175"/>
                    </a:cubicBezTo>
                    <a:cubicBezTo>
                      <a:pt x="1247" y="1960"/>
                      <a:pt x="1470" y="1745"/>
                      <a:pt x="1711" y="1530"/>
                    </a:cubicBezTo>
                    <a:cubicBezTo>
                      <a:pt x="1952" y="1315"/>
                      <a:pt x="2184" y="1109"/>
                      <a:pt x="2407" y="929"/>
                    </a:cubicBezTo>
                    <a:cubicBezTo>
                      <a:pt x="2648" y="740"/>
                      <a:pt x="2863" y="568"/>
                      <a:pt x="3052" y="439"/>
                    </a:cubicBezTo>
                    <a:cubicBezTo>
                      <a:pt x="3155" y="378"/>
                      <a:pt x="3241" y="310"/>
                      <a:pt x="3310" y="258"/>
                    </a:cubicBezTo>
                    <a:cubicBezTo>
                      <a:pt x="3387" y="207"/>
                      <a:pt x="3464" y="155"/>
                      <a:pt x="3516" y="121"/>
                    </a:cubicBezTo>
                    <a:cubicBezTo>
                      <a:pt x="3635" y="44"/>
                      <a:pt x="3695" y="1"/>
                      <a:pt x="369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41"/>
              <p:cNvSpPr/>
              <p:nvPr/>
            </p:nvSpPr>
            <p:spPr>
              <a:xfrm>
                <a:off x="2506700" y="1244525"/>
                <a:ext cx="554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2330" extrusionOk="0">
                    <a:moveTo>
                      <a:pt x="2218" y="0"/>
                    </a:moveTo>
                    <a:cubicBezTo>
                      <a:pt x="2218" y="0"/>
                      <a:pt x="2175" y="26"/>
                      <a:pt x="2115" y="86"/>
                    </a:cubicBezTo>
                    <a:cubicBezTo>
                      <a:pt x="2046" y="138"/>
                      <a:pt x="1935" y="215"/>
                      <a:pt x="1823" y="310"/>
                    </a:cubicBezTo>
                    <a:cubicBezTo>
                      <a:pt x="1702" y="404"/>
                      <a:pt x="1574" y="524"/>
                      <a:pt x="1436" y="653"/>
                    </a:cubicBezTo>
                    <a:cubicBezTo>
                      <a:pt x="1290" y="782"/>
                      <a:pt x="1152" y="920"/>
                      <a:pt x="1015" y="1057"/>
                    </a:cubicBezTo>
                    <a:cubicBezTo>
                      <a:pt x="877" y="1212"/>
                      <a:pt x="748" y="1358"/>
                      <a:pt x="619" y="1504"/>
                    </a:cubicBezTo>
                    <a:cubicBezTo>
                      <a:pt x="499" y="1642"/>
                      <a:pt x="387" y="1780"/>
                      <a:pt x="293" y="1908"/>
                    </a:cubicBezTo>
                    <a:cubicBezTo>
                      <a:pt x="198" y="2029"/>
                      <a:pt x="129" y="2132"/>
                      <a:pt x="78" y="2209"/>
                    </a:cubicBezTo>
                    <a:cubicBezTo>
                      <a:pt x="26" y="2287"/>
                      <a:pt x="0" y="2330"/>
                      <a:pt x="0" y="2330"/>
                    </a:cubicBezTo>
                    <a:cubicBezTo>
                      <a:pt x="0" y="2330"/>
                      <a:pt x="35" y="2287"/>
                      <a:pt x="86" y="2218"/>
                    </a:cubicBezTo>
                    <a:cubicBezTo>
                      <a:pt x="147" y="2158"/>
                      <a:pt x="233" y="2063"/>
                      <a:pt x="327" y="1943"/>
                    </a:cubicBezTo>
                    <a:cubicBezTo>
                      <a:pt x="422" y="1822"/>
                      <a:pt x="542" y="1694"/>
                      <a:pt x="662" y="1556"/>
                    </a:cubicBezTo>
                    <a:cubicBezTo>
                      <a:pt x="791" y="1418"/>
                      <a:pt x="920" y="1264"/>
                      <a:pt x="1058" y="1126"/>
                    </a:cubicBezTo>
                    <a:lnTo>
                      <a:pt x="1488" y="696"/>
                    </a:lnTo>
                    <a:cubicBezTo>
                      <a:pt x="1625" y="567"/>
                      <a:pt x="1745" y="438"/>
                      <a:pt x="1857" y="344"/>
                    </a:cubicBezTo>
                    <a:cubicBezTo>
                      <a:pt x="1960" y="241"/>
                      <a:pt x="2055" y="155"/>
                      <a:pt x="2124" y="95"/>
                    </a:cubicBezTo>
                    <a:lnTo>
                      <a:pt x="221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41"/>
              <p:cNvSpPr/>
              <p:nvPr/>
            </p:nvSpPr>
            <p:spPr>
              <a:xfrm>
                <a:off x="2472100" y="1126525"/>
                <a:ext cx="82325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3293" h="2726" extrusionOk="0">
                    <a:moveTo>
                      <a:pt x="3293" y="1"/>
                    </a:moveTo>
                    <a:lnTo>
                      <a:pt x="3129" y="95"/>
                    </a:lnTo>
                    <a:cubicBezTo>
                      <a:pt x="3035" y="147"/>
                      <a:pt x="2880" y="233"/>
                      <a:pt x="2725" y="353"/>
                    </a:cubicBezTo>
                    <a:cubicBezTo>
                      <a:pt x="2554" y="465"/>
                      <a:pt x="2356" y="603"/>
                      <a:pt x="2167" y="749"/>
                    </a:cubicBezTo>
                    <a:cubicBezTo>
                      <a:pt x="1960" y="903"/>
                      <a:pt x="1754" y="1067"/>
                      <a:pt x="1539" y="1239"/>
                    </a:cubicBezTo>
                    <a:cubicBezTo>
                      <a:pt x="1333" y="1411"/>
                      <a:pt x="1135" y="1591"/>
                      <a:pt x="946" y="1754"/>
                    </a:cubicBezTo>
                    <a:cubicBezTo>
                      <a:pt x="766" y="1926"/>
                      <a:pt x="594" y="2081"/>
                      <a:pt x="456" y="2236"/>
                    </a:cubicBezTo>
                    <a:cubicBezTo>
                      <a:pt x="319" y="2373"/>
                      <a:pt x="207" y="2502"/>
                      <a:pt x="121" y="2588"/>
                    </a:cubicBezTo>
                    <a:cubicBezTo>
                      <a:pt x="43" y="2674"/>
                      <a:pt x="0" y="2726"/>
                      <a:pt x="0" y="2726"/>
                    </a:cubicBezTo>
                    <a:lnTo>
                      <a:pt x="129" y="2597"/>
                    </a:lnTo>
                    <a:cubicBezTo>
                      <a:pt x="215" y="2511"/>
                      <a:pt x="336" y="2408"/>
                      <a:pt x="490" y="2270"/>
                    </a:cubicBezTo>
                    <a:cubicBezTo>
                      <a:pt x="628" y="2124"/>
                      <a:pt x="808" y="1978"/>
                      <a:pt x="989" y="1806"/>
                    </a:cubicBezTo>
                    <a:cubicBezTo>
                      <a:pt x="1178" y="1634"/>
                      <a:pt x="1376" y="1462"/>
                      <a:pt x="1582" y="1290"/>
                    </a:cubicBezTo>
                    <a:cubicBezTo>
                      <a:pt x="1788" y="1118"/>
                      <a:pt x="1995" y="955"/>
                      <a:pt x="2192" y="792"/>
                    </a:cubicBezTo>
                    <a:cubicBezTo>
                      <a:pt x="2399" y="645"/>
                      <a:pt x="2579" y="508"/>
                      <a:pt x="2743" y="388"/>
                    </a:cubicBezTo>
                    <a:cubicBezTo>
                      <a:pt x="2906" y="267"/>
                      <a:pt x="3043" y="173"/>
                      <a:pt x="3138" y="104"/>
                    </a:cubicBezTo>
                    <a:cubicBezTo>
                      <a:pt x="3241" y="44"/>
                      <a:pt x="3293" y="1"/>
                      <a:pt x="32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41"/>
              <p:cNvSpPr/>
              <p:nvPr/>
            </p:nvSpPr>
            <p:spPr>
              <a:xfrm>
                <a:off x="2500900" y="1138125"/>
                <a:ext cx="48800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446" extrusionOk="0">
                    <a:moveTo>
                      <a:pt x="1952" y="1"/>
                    </a:moveTo>
                    <a:cubicBezTo>
                      <a:pt x="1952" y="1"/>
                      <a:pt x="1926" y="18"/>
                      <a:pt x="1874" y="53"/>
                    </a:cubicBezTo>
                    <a:cubicBezTo>
                      <a:pt x="1814" y="96"/>
                      <a:pt x="1737" y="139"/>
                      <a:pt x="1642" y="199"/>
                    </a:cubicBezTo>
                    <a:cubicBezTo>
                      <a:pt x="1548" y="267"/>
                      <a:pt x="1444" y="345"/>
                      <a:pt x="1324" y="431"/>
                    </a:cubicBezTo>
                    <a:cubicBezTo>
                      <a:pt x="1204" y="517"/>
                      <a:pt x="1083" y="603"/>
                      <a:pt x="955" y="697"/>
                    </a:cubicBezTo>
                    <a:cubicBezTo>
                      <a:pt x="843" y="792"/>
                      <a:pt x="714" y="878"/>
                      <a:pt x="602" y="964"/>
                    </a:cubicBezTo>
                    <a:cubicBezTo>
                      <a:pt x="482" y="1050"/>
                      <a:pt x="387" y="1136"/>
                      <a:pt x="293" y="1213"/>
                    </a:cubicBezTo>
                    <a:cubicBezTo>
                      <a:pt x="207" y="1290"/>
                      <a:pt x="129" y="1342"/>
                      <a:pt x="78" y="1385"/>
                    </a:cubicBezTo>
                    <a:cubicBezTo>
                      <a:pt x="26" y="1428"/>
                      <a:pt x="0" y="1445"/>
                      <a:pt x="0" y="1445"/>
                    </a:cubicBezTo>
                    <a:cubicBezTo>
                      <a:pt x="0" y="1445"/>
                      <a:pt x="35" y="1428"/>
                      <a:pt x="86" y="1394"/>
                    </a:cubicBezTo>
                    <a:cubicBezTo>
                      <a:pt x="138" y="1359"/>
                      <a:pt x="224" y="1308"/>
                      <a:pt x="310" y="1247"/>
                    </a:cubicBezTo>
                    <a:cubicBezTo>
                      <a:pt x="413" y="1179"/>
                      <a:pt x="516" y="1101"/>
                      <a:pt x="636" y="1015"/>
                    </a:cubicBezTo>
                    <a:cubicBezTo>
                      <a:pt x="757" y="929"/>
                      <a:pt x="869" y="843"/>
                      <a:pt x="997" y="749"/>
                    </a:cubicBezTo>
                    <a:cubicBezTo>
                      <a:pt x="1118" y="654"/>
                      <a:pt x="1247" y="568"/>
                      <a:pt x="1350" y="482"/>
                    </a:cubicBezTo>
                    <a:cubicBezTo>
                      <a:pt x="1470" y="396"/>
                      <a:pt x="1565" y="310"/>
                      <a:pt x="1668" y="233"/>
                    </a:cubicBezTo>
                    <a:cubicBezTo>
                      <a:pt x="1754" y="156"/>
                      <a:pt x="1823" y="104"/>
                      <a:pt x="1883" y="61"/>
                    </a:cubicBezTo>
                    <a:cubicBezTo>
                      <a:pt x="1934" y="18"/>
                      <a:pt x="1952" y="1"/>
                      <a:pt x="19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41"/>
              <p:cNvSpPr/>
              <p:nvPr/>
            </p:nvSpPr>
            <p:spPr>
              <a:xfrm>
                <a:off x="2498750" y="1074750"/>
                <a:ext cx="6040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1058" extrusionOk="0">
                    <a:moveTo>
                      <a:pt x="2416" y="0"/>
                    </a:moveTo>
                    <a:cubicBezTo>
                      <a:pt x="2416" y="0"/>
                      <a:pt x="2373" y="9"/>
                      <a:pt x="2313" y="17"/>
                    </a:cubicBezTo>
                    <a:cubicBezTo>
                      <a:pt x="2235" y="43"/>
                      <a:pt x="2141" y="60"/>
                      <a:pt x="2020" y="95"/>
                    </a:cubicBezTo>
                    <a:cubicBezTo>
                      <a:pt x="1900" y="129"/>
                      <a:pt x="1763" y="172"/>
                      <a:pt x="1616" y="224"/>
                    </a:cubicBezTo>
                    <a:cubicBezTo>
                      <a:pt x="1462" y="275"/>
                      <a:pt x="1316" y="344"/>
                      <a:pt x="1161" y="404"/>
                    </a:cubicBezTo>
                    <a:cubicBezTo>
                      <a:pt x="1015" y="473"/>
                      <a:pt x="860" y="542"/>
                      <a:pt x="722" y="619"/>
                    </a:cubicBezTo>
                    <a:cubicBezTo>
                      <a:pt x="585" y="696"/>
                      <a:pt x="456" y="765"/>
                      <a:pt x="353" y="834"/>
                    </a:cubicBezTo>
                    <a:cubicBezTo>
                      <a:pt x="250" y="903"/>
                      <a:pt x="164" y="954"/>
                      <a:pt x="95" y="997"/>
                    </a:cubicBezTo>
                    <a:lnTo>
                      <a:pt x="0" y="1057"/>
                    </a:lnTo>
                    <a:cubicBezTo>
                      <a:pt x="0" y="1057"/>
                      <a:pt x="35" y="1040"/>
                      <a:pt x="95" y="1006"/>
                    </a:cubicBezTo>
                    <a:cubicBezTo>
                      <a:pt x="164" y="971"/>
                      <a:pt x="258" y="920"/>
                      <a:pt x="370" y="868"/>
                    </a:cubicBezTo>
                    <a:cubicBezTo>
                      <a:pt x="473" y="834"/>
                      <a:pt x="602" y="774"/>
                      <a:pt x="740" y="696"/>
                    </a:cubicBezTo>
                    <a:cubicBezTo>
                      <a:pt x="886" y="628"/>
                      <a:pt x="1032" y="550"/>
                      <a:pt x="1187" y="490"/>
                    </a:cubicBezTo>
                    <a:lnTo>
                      <a:pt x="1634" y="301"/>
                    </a:lnTo>
                    <a:cubicBezTo>
                      <a:pt x="1771" y="241"/>
                      <a:pt x="1917" y="189"/>
                      <a:pt x="2029" y="146"/>
                    </a:cubicBezTo>
                    <a:cubicBezTo>
                      <a:pt x="2149" y="103"/>
                      <a:pt x="2244" y="69"/>
                      <a:pt x="2313" y="43"/>
                    </a:cubicBezTo>
                    <a:cubicBezTo>
                      <a:pt x="2373" y="17"/>
                      <a:pt x="2416" y="0"/>
                      <a:pt x="2416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41"/>
              <p:cNvSpPr/>
              <p:nvPr/>
            </p:nvSpPr>
            <p:spPr>
              <a:xfrm>
                <a:off x="2524975" y="1081625"/>
                <a:ext cx="2515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422" extrusionOk="0">
                    <a:moveTo>
                      <a:pt x="1006" y="0"/>
                    </a:moveTo>
                    <a:cubicBezTo>
                      <a:pt x="1006" y="0"/>
                      <a:pt x="989" y="0"/>
                      <a:pt x="963" y="9"/>
                    </a:cubicBezTo>
                    <a:cubicBezTo>
                      <a:pt x="928" y="26"/>
                      <a:pt x="886" y="35"/>
                      <a:pt x="843" y="43"/>
                    </a:cubicBezTo>
                    <a:cubicBezTo>
                      <a:pt x="791" y="69"/>
                      <a:pt x="739" y="78"/>
                      <a:pt x="679" y="95"/>
                    </a:cubicBezTo>
                    <a:cubicBezTo>
                      <a:pt x="619" y="121"/>
                      <a:pt x="559" y="155"/>
                      <a:pt x="499" y="172"/>
                    </a:cubicBezTo>
                    <a:cubicBezTo>
                      <a:pt x="430" y="206"/>
                      <a:pt x="370" y="224"/>
                      <a:pt x="318" y="258"/>
                    </a:cubicBezTo>
                    <a:cubicBezTo>
                      <a:pt x="258" y="284"/>
                      <a:pt x="206" y="310"/>
                      <a:pt x="155" y="335"/>
                    </a:cubicBezTo>
                    <a:cubicBezTo>
                      <a:pt x="112" y="353"/>
                      <a:pt x="69" y="378"/>
                      <a:pt x="43" y="396"/>
                    </a:cubicBezTo>
                    <a:lnTo>
                      <a:pt x="0" y="421"/>
                    </a:lnTo>
                    <a:cubicBezTo>
                      <a:pt x="0" y="421"/>
                      <a:pt x="26" y="421"/>
                      <a:pt x="43" y="413"/>
                    </a:cubicBezTo>
                    <a:cubicBezTo>
                      <a:pt x="77" y="396"/>
                      <a:pt x="120" y="387"/>
                      <a:pt x="163" y="378"/>
                    </a:cubicBezTo>
                    <a:cubicBezTo>
                      <a:pt x="215" y="353"/>
                      <a:pt x="275" y="344"/>
                      <a:pt x="327" y="327"/>
                    </a:cubicBezTo>
                    <a:cubicBezTo>
                      <a:pt x="387" y="301"/>
                      <a:pt x="447" y="267"/>
                      <a:pt x="507" y="249"/>
                    </a:cubicBezTo>
                    <a:cubicBezTo>
                      <a:pt x="576" y="215"/>
                      <a:pt x="636" y="198"/>
                      <a:pt x="696" y="163"/>
                    </a:cubicBezTo>
                    <a:cubicBezTo>
                      <a:pt x="748" y="138"/>
                      <a:pt x="800" y="112"/>
                      <a:pt x="851" y="86"/>
                    </a:cubicBezTo>
                    <a:cubicBezTo>
                      <a:pt x="894" y="69"/>
                      <a:pt x="937" y="43"/>
                      <a:pt x="963" y="26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41"/>
              <p:cNvSpPr/>
              <p:nvPr/>
            </p:nvSpPr>
            <p:spPr>
              <a:xfrm>
                <a:off x="2639500" y="1184350"/>
                <a:ext cx="48400" cy="363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453" extrusionOk="0">
                    <a:moveTo>
                      <a:pt x="1935" y="0"/>
                    </a:moveTo>
                    <a:cubicBezTo>
                      <a:pt x="1935" y="0"/>
                      <a:pt x="1901" y="17"/>
                      <a:pt x="1840" y="52"/>
                    </a:cubicBezTo>
                    <a:cubicBezTo>
                      <a:pt x="1789" y="86"/>
                      <a:pt x="1703" y="129"/>
                      <a:pt x="1600" y="189"/>
                    </a:cubicBezTo>
                    <a:cubicBezTo>
                      <a:pt x="1505" y="258"/>
                      <a:pt x="1385" y="318"/>
                      <a:pt x="1273" y="396"/>
                    </a:cubicBezTo>
                    <a:cubicBezTo>
                      <a:pt x="1153" y="482"/>
                      <a:pt x="1032" y="567"/>
                      <a:pt x="903" y="653"/>
                    </a:cubicBezTo>
                    <a:cubicBezTo>
                      <a:pt x="783" y="748"/>
                      <a:pt x="671" y="843"/>
                      <a:pt x="560" y="929"/>
                    </a:cubicBezTo>
                    <a:cubicBezTo>
                      <a:pt x="456" y="1023"/>
                      <a:pt x="353" y="1118"/>
                      <a:pt x="267" y="1186"/>
                    </a:cubicBezTo>
                    <a:cubicBezTo>
                      <a:pt x="181" y="1264"/>
                      <a:pt x="121" y="1341"/>
                      <a:pt x="78" y="1384"/>
                    </a:cubicBezTo>
                    <a:cubicBezTo>
                      <a:pt x="35" y="1436"/>
                      <a:pt x="1" y="1453"/>
                      <a:pt x="1" y="1453"/>
                    </a:cubicBezTo>
                    <a:cubicBezTo>
                      <a:pt x="1" y="1453"/>
                      <a:pt x="35" y="1436"/>
                      <a:pt x="87" y="1393"/>
                    </a:cubicBezTo>
                    <a:cubicBezTo>
                      <a:pt x="138" y="1350"/>
                      <a:pt x="216" y="1298"/>
                      <a:pt x="302" y="1221"/>
                    </a:cubicBezTo>
                    <a:cubicBezTo>
                      <a:pt x="388" y="1143"/>
                      <a:pt x="491" y="1066"/>
                      <a:pt x="603" y="972"/>
                    </a:cubicBezTo>
                    <a:cubicBezTo>
                      <a:pt x="706" y="886"/>
                      <a:pt x="826" y="791"/>
                      <a:pt x="955" y="705"/>
                    </a:cubicBezTo>
                    <a:cubicBezTo>
                      <a:pt x="1075" y="610"/>
                      <a:pt x="1196" y="525"/>
                      <a:pt x="1307" y="439"/>
                    </a:cubicBezTo>
                    <a:cubicBezTo>
                      <a:pt x="1428" y="353"/>
                      <a:pt x="1540" y="275"/>
                      <a:pt x="1626" y="206"/>
                    </a:cubicBezTo>
                    <a:cubicBezTo>
                      <a:pt x="1720" y="146"/>
                      <a:pt x="1797" y="95"/>
                      <a:pt x="1849" y="52"/>
                    </a:cubicBezTo>
                    <a:cubicBezTo>
                      <a:pt x="1901" y="26"/>
                      <a:pt x="1935" y="0"/>
                      <a:pt x="193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41"/>
              <p:cNvSpPr/>
              <p:nvPr/>
            </p:nvSpPr>
            <p:spPr>
              <a:xfrm>
                <a:off x="2655200" y="1193575"/>
                <a:ext cx="27100" cy="18950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758" extrusionOk="0">
                    <a:moveTo>
                      <a:pt x="1084" y="1"/>
                    </a:moveTo>
                    <a:cubicBezTo>
                      <a:pt x="1083" y="1"/>
                      <a:pt x="1058" y="9"/>
                      <a:pt x="1032" y="27"/>
                    </a:cubicBezTo>
                    <a:cubicBezTo>
                      <a:pt x="998" y="44"/>
                      <a:pt x="955" y="70"/>
                      <a:pt x="903" y="87"/>
                    </a:cubicBezTo>
                    <a:cubicBezTo>
                      <a:pt x="843" y="121"/>
                      <a:pt x="783" y="156"/>
                      <a:pt x="705" y="190"/>
                    </a:cubicBezTo>
                    <a:cubicBezTo>
                      <a:pt x="645" y="224"/>
                      <a:pt x="568" y="276"/>
                      <a:pt x="499" y="319"/>
                    </a:cubicBezTo>
                    <a:cubicBezTo>
                      <a:pt x="439" y="370"/>
                      <a:pt x="370" y="413"/>
                      <a:pt x="310" y="465"/>
                    </a:cubicBezTo>
                    <a:cubicBezTo>
                      <a:pt x="241" y="517"/>
                      <a:pt x="190" y="560"/>
                      <a:pt x="147" y="603"/>
                    </a:cubicBezTo>
                    <a:lnTo>
                      <a:pt x="43" y="714"/>
                    </a:lnTo>
                    <a:cubicBezTo>
                      <a:pt x="37" y="723"/>
                      <a:pt x="31" y="730"/>
                      <a:pt x="26" y="735"/>
                    </a:cubicBezTo>
                    <a:lnTo>
                      <a:pt x="26" y="735"/>
                    </a:lnTo>
                    <a:cubicBezTo>
                      <a:pt x="31" y="731"/>
                      <a:pt x="37" y="727"/>
                      <a:pt x="43" y="723"/>
                    </a:cubicBezTo>
                    <a:cubicBezTo>
                      <a:pt x="69" y="697"/>
                      <a:pt x="112" y="671"/>
                      <a:pt x="155" y="637"/>
                    </a:cubicBezTo>
                    <a:cubicBezTo>
                      <a:pt x="215" y="603"/>
                      <a:pt x="267" y="560"/>
                      <a:pt x="327" y="517"/>
                    </a:cubicBezTo>
                    <a:cubicBezTo>
                      <a:pt x="396" y="474"/>
                      <a:pt x="456" y="422"/>
                      <a:pt x="533" y="379"/>
                    </a:cubicBezTo>
                    <a:cubicBezTo>
                      <a:pt x="602" y="336"/>
                      <a:pt x="671" y="284"/>
                      <a:pt x="740" y="241"/>
                    </a:cubicBezTo>
                    <a:cubicBezTo>
                      <a:pt x="800" y="198"/>
                      <a:pt x="869" y="156"/>
                      <a:pt x="912" y="121"/>
                    </a:cubicBezTo>
                    <a:cubicBezTo>
                      <a:pt x="963" y="87"/>
                      <a:pt x="1006" y="52"/>
                      <a:pt x="1041" y="35"/>
                    </a:cubicBezTo>
                    <a:cubicBezTo>
                      <a:pt x="1075" y="9"/>
                      <a:pt x="1084" y="1"/>
                      <a:pt x="1084" y="1"/>
                    </a:cubicBezTo>
                    <a:close/>
                    <a:moveTo>
                      <a:pt x="26" y="735"/>
                    </a:moveTo>
                    <a:cubicBezTo>
                      <a:pt x="10" y="748"/>
                      <a:pt x="0" y="757"/>
                      <a:pt x="0" y="757"/>
                    </a:cubicBezTo>
                    <a:cubicBezTo>
                      <a:pt x="0" y="757"/>
                      <a:pt x="10" y="752"/>
                      <a:pt x="26" y="735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41"/>
              <p:cNvSpPr/>
              <p:nvPr/>
            </p:nvSpPr>
            <p:spPr>
              <a:xfrm>
                <a:off x="2650050" y="1257850"/>
                <a:ext cx="44725" cy="46225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849" extrusionOk="0">
                    <a:moveTo>
                      <a:pt x="1788" y="0"/>
                    </a:moveTo>
                    <a:cubicBezTo>
                      <a:pt x="1788" y="0"/>
                      <a:pt x="1762" y="17"/>
                      <a:pt x="1711" y="69"/>
                    </a:cubicBezTo>
                    <a:cubicBezTo>
                      <a:pt x="1651" y="112"/>
                      <a:pt x="1565" y="163"/>
                      <a:pt x="1470" y="241"/>
                    </a:cubicBezTo>
                    <a:cubicBezTo>
                      <a:pt x="1375" y="310"/>
                      <a:pt x="1264" y="395"/>
                      <a:pt x="1161" y="507"/>
                    </a:cubicBezTo>
                    <a:cubicBezTo>
                      <a:pt x="1049" y="610"/>
                      <a:pt x="928" y="722"/>
                      <a:pt x="817" y="842"/>
                    </a:cubicBezTo>
                    <a:lnTo>
                      <a:pt x="490" y="1195"/>
                    </a:lnTo>
                    <a:cubicBezTo>
                      <a:pt x="396" y="1315"/>
                      <a:pt x="310" y="1418"/>
                      <a:pt x="232" y="1513"/>
                    </a:cubicBezTo>
                    <a:cubicBezTo>
                      <a:pt x="155" y="1616"/>
                      <a:pt x="103" y="1702"/>
                      <a:pt x="60" y="1754"/>
                    </a:cubicBezTo>
                    <a:lnTo>
                      <a:pt x="15" y="1825"/>
                    </a:lnTo>
                    <a:cubicBezTo>
                      <a:pt x="26" y="1810"/>
                      <a:pt x="43" y="1788"/>
                      <a:pt x="69" y="1762"/>
                    </a:cubicBezTo>
                    <a:cubicBezTo>
                      <a:pt x="112" y="1711"/>
                      <a:pt x="181" y="1633"/>
                      <a:pt x="267" y="1539"/>
                    </a:cubicBezTo>
                    <a:cubicBezTo>
                      <a:pt x="344" y="1444"/>
                      <a:pt x="438" y="1341"/>
                      <a:pt x="533" y="1229"/>
                    </a:cubicBezTo>
                    <a:cubicBezTo>
                      <a:pt x="636" y="1109"/>
                      <a:pt x="739" y="989"/>
                      <a:pt x="860" y="885"/>
                    </a:cubicBezTo>
                    <a:cubicBezTo>
                      <a:pt x="963" y="765"/>
                      <a:pt x="1083" y="645"/>
                      <a:pt x="1195" y="550"/>
                    </a:cubicBezTo>
                    <a:cubicBezTo>
                      <a:pt x="1298" y="438"/>
                      <a:pt x="1393" y="344"/>
                      <a:pt x="1496" y="267"/>
                    </a:cubicBezTo>
                    <a:cubicBezTo>
                      <a:pt x="1573" y="181"/>
                      <a:pt x="1651" y="120"/>
                      <a:pt x="1711" y="77"/>
                    </a:cubicBezTo>
                    <a:cubicBezTo>
                      <a:pt x="1762" y="34"/>
                      <a:pt x="1788" y="0"/>
                      <a:pt x="1788" y="0"/>
                    </a:cubicBezTo>
                    <a:close/>
                    <a:moveTo>
                      <a:pt x="15" y="1825"/>
                    </a:moveTo>
                    <a:cubicBezTo>
                      <a:pt x="4" y="1840"/>
                      <a:pt x="0" y="1848"/>
                      <a:pt x="0" y="1848"/>
                    </a:cubicBezTo>
                    <a:lnTo>
                      <a:pt x="15" y="1825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41"/>
              <p:cNvSpPr/>
              <p:nvPr/>
            </p:nvSpPr>
            <p:spPr>
              <a:xfrm>
                <a:off x="2657550" y="1279325"/>
                <a:ext cx="24975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947" extrusionOk="0">
                    <a:moveTo>
                      <a:pt x="998" y="1"/>
                    </a:moveTo>
                    <a:cubicBezTo>
                      <a:pt x="998" y="1"/>
                      <a:pt x="972" y="9"/>
                      <a:pt x="955" y="35"/>
                    </a:cubicBezTo>
                    <a:cubicBezTo>
                      <a:pt x="921" y="52"/>
                      <a:pt x="878" y="87"/>
                      <a:pt x="835" y="130"/>
                    </a:cubicBezTo>
                    <a:cubicBezTo>
                      <a:pt x="783" y="173"/>
                      <a:pt x="732" y="216"/>
                      <a:pt x="663" y="267"/>
                    </a:cubicBezTo>
                    <a:cubicBezTo>
                      <a:pt x="603" y="327"/>
                      <a:pt x="543" y="388"/>
                      <a:pt x="482" y="439"/>
                    </a:cubicBezTo>
                    <a:lnTo>
                      <a:pt x="302" y="628"/>
                    </a:lnTo>
                    <a:cubicBezTo>
                      <a:pt x="242" y="680"/>
                      <a:pt x="190" y="740"/>
                      <a:pt x="147" y="783"/>
                    </a:cubicBezTo>
                    <a:cubicBezTo>
                      <a:pt x="104" y="826"/>
                      <a:pt x="70" y="869"/>
                      <a:pt x="44" y="903"/>
                    </a:cubicBezTo>
                    <a:cubicBezTo>
                      <a:pt x="18" y="938"/>
                      <a:pt x="1" y="946"/>
                      <a:pt x="1" y="946"/>
                    </a:cubicBezTo>
                    <a:cubicBezTo>
                      <a:pt x="1" y="946"/>
                      <a:pt x="18" y="938"/>
                      <a:pt x="44" y="912"/>
                    </a:cubicBezTo>
                    <a:cubicBezTo>
                      <a:pt x="70" y="895"/>
                      <a:pt x="113" y="860"/>
                      <a:pt x="156" y="817"/>
                    </a:cubicBezTo>
                    <a:cubicBezTo>
                      <a:pt x="216" y="774"/>
                      <a:pt x="267" y="731"/>
                      <a:pt x="328" y="680"/>
                    </a:cubicBezTo>
                    <a:cubicBezTo>
                      <a:pt x="396" y="628"/>
                      <a:pt x="448" y="559"/>
                      <a:pt x="517" y="508"/>
                    </a:cubicBezTo>
                    <a:cubicBezTo>
                      <a:pt x="577" y="439"/>
                      <a:pt x="628" y="379"/>
                      <a:pt x="697" y="327"/>
                    </a:cubicBezTo>
                    <a:cubicBezTo>
                      <a:pt x="749" y="267"/>
                      <a:pt x="809" y="207"/>
                      <a:pt x="843" y="164"/>
                    </a:cubicBezTo>
                    <a:cubicBezTo>
                      <a:pt x="886" y="121"/>
                      <a:pt x="921" y="78"/>
                      <a:pt x="955" y="44"/>
                    </a:cubicBezTo>
                    <a:cubicBezTo>
                      <a:pt x="981" y="9"/>
                      <a:pt x="998" y="1"/>
                      <a:pt x="99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41"/>
              <p:cNvSpPr/>
              <p:nvPr/>
            </p:nvSpPr>
            <p:spPr>
              <a:xfrm>
                <a:off x="2465225" y="1359925"/>
                <a:ext cx="135850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2580" extrusionOk="0">
                    <a:moveTo>
                      <a:pt x="5433" y="0"/>
                    </a:moveTo>
                    <a:lnTo>
                      <a:pt x="5433" y="0"/>
                    </a:lnTo>
                    <a:cubicBezTo>
                      <a:pt x="5433" y="0"/>
                      <a:pt x="5330" y="26"/>
                      <a:pt x="5167" y="69"/>
                    </a:cubicBezTo>
                    <a:cubicBezTo>
                      <a:pt x="5081" y="86"/>
                      <a:pt x="4986" y="112"/>
                      <a:pt x="4874" y="138"/>
                    </a:cubicBezTo>
                    <a:cubicBezTo>
                      <a:pt x="4771" y="172"/>
                      <a:pt x="4642" y="207"/>
                      <a:pt x="4496" y="250"/>
                    </a:cubicBezTo>
                    <a:cubicBezTo>
                      <a:pt x="4230" y="327"/>
                      <a:pt x="3912" y="430"/>
                      <a:pt x="3576" y="550"/>
                    </a:cubicBezTo>
                    <a:cubicBezTo>
                      <a:pt x="3241" y="679"/>
                      <a:pt x="2897" y="817"/>
                      <a:pt x="2553" y="980"/>
                    </a:cubicBezTo>
                    <a:cubicBezTo>
                      <a:pt x="2210" y="1144"/>
                      <a:pt x="1874" y="1324"/>
                      <a:pt x="1565" y="1496"/>
                    </a:cubicBezTo>
                    <a:cubicBezTo>
                      <a:pt x="1255" y="1677"/>
                      <a:pt x="972" y="1848"/>
                      <a:pt x="748" y="2012"/>
                    </a:cubicBezTo>
                    <a:cubicBezTo>
                      <a:pt x="628" y="2089"/>
                      <a:pt x="525" y="2158"/>
                      <a:pt x="439" y="2235"/>
                    </a:cubicBezTo>
                    <a:cubicBezTo>
                      <a:pt x="344" y="2304"/>
                      <a:pt x="267" y="2364"/>
                      <a:pt x="198" y="2416"/>
                    </a:cubicBezTo>
                    <a:cubicBezTo>
                      <a:pt x="69" y="2519"/>
                      <a:pt x="0" y="2579"/>
                      <a:pt x="0" y="2579"/>
                    </a:cubicBezTo>
                    <a:cubicBezTo>
                      <a:pt x="0" y="2579"/>
                      <a:pt x="69" y="2528"/>
                      <a:pt x="215" y="2433"/>
                    </a:cubicBezTo>
                    <a:cubicBezTo>
                      <a:pt x="275" y="2373"/>
                      <a:pt x="361" y="2321"/>
                      <a:pt x="456" y="2261"/>
                    </a:cubicBezTo>
                    <a:cubicBezTo>
                      <a:pt x="559" y="2192"/>
                      <a:pt x="662" y="2115"/>
                      <a:pt x="783" y="2046"/>
                    </a:cubicBezTo>
                    <a:cubicBezTo>
                      <a:pt x="1015" y="1891"/>
                      <a:pt x="1307" y="1720"/>
                      <a:pt x="1608" y="1548"/>
                    </a:cubicBezTo>
                    <a:cubicBezTo>
                      <a:pt x="1917" y="1376"/>
                      <a:pt x="2253" y="1204"/>
                      <a:pt x="2596" y="1040"/>
                    </a:cubicBezTo>
                    <a:cubicBezTo>
                      <a:pt x="2940" y="886"/>
                      <a:pt x="3284" y="731"/>
                      <a:pt x="3619" y="602"/>
                    </a:cubicBezTo>
                    <a:cubicBezTo>
                      <a:pt x="3955" y="473"/>
                      <a:pt x="4264" y="370"/>
                      <a:pt x="4531" y="284"/>
                    </a:cubicBezTo>
                    <a:cubicBezTo>
                      <a:pt x="4668" y="241"/>
                      <a:pt x="4788" y="198"/>
                      <a:pt x="4900" y="164"/>
                    </a:cubicBezTo>
                    <a:cubicBezTo>
                      <a:pt x="5003" y="129"/>
                      <a:pt x="5098" y="95"/>
                      <a:pt x="5184" y="78"/>
                    </a:cubicBezTo>
                    <a:cubicBezTo>
                      <a:pt x="5347" y="35"/>
                      <a:pt x="5433" y="0"/>
                      <a:pt x="543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41"/>
              <p:cNvSpPr/>
              <p:nvPr/>
            </p:nvSpPr>
            <p:spPr>
              <a:xfrm>
                <a:off x="2498950" y="1379050"/>
                <a:ext cx="70950" cy="31175"/>
              </a:xfrm>
              <a:custGeom>
                <a:avLst/>
                <a:gdLst/>
                <a:ahLst/>
                <a:cxnLst/>
                <a:rect l="l" t="t" r="r" b="b"/>
                <a:pathLst>
                  <a:path w="2838" h="1247" extrusionOk="0">
                    <a:moveTo>
                      <a:pt x="2838" y="0"/>
                    </a:moveTo>
                    <a:cubicBezTo>
                      <a:pt x="2838" y="0"/>
                      <a:pt x="2835" y="1"/>
                      <a:pt x="2830" y="2"/>
                    </a:cubicBezTo>
                    <a:lnTo>
                      <a:pt x="2830" y="2"/>
                    </a:lnTo>
                    <a:lnTo>
                      <a:pt x="2838" y="0"/>
                    </a:lnTo>
                    <a:close/>
                    <a:moveTo>
                      <a:pt x="2830" y="2"/>
                    </a:moveTo>
                    <a:lnTo>
                      <a:pt x="2709" y="26"/>
                    </a:lnTo>
                    <a:cubicBezTo>
                      <a:pt x="2606" y="43"/>
                      <a:pt x="2485" y="78"/>
                      <a:pt x="2348" y="121"/>
                    </a:cubicBezTo>
                    <a:cubicBezTo>
                      <a:pt x="2210" y="164"/>
                      <a:pt x="2047" y="207"/>
                      <a:pt x="1875" y="267"/>
                    </a:cubicBezTo>
                    <a:cubicBezTo>
                      <a:pt x="1703" y="336"/>
                      <a:pt x="1522" y="404"/>
                      <a:pt x="1351" y="482"/>
                    </a:cubicBezTo>
                    <a:cubicBezTo>
                      <a:pt x="1179" y="568"/>
                      <a:pt x="990" y="645"/>
                      <a:pt x="835" y="731"/>
                    </a:cubicBezTo>
                    <a:cubicBezTo>
                      <a:pt x="671" y="817"/>
                      <a:pt x="517" y="903"/>
                      <a:pt x="405" y="980"/>
                    </a:cubicBezTo>
                    <a:cubicBezTo>
                      <a:pt x="276" y="1049"/>
                      <a:pt x="173" y="1118"/>
                      <a:pt x="113" y="1169"/>
                    </a:cubicBezTo>
                    <a:cubicBezTo>
                      <a:pt x="44" y="1221"/>
                      <a:pt x="1" y="1247"/>
                      <a:pt x="1" y="1247"/>
                    </a:cubicBezTo>
                    <a:cubicBezTo>
                      <a:pt x="1" y="1247"/>
                      <a:pt x="44" y="1221"/>
                      <a:pt x="121" y="1178"/>
                    </a:cubicBezTo>
                    <a:cubicBezTo>
                      <a:pt x="199" y="1135"/>
                      <a:pt x="302" y="1083"/>
                      <a:pt x="431" y="1006"/>
                    </a:cubicBezTo>
                    <a:cubicBezTo>
                      <a:pt x="560" y="937"/>
                      <a:pt x="714" y="869"/>
                      <a:pt x="878" y="783"/>
                    </a:cubicBezTo>
                    <a:cubicBezTo>
                      <a:pt x="1033" y="697"/>
                      <a:pt x="1204" y="619"/>
                      <a:pt x="1394" y="542"/>
                    </a:cubicBezTo>
                    <a:cubicBezTo>
                      <a:pt x="1565" y="473"/>
                      <a:pt x="1746" y="396"/>
                      <a:pt x="1918" y="327"/>
                    </a:cubicBezTo>
                    <a:cubicBezTo>
                      <a:pt x="2090" y="267"/>
                      <a:pt x="2236" y="207"/>
                      <a:pt x="2382" y="155"/>
                    </a:cubicBezTo>
                    <a:cubicBezTo>
                      <a:pt x="2520" y="112"/>
                      <a:pt x="2623" y="69"/>
                      <a:pt x="2709" y="43"/>
                    </a:cubicBezTo>
                    <a:cubicBezTo>
                      <a:pt x="2768" y="17"/>
                      <a:pt x="2813" y="6"/>
                      <a:pt x="2830" y="2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41"/>
              <p:cNvSpPr/>
              <p:nvPr/>
            </p:nvSpPr>
            <p:spPr>
              <a:xfrm>
                <a:off x="2233125" y="1301025"/>
                <a:ext cx="357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1428" h="2469" extrusionOk="0">
                    <a:moveTo>
                      <a:pt x="1427" y="1"/>
                    </a:moveTo>
                    <a:lnTo>
                      <a:pt x="1427" y="1"/>
                    </a:lnTo>
                    <a:cubicBezTo>
                      <a:pt x="1427" y="1"/>
                      <a:pt x="1410" y="35"/>
                      <a:pt x="1367" y="113"/>
                    </a:cubicBezTo>
                    <a:cubicBezTo>
                      <a:pt x="1324" y="173"/>
                      <a:pt x="1256" y="276"/>
                      <a:pt x="1187" y="379"/>
                    </a:cubicBezTo>
                    <a:cubicBezTo>
                      <a:pt x="1118" y="499"/>
                      <a:pt x="1041" y="628"/>
                      <a:pt x="955" y="766"/>
                    </a:cubicBezTo>
                    <a:cubicBezTo>
                      <a:pt x="869" y="903"/>
                      <a:pt x="783" y="1067"/>
                      <a:pt x="688" y="1222"/>
                    </a:cubicBezTo>
                    <a:cubicBezTo>
                      <a:pt x="602" y="1368"/>
                      <a:pt x="516" y="1531"/>
                      <a:pt x="430" y="1669"/>
                    </a:cubicBezTo>
                    <a:cubicBezTo>
                      <a:pt x="344" y="1823"/>
                      <a:pt x="276" y="1952"/>
                      <a:pt x="198" y="2064"/>
                    </a:cubicBezTo>
                    <a:cubicBezTo>
                      <a:pt x="138" y="2184"/>
                      <a:pt x="86" y="2279"/>
                      <a:pt x="52" y="2356"/>
                    </a:cubicBezTo>
                    <a:lnTo>
                      <a:pt x="0" y="2468"/>
                    </a:lnTo>
                    <a:cubicBezTo>
                      <a:pt x="0" y="2468"/>
                      <a:pt x="18" y="2434"/>
                      <a:pt x="61" y="2356"/>
                    </a:cubicBezTo>
                    <a:cubicBezTo>
                      <a:pt x="104" y="2296"/>
                      <a:pt x="172" y="2193"/>
                      <a:pt x="233" y="2090"/>
                    </a:cubicBezTo>
                    <a:cubicBezTo>
                      <a:pt x="310" y="1969"/>
                      <a:pt x="387" y="1840"/>
                      <a:pt x="473" y="1703"/>
                    </a:cubicBezTo>
                    <a:cubicBezTo>
                      <a:pt x="559" y="1565"/>
                      <a:pt x="654" y="1411"/>
                      <a:pt x="740" y="1247"/>
                    </a:cubicBezTo>
                    <a:cubicBezTo>
                      <a:pt x="826" y="1101"/>
                      <a:pt x="912" y="938"/>
                      <a:pt x="998" y="800"/>
                    </a:cubicBezTo>
                    <a:cubicBezTo>
                      <a:pt x="1084" y="646"/>
                      <a:pt x="1152" y="517"/>
                      <a:pt x="1221" y="405"/>
                    </a:cubicBezTo>
                    <a:cubicBezTo>
                      <a:pt x="1290" y="285"/>
                      <a:pt x="1341" y="190"/>
                      <a:pt x="1376" y="113"/>
                    </a:cubicBezTo>
                    <a:lnTo>
                      <a:pt x="1427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41"/>
              <p:cNvSpPr/>
              <p:nvPr/>
            </p:nvSpPr>
            <p:spPr>
              <a:xfrm>
                <a:off x="2245375" y="1318225"/>
                <a:ext cx="208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376" extrusionOk="0">
                    <a:moveTo>
                      <a:pt x="834" y="1"/>
                    </a:moveTo>
                    <a:lnTo>
                      <a:pt x="834" y="1"/>
                    </a:lnTo>
                    <a:cubicBezTo>
                      <a:pt x="834" y="1"/>
                      <a:pt x="817" y="26"/>
                      <a:pt x="791" y="61"/>
                    </a:cubicBezTo>
                    <a:cubicBezTo>
                      <a:pt x="766" y="87"/>
                      <a:pt x="723" y="147"/>
                      <a:pt x="680" y="207"/>
                    </a:cubicBezTo>
                    <a:cubicBezTo>
                      <a:pt x="637" y="276"/>
                      <a:pt x="585" y="336"/>
                      <a:pt x="542" y="422"/>
                    </a:cubicBezTo>
                    <a:cubicBezTo>
                      <a:pt x="490" y="499"/>
                      <a:pt x="430" y="585"/>
                      <a:pt x="387" y="671"/>
                    </a:cubicBezTo>
                    <a:cubicBezTo>
                      <a:pt x="336" y="757"/>
                      <a:pt x="293" y="843"/>
                      <a:pt x="241" y="929"/>
                    </a:cubicBezTo>
                    <a:cubicBezTo>
                      <a:pt x="198" y="1015"/>
                      <a:pt x="155" y="1084"/>
                      <a:pt x="121" y="1152"/>
                    </a:cubicBezTo>
                    <a:cubicBezTo>
                      <a:pt x="86" y="1221"/>
                      <a:pt x="61" y="1273"/>
                      <a:pt x="35" y="1316"/>
                    </a:cubicBezTo>
                    <a:lnTo>
                      <a:pt x="0" y="1376"/>
                    </a:lnTo>
                    <a:cubicBezTo>
                      <a:pt x="0" y="1376"/>
                      <a:pt x="18" y="1359"/>
                      <a:pt x="43" y="1324"/>
                    </a:cubicBezTo>
                    <a:cubicBezTo>
                      <a:pt x="69" y="1290"/>
                      <a:pt x="112" y="1238"/>
                      <a:pt x="155" y="1178"/>
                    </a:cubicBezTo>
                    <a:cubicBezTo>
                      <a:pt x="198" y="1110"/>
                      <a:pt x="250" y="1049"/>
                      <a:pt x="293" y="963"/>
                    </a:cubicBezTo>
                    <a:cubicBezTo>
                      <a:pt x="344" y="886"/>
                      <a:pt x="404" y="800"/>
                      <a:pt x="447" y="714"/>
                    </a:cubicBezTo>
                    <a:cubicBezTo>
                      <a:pt x="499" y="628"/>
                      <a:pt x="542" y="542"/>
                      <a:pt x="594" y="456"/>
                    </a:cubicBezTo>
                    <a:cubicBezTo>
                      <a:pt x="637" y="370"/>
                      <a:pt x="680" y="293"/>
                      <a:pt x="714" y="233"/>
                    </a:cubicBezTo>
                    <a:cubicBezTo>
                      <a:pt x="748" y="164"/>
                      <a:pt x="774" y="112"/>
                      <a:pt x="800" y="69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1"/>
              <p:cNvSpPr/>
              <p:nvPr/>
            </p:nvSpPr>
            <p:spPr>
              <a:xfrm>
                <a:off x="2197675" y="1449325"/>
                <a:ext cx="518150" cy="24625"/>
              </a:xfrm>
              <a:custGeom>
                <a:avLst/>
                <a:gdLst/>
                <a:ahLst/>
                <a:cxnLst/>
                <a:rect l="l" t="t" r="r" b="b"/>
                <a:pathLst>
                  <a:path w="20726" h="98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30" y="78"/>
                      <a:pt x="860" y="146"/>
                      <a:pt x="1281" y="207"/>
                    </a:cubicBezTo>
                    <a:cubicBezTo>
                      <a:pt x="1711" y="275"/>
                      <a:pt x="2141" y="327"/>
                      <a:pt x="2570" y="387"/>
                    </a:cubicBezTo>
                    <a:cubicBezTo>
                      <a:pt x="3000" y="456"/>
                      <a:pt x="3430" y="499"/>
                      <a:pt x="3860" y="542"/>
                    </a:cubicBezTo>
                    <a:cubicBezTo>
                      <a:pt x="4075" y="559"/>
                      <a:pt x="4290" y="593"/>
                      <a:pt x="4505" y="619"/>
                    </a:cubicBezTo>
                    <a:lnTo>
                      <a:pt x="5149" y="679"/>
                    </a:lnTo>
                    <a:cubicBezTo>
                      <a:pt x="6877" y="843"/>
                      <a:pt x="8605" y="937"/>
                      <a:pt x="10333" y="972"/>
                    </a:cubicBezTo>
                    <a:cubicBezTo>
                      <a:pt x="10774" y="980"/>
                      <a:pt x="11215" y="985"/>
                      <a:pt x="11656" y="985"/>
                    </a:cubicBezTo>
                    <a:cubicBezTo>
                      <a:pt x="12951" y="985"/>
                      <a:pt x="14245" y="948"/>
                      <a:pt x="15533" y="877"/>
                    </a:cubicBezTo>
                    <a:cubicBezTo>
                      <a:pt x="15963" y="851"/>
                      <a:pt x="16410" y="817"/>
                      <a:pt x="16840" y="800"/>
                    </a:cubicBezTo>
                    <a:cubicBezTo>
                      <a:pt x="17270" y="774"/>
                      <a:pt x="17700" y="731"/>
                      <a:pt x="18138" y="705"/>
                    </a:cubicBezTo>
                    <a:cubicBezTo>
                      <a:pt x="18998" y="628"/>
                      <a:pt x="19866" y="542"/>
                      <a:pt x="20726" y="447"/>
                    </a:cubicBezTo>
                    <a:lnTo>
                      <a:pt x="20726" y="447"/>
                    </a:lnTo>
                    <a:lnTo>
                      <a:pt x="19427" y="516"/>
                    </a:lnTo>
                    <a:cubicBezTo>
                      <a:pt x="18972" y="533"/>
                      <a:pt x="18542" y="559"/>
                      <a:pt x="18112" y="576"/>
                    </a:cubicBezTo>
                    <a:cubicBezTo>
                      <a:pt x="17253" y="619"/>
                      <a:pt x="16384" y="662"/>
                      <a:pt x="15525" y="688"/>
                    </a:cubicBezTo>
                    <a:cubicBezTo>
                      <a:pt x="14390" y="728"/>
                      <a:pt x="13251" y="748"/>
                      <a:pt x="12114" y="748"/>
                    </a:cubicBezTo>
                    <a:cubicBezTo>
                      <a:pt x="11520" y="748"/>
                      <a:pt x="10926" y="743"/>
                      <a:pt x="10333" y="731"/>
                    </a:cubicBezTo>
                    <a:cubicBezTo>
                      <a:pt x="8605" y="705"/>
                      <a:pt x="6877" y="628"/>
                      <a:pt x="5158" y="499"/>
                    </a:cubicBezTo>
                    <a:lnTo>
                      <a:pt x="4513" y="456"/>
                    </a:lnTo>
                    <a:cubicBezTo>
                      <a:pt x="4298" y="447"/>
                      <a:pt x="4083" y="421"/>
                      <a:pt x="3868" y="404"/>
                    </a:cubicBezTo>
                    <a:cubicBezTo>
                      <a:pt x="3439" y="361"/>
                      <a:pt x="3009" y="327"/>
                      <a:pt x="2579" y="284"/>
                    </a:cubicBezTo>
                    <a:lnTo>
                      <a:pt x="1290" y="155"/>
                    </a:lnTo>
                    <a:cubicBezTo>
                      <a:pt x="860" y="103"/>
                      <a:pt x="430" y="6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41"/>
              <p:cNvSpPr/>
              <p:nvPr/>
            </p:nvSpPr>
            <p:spPr>
              <a:xfrm>
                <a:off x="2256125" y="1464375"/>
                <a:ext cx="3997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15990" h="73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36" y="60"/>
                      <a:pt x="662" y="112"/>
                      <a:pt x="989" y="155"/>
                    </a:cubicBezTo>
                    <a:cubicBezTo>
                      <a:pt x="1324" y="206"/>
                      <a:pt x="1659" y="249"/>
                      <a:pt x="1977" y="292"/>
                    </a:cubicBezTo>
                    <a:cubicBezTo>
                      <a:pt x="2313" y="335"/>
                      <a:pt x="2648" y="370"/>
                      <a:pt x="2975" y="413"/>
                    </a:cubicBezTo>
                    <a:cubicBezTo>
                      <a:pt x="3310" y="456"/>
                      <a:pt x="3645" y="490"/>
                      <a:pt x="3980" y="507"/>
                    </a:cubicBezTo>
                    <a:cubicBezTo>
                      <a:pt x="5313" y="628"/>
                      <a:pt x="6645" y="705"/>
                      <a:pt x="7986" y="722"/>
                    </a:cubicBezTo>
                    <a:cubicBezTo>
                      <a:pt x="8321" y="729"/>
                      <a:pt x="8656" y="732"/>
                      <a:pt x="8990" y="732"/>
                    </a:cubicBezTo>
                    <a:cubicBezTo>
                      <a:pt x="9993" y="732"/>
                      <a:pt x="10993" y="703"/>
                      <a:pt x="11992" y="645"/>
                    </a:cubicBezTo>
                    <a:cubicBezTo>
                      <a:pt x="12662" y="619"/>
                      <a:pt x="13324" y="559"/>
                      <a:pt x="13995" y="516"/>
                    </a:cubicBezTo>
                    <a:cubicBezTo>
                      <a:pt x="14657" y="464"/>
                      <a:pt x="15327" y="404"/>
                      <a:pt x="15989" y="327"/>
                    </a:cubicBezTo>
                    <a:lnTo>
                      <a:pt x="15989" y="327"/>
                    </a:lnTo>
                    <a:lnTo>
                      <a:pt x="14992" y="387"/>
                    </a:lnTo>
                    <a:cubicBezTo>
                      <a:pt x="14674" y="413"/>
                      <a:pt x="14339" y="430"/>
                      <a:pt x="14003" y="456"/>
                    </a:cubicBezTo>
                    <a:cubicBezTo>
                      <a:pt x="13333" y="499"/>
                      <a:pt x="12671" y="533"/>
                      <a:pt x="12001" y="550"/>
                    </a:cubicBezTo>
                    <a:cubicBezTo>
                      <a:pt x="11098" y="579"/>
                      <a:pt x="10200" y="600"/>
                      <a:pt x="9295" y="600"/>
                    </a:cubicBezTo>
                    <a:cubicBezTo>
                      <a:pt x="8864" y="600"/>
                      <a:pt x="8431" y="596"/>
                      <a:pt x="7995" y="585"/>
                    </a:cubicBezTo>
                    <a:cubicBezTo>
                      <a:pt x="6662" y="559"/>
                      <a:pt x="5330" y="499"/>
                      <a:pt x="3998" y="404"/>
                    </a:cubicBezTo>
                    <a:cubicBezTo>
                      <a:pt x="3671" y="378"/>
                      <a:pt x="3336" y="361"/>
                      <a:pt x="3000" y="327"/>
                    </a:cubicBezTo>
                    <a:cubicBezTo>
                      <a:pt x="2665" y="292"/>
                      <a:pt x="2338" y="275"/>
                      <a:pt x="2003" y="232"/>
                    </a:cubicBezTo>
                    <a:cubicBezTo>
                      <a:pt x="1668" y="198"/>
                      <a:pt x="1333" y="163"/>
                      <a:pt x="997" y="120"/>
                    </a:cubicBezTo>
                    <a:cubicBezTo>
                      <a:pt x="671" y="77"/>
                      <a:pt x="336" y="43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42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Will it Float?</a:t>
            </a:r>
            <a:endParaRPr dirty="0"/>
          </a:p>
        </p:txBody>
      </p:sp>
      <p:pic>
        <p:nvPicPr>
          <p:cNvPr id="997" name="Google Shape;997;p42" descr="An orange on a white backgroun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9698" y="1152475"/>
            <a:ext cx="51246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43"/>
          <p:cNvSpPr txBox="1">
            <a:spLocks noGrp="1"/>
          </p:cNvSpPr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 dirty="0"/>
              <a:t>Why did the orange float with the peel on, but not with the peel off?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44"/>
          <p:cNvSpPr txBox="1">
            <a:spLocks noGrp="1"/>
          </p:cNvSpPr>
          <p:nvPr>
            <p:ph type="title"/>
          </p:nvPr>
        </p:nvSpPr>
        <p:spPr>
          <a:xfrm>
            <a:off x="713225" y="923050"/>
            <a:ext cx="3893700" cy="12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Bonus Fact! </a:t>
            </a:r>
            <a:endParaRPr sz="6000" dirty="0"/>
          </a:p>
        </p:txBody>
      </p:sp>
      <p:sp>
        <p:nvSpPr>
          <p:cNvPr id="1008" name="Google Shape;1008;p44"/>
          <p:cNvSpPr txBox="1">
            <a:spLocks noGrp="1"/>
          </p:cNvSpPr>
          <p:nvPr>
            <p:ph type="subTitle" idx="1"/>
          </p:nvPr>
        </p:nvSpPr>
        <p:spPr>
          <a:xfrm>
            <a:off x="4704950" y="2306600"/>
            <a:ext cx="3893700" cy="18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Scurvy was a common disease among pirates and sailors.  Scurvy is caused by a lack of Vitamin C, commonly found in lemons, limes, and oranges!</a:t>
            </a:r>
            <a:endParaRPr sz="2000"/>
          </a:p>
        </p:txBody>
      </p:sp>
      <p:grpSp>
        <p:nvGrpSpPr>
          <p:cNvPr id="1009" name="Google Shape;1009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1566955" y="2773212"/>
            <a:ext cx="1573558" cy="1732353"/>
            <a:chOff x="5334583" y="3060118"/>
            <a:chExt cx="2001473" cy="2120383"/>
          </a:xfrm>
        </p:grpSpPr>
        <p:sp>
          <p:nvSpPr>
            <p:cNvPr id="1010" name="Google Shape;1010;p44"/>
            <p:cNvSpPr/>
            <p:nvPr/>
          </p:nvSpPr>
          <p:spPr>
            <a:xfrm>
              <a:off x="5334583" y="3060720"/>
              <a:ext cx="1997827" cy="2119179"/>
            </a:xfrm>
            <a:custGeom>
              <a:avLst/>
              <a:gdLst/>
              <a:ahLst/>
              <a:cxnLst/>
              <a:rect l="l" t="t" r="r" b="b"/>
              <a:pathLst>
                <a:path w="29864" h="31678" extrusionOk="0">
                  <a:moveTo>
                    <a:pt x="11588" y="1"/>
                  </a:moveTo>
                  <a:cubicBezTo>
                    <a:pt x="11528" y="1"/>
                    <a:pt x="11485" y="44"/>
                    <a:pt x="11485" y="95"/>
                  </a:cubicBezTo>
                  <a:lnTo>
                    <a:pt x="11485" y="1634"/>
                  </a:lnTo>
                  <a:cubicBezTo>
                    <a:pt x="11390" y="1677"/>
                    <a:pt x="11339" y="1772"/>
                    <a:pt x="11330" y="1875"/>
                  </a:cubicBezTo>
                  <a:lnTo>
                    <a:pt x="11304" y="2941"/>
                  </a:lnTo>
                  <a:lnTo>
                    <a:pt x="7548" y="6087"/>
                  </a:lnTo>
                  <a:lnTo>
                    <a:pt x="7247" y="6121"/>
                  </a:lnTo>
                  <a:cubicBezTo>
                    <a:pt x="7127" y="6130"/>
                    <a:pt x="7041" y="6242"/>
                    <a:pt x="7049" y="6362"/>
                  </a:cubicBezTo>
                  <a:cubicBezTo>
                    <a:pt x="7058" y="6465"/>
                    <a:pt x="7161" y="6551"/>
                    <a:pt x="7264" y="6551"/>
                  </a:cubicBezTo>
                  <a:lnTo>
                    <a:pt x="7290" y="6551"/>
                  </a:lnTo>
                  <a:lnTo>
                    <a:pt x="7359" y="6543"/>
                  </a:lnTo>
                  <a:lnTo>
                    <a:pt x="7359" y="6543"/>
                  </a:lnTo>
                  <a:cubicBezTo>
                    <a:pt x="6413" y="8184"/>
                    <a:pt x="5889" y="9654"/>
                    <a:pt x="5614" y="10901"/>
                  </a:cubicBezTo>
                  <a:lnTo>
                    <a:pt x="1883" y="16059"/>
                  </a:lnTo>
                  <a:cubicBezTo>
                    <a:pt x="1866" y="16056"/>
                    <a:pt x="1847" y="16054"/>
                    <a:pt x="1827" y="16054"/>
                  </a:cubicBezTo>
                  <a:cubicBezTo>
                    <a:pt x="1788" y="16054"/>
                    <a:pt x="1746" y="16061"/>
                    <a:pt x="1711" y="16084"/>
                  </a:cubicBezTo>
                  <a:cubicBezTo>
                    <a:pt x="1634" y="16127"/>
                    <a:pt x="1591" y="16222"/>
                    <a:pt x="1617" y="16308"/>
                  </a:cubicBezTo>
                  <a:lnTo>
                    <a:pt x="456" y="16789"/>
                  </a:lnTo>
                  <a:lnTo>
                    <a:pt x="267" y="16806"/>
                  </a:lnTo>
                  <a:cubicBezTo>
                    <a:pt x="198" y="16806"/>
                    <a:pt x="129" y="16867"/>
                    <a:pt x="129" y="16953"/>
                  </a:cubicBezTo>
                  <a:cubicBezTo>
                    <a:pt x="129" y="17030"/>
                    <a:pt x="198" y="17090"/>
                    <a:pt x="267" y="17090"/>
                  </a:cubicBezTo>
                  <a:lnTo>
                    <a:pt x="301" y="17090"/>
                  </a:lnTo>
                  <a:cubicBezTo>
                    <a:pt x="301" y="17107"/>
                    <a:pt x="293" y="17125"/>
                    <a:pt x="293" y="17133"/>
                  </a:cubicBezTo>
                  <a:cubicBezTo>
                    <a:pt x="250" y="18242"/>
                    <a:pt x="680" y="18663"/>
                    <a:pt x="688" y="18680"/>
                  </a:cubicBezTo>
                  <a:cubicBezTo>
                    <a:pt x="723" y="18706"/>
                    <a:pt x="757" y="18723"/>
                    <a:pt x="783" y="18723"/>
                  </a:cubicBezTo>
                  <a:lnTo>
                    <a:pt x="817" y="18723"/>
                  </a:lnTo>
                  <a:cubicBezTo>
                    <a:pt x="998" y="18930"/>
                    <a:pt x="1462" y="19428"/>
                    <a:pt x="2029" y="19918"/>
                  </a:cubicBezTo>
                  <a:lnTo>
                    <a:pt x="628" y="20761"/>
                  </a:lnTo>
                  <a:lnTo>
                    <a:pt x="215" y="20761"/>
                  </a:lnTo>
                  <a:cubicBezTo>
                    <a:pt x="95" y="20761"/>
                    <a:pt x="0" y="20855"/>
                    <a:pt x="0" y="20976"/>
                  </a:cubicBezTo>
                  <a:cubicBezTo>
                    <a:pt x="78" y="21044"/>
                    <a:pt x="164" y="21130"/>
                    <a:pt x="267" y="21148"/>
                  </a:cubicBezTo>
                  <a:cubicBezTo>
                    <a:pt x="190" y="23297"/>
                    <a:pt x="972" y="24122"/>
                    <a:pt x="1015" y="24156"/>
                  </a:cubicBezTo>
                  <a:cubicBezTo>
                    <a:pt x="1058" y="24191"/>
                    <a:pt x="1109" y="24216"/>
                    <a:pt x="1161" y="24216"/>
                  </a:cubicBezTo>
                  <a:lnTo>
                    <a:pt x="1204" y="24216"/>
                  </a:lnTo>
                  <a:cubicBezTo>
                    <a:pt x="1213" y="24216"/>
                    <a:pt x="1238" y="24208"/>
                    <a:pt x="1247" y="24208"/>
                  </a:cubicBezTo>
                  <a:cubicBezTo>
                    <a:pt x="2107" y="25076"/>
                    <a:pt x="3568" y="25970"/>
                    <a:pt x="4213" y="26331"/>
                  </a:cubicBezTo>
                  <a:lnTo>
                    <a:pt x="4256" y="26804"/>
                  </a:lnTo>
                  <a:cubicBezTo>
                    <a:pt x="4281" y="26967"/>
                    <a:pt x="4376" y="27105"/>
                    <a:pt x="4522" y="27165"/>
                  </a:cubicBezTo>
                  <a:cubicBezTo>
                    <a:pt x="4978" y="27337"/>
                    <a:pt x="6181" y="27878"/>
                    <a:pt x="6731" y="28463"/>
                  </a:cubicBezTo>
                  <a:cubicBezTo>
                    <a:pt x="6577" y="28987"/>
                    <a:pt x="6344" y="30105"/>
                    <a:pt x="6757" y="30698"/>
                  </a:cubicBezTo>
                  <a:cubicBezTo>
                    <a:pt x="6869" y="30844"/>
                    <a:pt x="7015" y="30956"/>
                    <a:pt x="7187" y="31016"/>
                  </a:cubicBezTo>
                  <a:cubicBezTo>
                    <a:pt x="6620" y="31059"/>
                    <a:pt x="6052" y="31119"/>
                    <a:pt x="5493" y="31179"/>
                  </a:cubicBezTo>
                  <a:cubicBezTo>
                    <a:pt x="7393" y="31386"/>
                    <a:pt x="9293" y="31489"/>
                    <a:pt x="11210" y="31566"/>
                  </a:cubicBezTo>
                  <a:cubicBezTo>
                    <a:pt x="13110" y="31644"/>
                    <a:pt x="15009" y="31678"/>
                    <a:pt x="16926" y="31678"/>
                  </a:cubicBezTo>
                  <a:cubicBezTo>
                    <a:pt x="18826" y="31678"/>
                    <a:pt x="20726" y="31644"/>
                    <a:pt x="22643" y="31566"/>
                  </a:cubicBezTo>
                  <a:cubicBezTo>
                    <a:pt x="24543" y="31489"/>
                    <a:pt x="26442" y="31386"/>
                    <a:pt x="28359" y="31171"/>
                  </a:cubicBezTo>
                  <a:cubicBezTo>
                    <a:pt x="27560" y="31085"/>
                    <a:pt x="26769" y="31007"/>
                    <a:pt x="25961" y="30956"/>
                  </a:cubicBezTo>
                  <a:cubicBezTo>
                    <a:pt x="26606" y="30758"/>
                    <a:pt x="27285" y="30053"/>
                    <a:pt x="27981" y="28824"/>
                  </a:cubicBezTo>
                  <a:cubicBezTo>
                    <a:pt x="28574" y="27792"/>
                    <a:pt x="29047" y="26649"/>
                    <a:pt x="29124" y="26271"/>
                  </a:cubicBezTo>
                  <a:lnTo>
                    <a:pt x="29838" y="22652"/>
                  </a:lnTo>
                  <a:cubicBezTo>
                    <a:pt x="29864" y="22523"/>
                    <a:pt x="29829" y="22377"/>
                    <a:pt x="29743" y="22282"/>
                  </a:cubicBezTo>
                  <a:cubicBezTo>
                    <a:pt x="29657" y="22188"/>
                    <a:pt x="29554" y="22136"/>
                    <a:pt x="29425" y="22136"/>
                  </a:cubicBezTo>
                  <a:lnTo>
                    <a:pt x="29391" y="22136"/>
                  </a:lnTo>
                  <a:lnTo>
                    <a:pt x="29271" y="22145"/>
                  </a:lnTo>
                  <a:lnTo>
                    <a:pt x="26700" y="18792"/>
                  </a:lnTo>
                  <a:cubicBezTo>
                    <a:pt x="26717" y="18319"/>
                    <a:pt x="26717" y="17821"/>
                    <a:pt x="26692" y="17331"/>
                  </a:cubicBezTo>
                  <a:cubicBezTo>
                    <a:pt x="26692" y="17322"/>
                    <a:pt x="26692" y="17305"/>
                    <a:pt x="26683" y="17296"/>
                  </a:cubicBezTo>
                  <a:lnTo>
                    <a:pt x="26726" y="17296"/>
                  </a:lnTo>
                  <a:cubicBezTo>
                    <a:pt x="26846" y="17296"/>
                    <a:pt x="26941" y="17193"/>
                    <a:pt x="26932" y="17073"/>
                  </a:cubicBezTo>
                  <a:cubicBezTo>
                    <a:pt x="26932" y="16953"/>
                    <a:pt x="26821" y="16867"/>
                    <a:pt x="26700" y="16867"/>
                  </a:cubicBezTo>
                  <a:lnTo>
                    <a:pt x="26124" y="16892"/>
                  </a:lnTo>
                  <a:lnTo>
                    <a:pt x="20485" y="15354"/>
                  </a:lnTo>
                  <a:cubicBezTo>
                    <a:pt x="20580" y="15311"/>
                    <a:pt x="20640" y="15268"/>
                    <a:pt x="20640" y="15225"/>
                  </a:cubicBezTo>
                  <a:cubicBezTo>
                    <a:pt x="20640" y="15156"/>
                    <a:pt x="20623" y="15104"/>
                    <a:pt x="20580" y="15061"/>
                  </a:cubicBezTo>
                  <a:lnTo>
                    <a:pt x="20580" y="15061"/>
                  </a:lnTo>
                  <a:cubicBezTo>
                    <a:pt x="23365" y="15388"/>
                    <a:pt x="25772" y="16480"/>
                    <a:pt x="25798" y="16488"/>
                  </a:cubicBezTo>
                  <a:cubicBezTo>
                    <a:pt x="25832" y="16506"/>
                    <a:pt x="25866" y="16514"/>
                    <a:pt x="25901" y="16514"/>
                  </a:cubicBezTo>
                  <a:cubicBezTo>
                    <a:pt x="25944" y="16514"/>
                    <a:pt x="25987" y="16506"/>
                    <a:pt x="26013" y="16480"/>
                  </a:cubicBezTo>
                  <a:cubicBezTo>
                    <a:pt x="26081" y="16437"/>
                    <a:pt x="26133" y="16377"/>
                    <a:pt x="26133" y="16299"/>
                  </a:cubicBezTo>
                  <a:cubicBezTo>
                    <a:pt x="26855" y="10316"/>
                    <a:pt x="25497" y="6637"/>
                    <a:pt x="25437" y="6491"/>
                  </a:cubicBezTo>
                  <a:lnTo>
                    <a:pt x="25402" y="6422"/>
                  </a:lnTo>
                  <a:lnTo>
                    <a:pt x="25557" y="6414"/>
                  </a:lnTo>
                  <a:cubicBezTo>
                    <a:pt x="25669" y="6405"/>
                    <a:pt x="25755" y="6293"/>
                    <a:pt x="25746" y="6173"/>
                  </a:cubicBezTo>
                  <a:cubicBezTo>
                    <a:pt x="25738" y="6066"/>
                    <a:pt x="25636" y="5983"/>
                    <a:pt x="25529" y="5983"/>
                  </a:cubicBezTo>
                  <a:cubicBezTo>
                    <a:pt x="25524" y="5983"/>
                    <a:pt x="25519" y="5983"/>
                    <a:pt x="25514" y="5984"/>
                  </a:cubicBezTo>
                  <a:lnTo>
                    <a:pt x="25101" y="6018"/>
                  </a:lnTo>
                  <a:lnTo>
                    <a:pt x="19583" y="3577"/>
                  </a:lnTo>
                  <a:lnTo>
                    <a:pt x="19583" y="2734"/>
                  </a:lnTo>
                  <a:cubicBezTo>
                    <a:pt x="19583" y="2623"/>
                    <a:pt x="19505" y="2511"/>
                    <a:pt x="19393" y="2468"/>
                  </a:cubicBezTo>
                  <a:lnTo>
                    <a:pt x="19393" y="2030"/>
                  </a:lnTo>
                  <a:cubicBezTo>
                    <a:pt x="19471" y="2047"/>
                    <a:pt x="19557" y="2107"/>
                    <a:pt x="19626" y="2201"/>
                  </a:cubicBezTo>
                  <a:cubicBezTo>
                    <a:pt x="19678" y="2279"/>
                    <a:pt x="19745" y="2301"/>
                    <a:pt x="19806" y="2301"/>
                  </a:cubicBezTo>
                  <a:cubicBezTo>
                    <a:pt x="19894" y="2301"/>
                    <a:pt x="19969" y="2253"/>
                    <a:pt x="19969" y="2253"/>
                  </a:cubicBezTo>
                  <a:cubicBezTo>
                    <a:pt x="20202" y="2047"/>
                    <a:pt x="20554" y="1892"/>
                    <a:pt x="20554" y="1892"/>
                  </a:cubicBezTo>
                  <a:lnTo>
                    <a:pt x="20554" y="1892"/>
                  </a:lnTo>
                  <a:cubicBezTo>
                    <a:pt x="20554" y="1892"/>
                    <a:pt x="20548" y="1892"/>
                    <a:pt x="20538" y="1892"/>
                  </a:cubicBezTo>
                  <a:cubicBezTo>
                    <a:pt x="20465" y="1892"/>
                    <a:pt x="20152" y="1873"/>
                    <a:pt x="19806" y="1557"/>
                  </a:cubicBezTo>
                  <a:cubicBezTo>
                    <a:pt x="19608" y="1385"/>
                    <a:pt x="19479" y="1290"/>
                    <a:pt x="19385" y="1247"/>
                  </a:cubicBezTo>
                  <a:lnTo>
                    <a:pt x="19385" y="1187"/>
                  </a:lnTo>
                  <a:cubicBezTo>
                    <a:pt x="19385" y="1144"/>
                    <a:pt x="19342" y="1101"/>
                    <a:pt x="19299" y="1101"/>
                  </a:cubicBezTo>
                  <a:cubicBezTo>
                    <a:pt x="19256" y="1101"/>
                    <a:pt x="19213" y="1144"/>
                    <a:pt x="19213" y="1187"/>
                  </a:cubicBezTo>
                  <a:lnTo>
                    <a:pt x="19213" y="2468"/>
                  </a:lnTo>
                  <a:cubicBezTo>
                    <a:pt x="19093" y="2502"/>
                    <a:pt x="19007" y="2605"/>
                    <a:pt x="19007" y="2734"/>
                  </a:cubicBezTo>
                  <a:lnTo>
                    <a:pt x="19007" y="3319"/>
                  </a:lnTo>
                  <a:lnTo>
                    <a:pt x="11898" y="2769"/>
                  </a:lnTo>
                  <a:lnTo>
                    <a:pt x="11915" y="1875"/>
                  </a:lnTo>
                  <a:cubicBezTo>
                    <a:pt x="11915" y="1737"/>
                    <a:pt x="11820" y="1617"/>
                    <a:pt x="11691" y="1591"/>
                  </a:cubicBezTo>
                  <a:lnTo>
                    <a:pt x="11691" y="1050"/>
                  </a:lnTo>
                  <a:cubicBezTo>
                    <a:pt x="11760" y="1101"/>
                    <a:pt x="11855" y="1204"/>
                    <a:pt x="11932" y="1376"/>
                  </a:cubicBezTo>
                  <a:cubicBezTo>
                    <a:pt x="11999" y="1546"/>
                    <a:pt x="12100" y="1580"/>
                    <a:pt x="12170" y="1580"/>
                  </a:cubicBezTo>
                  <a:cubicBezTo>
                    <a:pt x="12217" y="1580"/>
                    <a:pt x="12250" y="1565"/>
                    <a:pt x="12250" y="1565"/>
                  </a:cubicBezTo>
                  <a:cubicBezTo>
                    <a:pt x="12474" y="1419"/>
                    <a:pt x="12809" y="1350"/>
                    <a:pt x="12809" y="1350"/>
                  </a:cubicBezTo>
                  <a:cubicBezTo>
                    <a:pt x="12809" y="1350"/>
                    <a:pt x="12474" y="1256"/>
                    <a:pt x="12113" y="663"/>
                  </a:cubicBezTo>
                  <a:cubicBezTo>
                    <a:pt x="11906" y="319"/>
                    <a:pt x="11769" y="156"/>
                    <a:pt x="11683" y="87"/>
                  </a:cubicBezTo>
                  <a:cubicBezTo>
                    <a:pt x="11683" y="44"/>
                    <a:pt x="11640" y="1"/>
                    <a:pt x="11588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1" name="Google Shape;1011;p44"/>
            <p:cNvGrpSpPr/>
            <p:nvPr/>
          </p:nvGrpSpPr>
          <p:grpSpPr>
            <a:xfrm>
              <a:off x="5343380" y="3060118"/>
              <a:ext cx="1992676" cy="2120383"/>
              <a:chOff x="1203950" y="340400"/>
              <a:chExt cx="744675" cy="792400"/>
            </a:xfrm>
          </p:grpSpPr>
          <p:sp>
            <p:nvSpPr>
              <p:cNvPr id="1012" name="Google Shape;1012;p44"/>
              <p:cNvSpPr/>
              <p:nvPr/>
            </p:nvSpPr>
            <p:spPr>
              <a:xfrm>
                <a:off x="1203950" y="340400"/>
                <a:ext cx="744675" cy="792400"/>
              </a:xfrm>
              <a:custGeom>
                <a:avLst/>
                <a:gdLst/>
                <a:ahLst/>
                <a:cxnLst/>
                <a:rect l="l" t="t" r="r" b="b"/>
                <a:pathLst>
                  <a:path w="29787" h="31696" extrusionOk="0">
                    <a:moveTo>
                      <a:pt x="11889" y="2924"/>
                    </a:moveTo>
                    <a:lnTo>
                      <a:pt x="18989" y="3474"/>
                    </a:lnTo>
                    <a:lnTo>
                      <a:pt x="18989" y="3637"/>
                    </a:lnTo>
                    <a:lnTo>
                      <a:pt x="16445" y="5262"/>
                    </a:lnTo>
                    <a:lnTo>
                      <a:pt x="11889" y="2924"/>
                    </a:lnTo>
                    <a:close/>
                    <a:moveTo>
                      <a:pt x="11872" y="3078"/>
                    </a:moveTo>
                    <a:lnTo>
                      <a:pt x="16196" y="5287"/>
                    </a:lnTo>
                    <a:lnTo>
                      <a:pt x="11812" y="5691"/>
                    </a:lnTo>
                    <a:lnTo>
                      <a:pt x="11872" y="3078"/>
                    </a:lnTo>
                    <a:close/>
                    <a:moveTo>
                      <a:pt x="11304" y="3293"/>
                    </a:moveTo>
                    <a:lnTo>
                      <a:pt x="11244" y="5743"/>
                    </a:lnTo>
                    <a:lnTo>
                      <a:pt x="9405" y="5915"/>
                    </a:lnTo>
                    <a:lnTo>
                      <a:pt x="9405" y="5915"/>
                    </a:lnTo>
                    <a:lnTo>
                      <a:pt x="11304" y="3293"/>
                    </a:lnTo>
                    <a:close/>
                    <a:moveTo>
                      <a:pt x="11158" y="3250"/>
                    </a:moveTo>
                    <a:lnTo>
                      <a:pt x="9207" y="5924"/>
                    </a:lnTo>
                    <a:lnTo>
                      <a:pt x="7806" y="6053"/>
                    </a:lnTo>
                    <a:lnTo>
                      <a:pt x="11158" y="3250"/>
                    </a:lnTo>
                    <a:close/>
                    <a:moveTo>
                      <a:pt x="19557" y="3740"/>
                    </a:moveTo>
                    <a:lnTo>
                      <a:pt x="24792" y="6053"/>
                    </a:lnTo>
                    <a:lnTo>
                      <a:pt x="19557" y="6525"/>
                    </a:lnTo>
                    <a:lnTo>
                      <a:pt x="19557" y="3740"/>
                    </a:lnTo>
                    <a:close/>
                    <a:moveTo>
                      <a:pt x="18989" y="3809"/>
                    </a:moveTo>
                    <a:lnTo>
                      <a:pt x="18989" y="6594"/>
                    </a:lnTo>
                    <a:lnTo>
                      <a:pt x="17219" y="6740"/>
                    </a:lnTo>
                    <a:cubicBezTo>
                      <a:pt x="17064" y="6078"/>
                      <a:pt x="16926" y="5700"/>
                      <a:pt x="16918" y="5649"/>
                    </a:cubicBezTo>
                    <a:cubicBezTo>
                      <a:pt x="17021" y="5623"/>
                      <a:pt x="17107" y="5528"/>
                      <a:pt x="17098" y="5416"/>
                    </a:cubicBezTo>
                    <a:cubicBezTo>
                      <a:pt x="17090" y="5310"/>
                      <a:pt x="16988" y="5227"/>
                      <a:pt x="16874" y="5227"/>
                    </a:cubicBezTo>
                    <a:cubicBezTo>
                      <a:pt x="16869" y="5227"/>
                      <a:pt x="16863" y="5227"/>
                      <a:pt x="16857" y="5227"/>
                    </a:cubicBezTo>
                    <a:lnTo>
                      <a:pt x="16746" y="5236"/>
                    </a:lnTo>
                    <a:lnTo>
                      <a:pt x="16746" y="5236"/>
                    </a:lnTo>
                    <a:lnTo>
                      <a:pt x="18989" y="3809"/>
                    </a:lnTo>
                    <a:close/>
                    <a:moveTo>
                      <a:pt x="8846" y="6431"/>
                    </a:moveTo>
                    <a:lnTo>
                      <a:pt x="5975" y="10385"/>
                    </a:lnTo>
                    <a:cubicBezTo>
                      <a:pt x="6284" y="9242"/>
                      <a:pt x="6800" y="7944"/>
                      <a:pt x="7634" y="6534"/>
                    </a:cubicBezTo>
                    <a:cubicBezTo>
                      <a:pt x="7634" y="6534"/>
                      <a:pt x="8081" y="6491"/>
                      <a:pt x="8846" y="6431"/>
                    </a:cubicBezTo>
                    <a:close/>
                    <a:moveTo>
                      <a:pt x="14270" y="14589"/>
                    </a:moveTo>
                    <a:cubicBezTo>
                      <a:pt x="14210" y="14632"/>
                      <a:pt x="14175" y="14657"/>
                      <a:pt x="14175" y="14657"/>
                    </a:cubicBezTo>
                    <a:cubicBezTo>
                      <a:pt x="14175" y="14657"/>
                      <a:pt x="14210" y="14640"/>
                      <a:pt x="14270" y="14589"/>
                    </a:cubicBezTo>
                    <a:close/>
                    <a:moveTo>
                      <a:pt x="12843" y="14296"/>
                    </a:moveTo>
                    <a:lnTo>
                      <a:pt x="12843" y="14296"/>
                    </a:lnTo>
                    <a:cubicBezTo>
                      <a:pt x="12938" y="14314"/>
                      <a:pt x="13049" y="14331"/>
                      <a:pt x="13144" y="14348"/>
                    </a:cubicBezTo>
                    <a:cubicBezTo>
                      <a:pt x="13144" y="14675"/>
                      <a:pt x="13161" y="14975"/>
                      <a:pt x="13195" y="15250"/>
                    </a:cubicBezTo>
                    <a:lnTo>
                      <a:pt x="11691" y="14761"/>
                    </a:lnTo>
                    <a:cubicBezTo>
                      <a:pt x="12327" y="14700"/>
                      <a:pt x="12877" y="14563"/>
                      <a:pt x="12877" y="14417"/>
                    </a:cubicBezTo>
                    <a:cubicBezTo>
                      <a:pt x="12877" y="14374"/>
                      <a:pt x="12860" y="14331"/>
                      <a:pt x="12843" y="14296"/>
                    </a:cubicBezTo>
                    <a:close/>
                    <a:moveTo>
                      <a:pt x="13376" y="14382"/>
                    </a:moveTo>
                    <a:lnTo>
                      <a:pt x="13376" y="14382"/>
                    </a:lnTo>
                    <a:cubicBezTo>
                      <a:pt x="13694" y="14434"/>
                      <a:pt x="13978" y="14511"/>
                      <a:pt x="14270" y="14589"/>
                    </a:cubicBezTo>
                    <a:cubicBezTo>
                      <a:pt x="14906" y="14743"/>
                      <a:pt x="15482" y="14941"/>
                      <a:pt x="15946" y="15113"/>
                    </a:cubicBezTo>
                    <a:cubicBezTo>
                      <a:pt x="15826" y="15165"/>
                      <a:pt x="15723" y="15208"/>
                      <a:pt x="15611" y="15259"/>
                    </a:cubicBezTo>
                    <a:cubicBezTo>
                      <a:pt x="15259" y="15431"/>
                      <a:pt x="14966" y="15603"/>
                      <a:pt x="14734" y="15758"/>
                    </a:cubicBezTo>
                    <a:lnTo>
                      <a:pt x="13453" y="15336"/>
                    </a:lnTo>
                    <a:cubicBezTo>
                      <a:pt x="13419" y="15061"/>
                      <a:pt x="13393" y="14735"/>
                      <a:pt x="13376" y="14382"/>
                    </a:cubicBezTo>
                    <a:close/>
                    <a:moveTo>
                      <a:pt x="25093" y="15766"/>
                    </a:moveTo>
                    <a:cubicBezTo>
                      <a:pt x="25093" y="15766"/>
                      <a:pt x="25093" y="15766"/>
                      <a:pt x="25093" y="15766"/>
                    </a:cubicBezTo>
                    <a:cubicBezTo>
                      <a:pt x="25093" y="15766"/>
                      <a:pt x="25093" y="15766"/>
                      <a:pt x="25093" y="15766"/>
                    </a:cubicBezTo>
                    <a:close/>
                    <a:moveTo>
                      <a:pt x="16686" y="5734"/>
                    </a:moveTo>
                    <a:cubicBezTo>
                      <a:pt x="16686" y="5734"/>
                      <a:pt x="18009" y="9431"/>
                      <a:pt x="17330" y="15422"/>
                    </a:cubicBezTo>
                    <a:cubicBezTo>
                      <a:pt x="17330" y="15422"/>
                      <a:pt x="15267" y="14417"/>
                      <a:pt x="12757" y="14030"/>
                    </a:cubicBezTo>
                    <a:lnTo>
                      <a:pt x="12757" y="14030"/>
                    </a:lnTo>
                    <a:cubicBezTo>
                      <a:pt x="13024" y="14047"/>
                      <a:pt x="13290" y="14056"/>
                      <a:pt x="13565" y="14090"/>
                    </a:cubicBezTo>
                    <a:cubicBezTo>
                      <a:pt x="14218" y="14167"/>
                      <a:pt x="14820" y="14288"/>
                      <a:pt x="15345" y="14417"/>
                    </a:cubicBezTo>
                    <a:cubicBezTo>
                      <a:pt x="15860" y="14546"/>
                      <a:pt x="16290" y="14675"/>
                      <a:pt x="16582" y="14778"/>
                    </a:cubicBezTo>
                    <a:cubicBezTo>
                      <a:pt x="16729" y="14821"/>
                      <a:pt x="16849" y="14872"/>
                      <a:pt x="16926" y="14898"/>
                    </a:cubicBezTo>
                    <a:cubicBezTo>
                      <a:pt x="16995" y="14932"/>
                      <a:pt x="17038" y="14941"/>
                      <a:pt x="17038" y="14941"/>
                    </a:cubicBezTo>
                    <a:cubicBezTo>
                      <a:pt x="17038" y="14941"/>
                      <a:pt x="16995" y="14915"/>
                      <a:pt x="16935" y="14872"/>
                    </a:cubicBezTo>
                    <a:cubicBezTo>
                      <a:pt x="16857" y="14829"/>
                      <a:pt x="16754" y="14769"/>
                      <a:pt x="16608" y="14700"/>
                    </a:cubicBezTo>
                    <a:cubicBezTo>
                      <a:pt x="16333" y="14554"/>
                      <a:pt x="15920" y="14356"/>
                      <a:pt x="15413" y="14185"/>
                    </a:cubicBezTo>
                    <a:cubicBezTo>
                      <a:pt x="14889" y="14004"/>
                      <a:pt x="14279" y="13832"/>
                      <a:pt x="13617" y="13729"/>
                    </a:cubicBezTo>
                    <a:cubicBezTo>
                      <a:pt x="13281" y="13669"/>
                      <a:pt x="12929" y="13626"/>
                      <a:pt x="12577" y="13609"/>
                    </a:cubicBezTo>
                    <a:cubicBezTo>
                      <a:pt x="12378" y="13594"/>
                      <a:pt x="12179" y="13588"/>
                      <a:pt x="11979" y="13588"/>
                    </a:cubicBezTo>
                    <a:cubicBezTo>
                      <a:pt x="11815" y="13588"/>
                      <a:pt x="11651" y="13592"/>
                      <a:pt x="11485" y="13600"/>
                    </a:cubicBezTo>
                    <a:cubicBezTo>
                      <a:pt x="11124" y="13617"/>
                      <a:pt x="10754" y="13652"/>
                      <a:pt x="10402" y="13695"/>
                    </a:cubicBezTo>
                    <a:cubicBezTo>
                      <a:pt x="10049" y="13746"/>
                      <a:pt x="9705" y="13815"/>
                      <a:pt x="9370" y="13884"/>
                    </a:cubicBezTo>
                    <a:cubicBezTo>
                      <a:pt x="9035" y="13961"/>
                      <a:pt x="8725" y="14056"/>
                      <a:pt x="8425" y="14167"/>
                    </a:cubicBezTo>
                    <a:cubicBezTo>
                      <a:pt x="8124" y="14262"/>
                      <a:pt x="7857" y="14382"/>
                      <a:pt x="7608" y="14485"/>
                    </a:cubicBezTo>
                    <a:cubicBezTo>
                      <a:pt x="7118" y="14700"/>
                      <a:pt x="6714" y="14932"/>
                      <a:pt x="6447" y="15104"/>
                    </a:cubicBezTo>
                    <a:cubicBezTo>
                      <a:pt x="6310" y="15190"/>
                      <a:pt x="6215" y="15250"/>
                      <a:pt x="6138" y="15293"/>
                    </a:cubicBezTo>
                    <a:cubicBezTo>
                      <a:pt x="6069" y="15336"/>
                      <a:pt x="6026" y="15371"/>
                      <a:pt x="6026" y="15371"/>
                    </a:cubicBezTo>
                    <a:cubicBezTo>
                      <a:pt x="6026" y="15371"/>
                      <a:pt x="6069" y="15345"/>
                      <a:pt x="6147" y="15319"/>
                    </a:cubicBezTo>
                    <a:cubicBezTo>
                      <a:pt x="6224" y="15285"/>
                      <a:pt x="6344" y="15233"/>
                      <a:pt x="6482" y="15173"/>
                    </a:cubicBezTo>
                    <a:cubicBezTo>
                      <a:pt x="6619" y="15122"/>
                      <a:pt x="6783" y="15044"/>
                      <a:pt x="6972" y="14975"/>
                    </a:cubicBezTo>
                    <a:lnTo>
                      <a:pt x="6972" y="14975"/>
                    </a:lnTo>
                    <a:cubicBezTo>
                      <a:pt x="6611" y="15216"/>
                      <a:pt x="6267" y="15508"/>
                      <a:pt x="5940" y="15861"/>
                    </a:cubicBezTo>
                    <a:cubicBezTo>
                      <a:pt x="5940" y="15861"/>
                      <a:pt x="5106" y="13944"/>
                      <a:pt x="5872" y="10763"/>
                    </a:cubicBezTo>
                    <a:lnTo>
                      <a:pt x="9018" y="6405"/>
                    </a:lnTo>
                    <a:cubicBezTo>
                      <a:pt x="10754" y="6259"/>
                      <a:pt x="13823" y="6001"/>
                      <a:pt x="16686" y="5734"/>
                    </a:cubicBezTo>
                    <a:close/>
                    <a:moveTo>
                      <a:pt x="14151" y="16191"/>
                    </a:moveTo>
                    <a:cubicBezTo>
                      <a:pt x="14110" y="16222"/>
                      <a:pt x="14089" y="16248"/>
                      <a:pt x="14089" y="16248"/>
                    </a:cubicBezTo>
                    <a:cubicBezTo>
                      <a:pt x="14089" y="16248"/>
                      <a:pt x="14111" y="16226"/>
                      <a:pt x="14151" y="16191"/>
                    </a:cubicBezTo>
                    <a:close/>
                    <a:moveTo>
                      <a:pt x="25179" y="6568"/>
                    </a:moveTo>
                    <a:cubicBezTo>
                      <a:pt x="25179" y="6568"/>
                      <a:pt x="26571" y="10265"/>
                      <a:pt x="25858" y="16265"/>
                    </a:cubicBezTo>
                    <a:cubicBezTo>
                      <a:pt x="25858" y="16265"/>
                      <a:pt x="23408" y="15130"/>
                      <a:pt x="20537" y="14812"/>
                    </a:cubicBezTo>
                    <a:lnTo>
                      <a:pt x="20554" y="14812"/>
                    </a:lnTo>
                    <a:cubicBezTo>
                      <a:pt x="20898" y="14846"/>
                      <a:pt x="21242" y="14864"/>
                      <a:pt x="21577" y="14915"/>
                    </a:cubicBezTo>
                    <a:cubicBezTo>
                      <a:pt x="22230" y="15018"/>
                      <a:pt x="22849" y="15147"/>
                      <a:pt x="23373" y="15259"/>
                    </a:cubicBezTo>
                    <a:cubicBezTo>
                      <a:pt x="23889" y="15388"/>
                      <a:pt x="24319" y="15517"/>
                      <a:pt x="24620" y="15620"/>
                    </a:cubicBezTo>
                    <a:cubicBezTo>
                      <a:pt x="24921" y="15715"/>
                      <a:pt x="25093" y="15766"/>
                      <a:pt x="25093" y="15766"/>
                    </a:cubicBezTo>
                    <a:lnTo>
                      <a:pt x="25093" y="15766"/>
                    </a:lnTo>
                    <a:cubicBezTo>
                      <a:pt x="25093" y="15766"/>
                      <a:pt x="25050" y="15749"/>
                      <a:pt x="24972" y="15706"/>
                    </a:cubicBezTo>
                    <a:cubicBezTo>
                      <a:pt x="24895" y="15663"/>
                      <a:pt x="24792" y="15603"/>
                      <a:pt x="24654" y="15534"/>
                    </a:cubicBezTo>
                    <a:cubicBezTo>
                      <a:pt x="24371" y="15388"/>
                      <a:pt x="23949" y="15199"/>
                      <a:pt x="23434" y="15018"/>
                    </a:cubicBezTo>
                    <a:cubicBezTo>
                      <a:pt x="22918" y="14829"/>
                      <a:pt x="22307" y="14649"/>
                      <a:pt x="21628" y="14528"/>
                    </a:cubicBezTo>
                    <a:cubicBezTo>
                      <a:pt x="21293" y="14468"/>
                      <a:pt x="20941" y="14417"/>
                      <a:pt x="20588" y="14391"/>
                    </a:cubicBezTo>
                    <a:cubicBezTo>
                      <a:pt x="20236" y="14356"/>
                      <a:pt x="19858" y="14348"/>
                      <a:pt x="19496" y="14348"/>
                    </a:cubicBezTo>
                    <a:cubicBezTo>
                      <a:pt x="19256" y="14356"/>
                      <a:pt x="19024" y="14374"/>
                      <a:pt x="18783" y="14391"/>
                    </a:cubicBezTo>
                    <a:cubicBezTo>
                      <a:pt x="18783" y="13824"/>
                      <a:pt x="18766" y="13239"/>
                      <a:pt x="18723" y="12680"/>
                    </a:cubicBezTo>
                    <a:cubicBezTo>
                      <a:pt x="18895" y="12577"/>
                      <a:pt x="19084" y="12465"/>
                      <a:pt x="19282" y="12336"/>
                    </a:cubicBezTo>
                    <a:cubicBezTo>
                      <a:pt x="19591" y="12147"/>
                      <a:pt x="19926" y="11941"/>
                      <a:pt x="20253" y="11735"/>
                    </a:cubicBezTo>
                    <a:cubicBezTo>
                      <a:pt x="20588" y="11520"/>
                      <a:pt x="20915" y="11322"/>
                      <a:pt x="21224" y="11116"/>
                    </a:cubicBezTo>
                    <a:cubicBezTo>
                      <a:pt x="21534" y="10918"/>
                      <a:pt x="21817" y="10729"/>
                      <a:pt x="22058" y="10566"/>
                    </a:cubicBezTo>
                    <a:cubicBezTo>
                      <a:pt x="22307" y="10402"/>
                      <a:pt x="22505" y="10265"/>
                      <a:pt x="22643" y="10170"/>
                    </a:cubicBezTo>
                    <a:cubicBezTo>
                      <a:pt x="22780" y="10076"/>
                      <a:pt x="22858" y="10015"/>
                      <a:pt x="22858" y="10015"/>
                    </a:cubicBezTo>
                    <a:lnTo>
                      <a:pt x="22858" y="10015"/>
                    </a:lnTo>
                    <a:cubicBezTo>
                      <a:pt x="22858" y="10015"/>
                      <a:pt x="22772" y="10058"/>
                      <a:pt x="22617" y="10144"/>
                    </a:cubicBezTo>
                    <a:cubicBezTo>
                      <a:pt x="22471" y="10230"/>
                      <a:pt x="22256" y="10351"/>
                      <a:pt x="22007" y="10505"/>
                    </a:cubicBezTo>
                    <a:cubicBezTo>
                      <a:pt x="21757" y="10652"/>
                      <a:pt x="21456" y="10823"/>
                      <a:pt x="21147" y="11021"/>
                    </a:cubicBezTo>
                    <a:cubicBezTo>
                      <a:pt x="20838" y="11210"/>
                      <a:pt x="20502" y="11417"/>
                      <a:pt x="20167" y="11623"/>
                    </a:cubicBezTo>
                    <a:cubicBezTo>
                      <a:pt x="19832" y="11838"/>
                      <a:pt x="19514" y="12036"/>
                      <a:pt x="19204" y="12242"/>
                    </a:cubicBezTo>
                    <a:cubicBezTo>
                      <a:pt x="19024" y="12362"/>
                      <a:pt x="18860" y="12465"/>
                      <a:pt x="18697" y="12577"/>
                    </a:cubicBezTo>
                    <a:cubicBezTo>
                      <a:pt x="18663" y="12156"/>
                      <a:pt x="18637" y="11752"/>
                      <a:pt x="18594" y="11348"/>
                    </a:cubicBezTo>
                    <a:cubicBezTo>
                      <a:pt x="18878" y="11159"/>
                      <a:pt x="19170" y="10978"/>
                      <a:pt x="19471" y="10780"/>
                    </a:cubicBezTo>
                    <a:cubicBezTo>
                      <a:pt x="20167" y="10342"/>
                      <a:pt x="20880" y="9921"/>
                      <a:pt x="21542" y="9534"/>
                    </a:cubicBezTo>
                    <a:cubicBezTo>
                      <a:pt x="22221" y="9156"/>
                      <a:pt x="22858" y="8812"/>
                      <a:pt x="23408" y="8537"/>
                    </a:cubicBezTo>
                    <a:cubicBezTo>
                      <a:pt x="23683" y="8399"/>
                      <a:pt x="23932" y="8270"/>
                      <a:pt x="24156" y="8159"/>
                    </a:cubicBezTo>
                    <a:cubicBezTo>
                      <a:pt x="24379" y="8055"/>
                      <a:pt x="24577" y="7952"/>
                      <a:pt x="24749" y="7884"/>
                    </a:cubicBezTo>
                    <a:cubicBezTo>
                      <a:pt x="25067" y="7729"/>
                      <a:pt x="25264" y="7634"/>
                      <a:pt x="25265" y="7634"/>
                    </a:cubicBezTo>
                    <a:lnTo>
                      <a:pt x="25265" y="7634"/>
                    </a:lnTo>
                    <a:cubicBezTo>
                      <a:pt x="25264" y="7634"/>
                      <a:pt x="25067" y="7712"/>
                      <a:pt x="24740" y="7849"/>
                    </a:cubicBezTo>
                    <a:cubicBezTo>
                      <a:pt x="24568" y="7909"/>
                      <a:pt x="24371" y="8012"/>
                      <a:pt x="24138" y="8107"/>
                    </a:cubicBezTo>
                    <a:cubicBezTo>
                      <a:pt x="23906" y="8202"/>
                      <a:pt x="23640" y="8322"/>
                      <a:pt x="23373" y="8459"/>
                    </a:cubicBezTo>
                    <a:cubicBezTo>
                      <a:pt x="22815" y="8726"/>
                      <a:pt x="22170" y="9053"/>
                      <a:pt x="21482" y="9431"/>
                    </a:cubicBezTo>
                    <a:cubicBezTo>
                      <a:pt x="20803" y="9800"/>
                      <a:pt x="20081" y="10222"/>
                      <a:pt x="19385" y="10652"/>
                    </a:cubicBezTo>
                    <a:cubicBezTo>
                      <a:pt x="19110" y="10823"/>
                      <a:pt x="18835" y="11004"/>
                      <a:pt x="18568" y="11193"/>
                    </a:cubicBezTo>
                    <a:cubicBezTo>
                      <a:pt x="18482" y="10342"/>
                      <a:pt x="18379" y="9560"/>
                      <a:pt x="18267" y="8898"/>
                    </a:cubicBezTo>
                    <a:cubicBezTo>
                      <a:pt x="18284" y="8889"/>
                      <a:pt x="18310" y="8872"/>
                      <a:pt x="18327" y="8855"/>
                    </a:cubicBezTo>
                    <a:cubicBezTo>
                      <a:pt x="18602" y="8683"/>
                      <a:pt x="18852" y="8511"/>
                      <a:pt x="19067" y="8382"/>
                    </a:cubicBezTo>
                    <a:cubicBezTo>
                      <a:pt x="19282" y="8245"/>
                      <a:pt x="19462" y="8124"/>
                      <a:pt x="19591" y="8055"/>
                    </a:cubicBezTo>
                    <a:cubicBezTo>
                      <a:pt x="19720" y="7978"/>
                      <a:pt x="19780" y="7927"/>
                      <a:pt x="19780" y="7927"/>
                    </a:cubicBezTo>
                    <a:lnTo>
                      <a:pt x="19780" y="7927"/>
                    </a:lnTo>
                    <a:cubicBezTo>
                      <a:pt x="19780" y="7927"/>
                      <a:pt x="19711" y="7952"/>
                      <a:pt x="19565" y="8021"/>
                    </a:cubicBezTo>
                    <a:cubicBezTo>
                      <a:pt x="19436" y="8081"/>
                      <a:pt x="19247" y="8184"/>
                      <a:pt x="19024" y="8313"/>
                    </a:cubicBezTo>
                    <a:cubicBezTo>
                      <a:pt x="18792" y="8442"/>
                      <a:pt x="18534" y="8580"/>
                      <a:pt x="18267" y="8752"/>
                    </a:cubicBezTo>
                    <a:cubicBezTo>
                      <a:pt x="18259" y="8752"/>
                      <a:pt x="18259" y="8760"/>
                      <a:pt x="18250" y="8760"/>
                    </a:cubicBezTo>
                    <a:cubicBezTo>
                      <a:pt x="18130" y="8038"/>
                      <a:pt x="18018" y="7480"/>
                      <a:pt x="17966" y="7170"/>
                    </a:cubicBezTo>
                    <a:cubicBezTo>
                      <a:pt x="19901" y="7024"/>
                      <a:pt x="22608" y="6792"/>
                      <a:pt x="25179" y="6568"/>
                    </a:cubicBezTo>
                    <a:close/>
                    <a:moveTo>
                      <a:pt x="17966" y="15027"/>
                    </a:moveTo>
                    <a:cubicBezTo>
                      <a:pt x="18001" y="15216"/>
                      <a:pt x="18259" y="15336"/>
                      <a:pt x="18577" y="15414"/>
                    </a:cubicBezTo>
                    <a:lnTo>
                      <a:pt x="16720" y="16402"/>
                    </a:lnTo>
                    <a:lnTo>
                      <a:pt x="15207" y="15904"/>
                    </a:lnTo>
                    <a:cubicBezTo>
                      <a:pt x="15611" y="15672"/>
                      <a:pt x="16058" y="15474"/>
                      <a:pt x="16531" y="15328"/>
                    </a:cubicBezTo>
                    <a:cubicBezTo>
                      <a:pt x="16969" y="15500"/>
                      <a:pt x="17227" y="15629"/>
                      <a:pt x="17236" y="15637"/>
                    </a:cubicBezTo>
                    <a:cubicBezTo>
                      <a:pt x="17270" y="15646"/>
                      <a:pt x="17304" y="15663"/>
                      <a:pt x="17347" y="15663"/>
                    </a:cubicBezTo>
                    <a:cubicBezTo>
                      <a:pt x="17365" y="15663"/>
                      <a:pt x="17408" y="15646"/>
                      <a:pt x="17442" y="15629"/>
                    </a:cubicBezTo>
                    <a:cubicBezTo>
                      <a:pt x="17502" y="15594"/>
                      <a:pt x="17545" y="15517"/>
                      <a:pt x="17562" y="15448"/>
                    </a:cubicBezTo>
                    <a:cubicBezTo>
                      <a:pt x="17571" y="15319"/>
                      <a:pt x="17580" y="15199"/>
                      <a:pt x="17605" y="15079"/>
                    </a:cubicBezTo>
                    <a:cubicBezTo>
                      <a:pt x="17717" y="15061"/>
                      <a:pt x="17837" y="15044"/>
                      <a:pt x="17966" y="15027"/>
                    </a:cubicBezTo>
                    <a:close/>
                    <a:moveTo>
                      <a:pt x="2149" y="16368"/>
                    </a:moveTo>
                    <a:lnTo>
                      <a:pt x="3731" y="16660"/>
                    </a:lnTo>
                    <a:lnTo>
                      <a:pt x="2356" y="16703"/>
                    </a:lnTo>
                    <a:lnTo>
                      <a:pt x="2149" y="16368"/>
                    </a:lnTo>
                    <a:close/>
                    <a:moveTo>
                      <a:pt x="13479" y="15500"/>
                    </a:moveTo>
                    <a:lnTo>
                      <a:pt x="14579" y="15861"/>
                    </a:lnTo>
                    <a:cubicBezTo>
                      <a:pt x="14536" y="15887"/>
                      <a:pt x="14511" y="15921"/>
                      <a:pt x="14476" y="15938"/>
                    </a:cubicBezTo>
                    <a:cubicBezTo>
                      <a:pt x="14347" y="16024"/>
                      <a:pt x="14253" y="16110"/>
                      <a:pt x="14184" y="16162"/>
                    </a:cubicBezTo>
                    <a:cubicBezTo>
                      <a:pt x="14172" y="16172"/>
                      <a:pt x="14161" y="16182"/>
                      <a:pt x="14151" y="16191"/>
                    </a:cubicBezTo>
                    <a:lnTo>
                      <a:pt x="14151" y="16191"/>
                    </a:lnTo>
                    <a:cubicBezTo>
                      <a:pt x="14163" y="16181"/>
                      <a:pt x="14177" y="16172"/>
                      <a:pt x="14193" y="16162"/>
                    </a:cubicBezTo>
                    <a:cubicBezTo>
                      <a:pt x="14270" y="16119"/>
                      <a:pt x="14382" y="16067"/>
                      <a:pt x="14519" y="15990"/>
                    </a:cubicBezTo>
                    <a:cubicBezTo>
                      <a:pt x="14579" y="15964"/>
                      <a:pt x="14648" y="15930"/>
                      <a:pt x="14726" y="15895"/>
                    </a:cubicBezTo>
                    <a:lnTo>
                      <a:pt x="14743" y="15904"/>
                    </a:lnTo>
                    <a:cubicBezTo>
                      <a:pt x="14408" y="16136"/>
                      <a:pt x="14089" y="16402"/>
                      <a:pt x="13797" y="16712"/>
                    </a:cubicBezTo>
                    <a:cubicBezTo>
                      <a:pt x="13797" y="16712"/>
                      <a:pt x="13600" y="16282"/>
                      <a:pt x="13479" y="15500"/>
                    </a:cubicBezTo>
                    <a:close/>
                    <a:moveTo>
                      <a:pt x="1677" y="16411"/>
                    </a:moveTo>
                    <a:lnTo>
                      <a:pt x="1857" y="16720"/>
                    </a:lnTo>
                    <a:lnTo>
                      <a:pt x="851" y="16755"/>
                    </a:lnTo>
                    <a:lnTo>
                      <a:pt x="1677" y="16411"/>
                    </a:lnTo>
                    <a:close/>
                    <a:moveTo>
                      <a:pt x="18817" y="15457"/>
                    </a:moveTo>
                    <a:cubicBezTo>
                      <a:pt x="18869" y="15465"/>
                      <a:pt x="18938" y="15465"/>
                      <a:pt x="18989" y="15474"/>
                    </a:cubicBezTo>
                    <a:lnTo>
                      <a:pt x="18989" y="16978"/>
                    </a:lnTo>
                    <a:lnTo>
                      <a:pt x="18551" y="17004"/>
                    </a:lnTo>
                    <a:lnTo>
                      <a:pt x="16900" y="16463"/>
                    </a:lnTo>
                    <a:lnTo>
                      <a:pt x="18817" y="15457"/>
                    </a:lnTo>
                    <a:close/>
                    <a:moveTo>
                      <a:pt x="20167" y="15422"/>
                    </a:moveTo>
                    <a:lnTo>
                      <a:pt x="25617" y="16910"/>
                    </a:lnTo>
                    <a:lnTo>
                      <a:pt x="19557" y="17176"/>
                    </a:lnTo>
                    <a:lnTo>
                      <a:pt x="19557" y="15491"/>
                    </a:lnTo>
                    <a:cubicBezTo>
                      <a:pt x="19780" y="15474"/>
                      <a:pt x="19986" y="15457"/>
                      <a:pt x="20167" y="15422"/>
                    </a:cubicBezTo>
                    <a:close/>
                    <a:moveTo>
                      <a:pt x="16729" y="16566"/>
                    </a:moveTo>
                    <a:lnTo>
                      <a:pt x="18164" y="17039"/>
                    </a:lnTo>
                    <a:lnTo>
                      <a:pt x="15559" y="17185"/>
                    </a:lnTo>
                    <a:lnTo>
                      <a:pt x="15559" y="17185"/>
                    </a:lnTo>
                    <a:lnTo>
                      <a:pt x="16729" y="16566"/>
                    </a:lnTo>
                    <a:close/>
                    <a:moveTo>
                      <a:pt x="11588" y="14872"/>
                    </a:moveTo>
                    <a:lnTo>
                      <a:pt x="13221" y="15414"/>
                    </a:lnTo>
                    <a:cubicBezTo>
                      <a:pt x="13350" y="16282"/>
                      <a:pt x="13565" y="16781"/>
                      <a:pt x="13574" y="16806"/>
                    </a:cubicBezTo>
                    <a:cubicBezTo>
                      <a:pt x="13608" y="16884"/>
                      <a:pt x="13668" y="16935"/>
                      <a:pt x="13754" y="16953"/>
                    </a:cubicBezTo>
                    <a:lnTo>
                      <a:pt x="13797" y="16953"/>
                    </a:lnTo>
                    <a:cubicBezTo>
                      <a:pt x="13866" y="16953"/>
                      <a:pt x="13926" y="16927"/>
                      <a:pt x="13969" y="16875"/>
                    </a:cubicBezTo>
                    <a:cubicBezTo>
                      <a:pt x="14296" y="16540"/>
                      <a:pt x="14648" y="16248"/>
                      <a:pt x="15035" y="16007"/>
                    </a:cubicBezTo>
                    <a:lnTo>
                      <a:pt x="16539" y="16497"/>
                    </a:lnTo>
                    <a:lnTo>
                      <a:pt x="15207" y="17210"/>
                    </a:lnTo>
                    <a:lnTo>
                      <a:pt x="11519" y="17425"/>
                    </a:lnTo>
                    <a:lnTo>
                      <a:pt x="11588" y="14872"/>
                    </a:lnTo>
                    <a:close/>
                    <a:moveTo>
                      <a:pt x="11003" y="15104"/>
                    </a:moveTo>
                    <a:lnTo>
                      <a:pt x="10952" y="17451"/>
                    </a:lnTo>
                    <a:lnTo>
                      <a:pt x="8158" y="17614"/>
                    </a:lnTo>
                    <a:lnTo>
                      <a:pt x="11003" y="15104"/>
                    </a:lnTo>
                    <a:close/>
                    <a:moveTo>
                      <a:pt x="11012" y="14889"/>
                    </a:moveTo>
                    <a:lnTo>
                      <a:pt x="11012" y="14907"/>
                    </a:lnTo>
                    <a:lnTo>
                      <a:pt x="7935" y="17640"/>
                    </a:lnTo>
                    <a:lnTo>
                      <a:pt x="5571" y="17778"/>
                    </a:lnTo>
                    <a:lnTo>
                      <a:pt x="11012" y="14889"/>
                    </a:lnTo>
                    <a:close/>
                    <a:moveTo>
                      <a:pt x="5545" y="11236"/>
                    </a:moveTo>
                    <a:lnTo>
                      <a:pt x="5545" y="11236"/>
                    </a:lnTo>
                    <a:cubicBezTo>
                      <a:pt x="5382" y="12036"/>
                      <a:pt x="5330" y="12740"/>
                      <a:pt x="5330" y="13308"/>
                    </a:cubicBezTo>
                    <a:cubicBezTo>
                      <a:pt x="5321" y="14958"/>
                      <a:pt x="5725" y="15921"/>
                      <a:pt x="5743" y="15947"/>
                    </a:cubicBezTo>
                    <a:cubicBezTo>
                      <a:pt x="5768" y="16024"/>
                      <a:pt x="5837" y="16076"/>
                      <a:pt x="5923" y="16093"/>
                    </a:cubicBezTo>
                    <a:lnTo>
                      <a:pt x="5966" y="16093"/>
                    </a:lnTo>
                    <a:cubicBezTo>
                      <a:pt x="6026" y="16093"/>
                      <a:pt x="6095" y="16059"/>
                      <a:pt x="6138" y="16016"/>
                    </a:cubicBezTo>
                    <a:cubicBezTo>
                      <a:pt x="6834" y="15242"/>
                      <a:pt x="7720" y="14692"/>
                      <a:pt x="8777" y="14399"/>
                    </a:cubicBezTo>
                    <a:cubicBezTo>
                      <a:pt x="8992" y="14348"/>
                      <a:pt x="9224" y="14305"/>
                      <a:pt x="9456" y="14253"/>
                    </a:cubicBezTo>
                    <a:cubicBezTo>
                      <a:pt x="9525" y="14245"/>
                      <a:pt x="9594" y="14228"/>
                      <a:pt x="9662" y="14210"/>
                    </a:cubicBezTo>
                    <a:lnTo>
                      <a:pt x="9671" y="14210"/>
                    </a:lnTo>
                    <a:cubicBezTo>
                      <a:pt x="9680" y="14571"/>
                      <a:pt x="10273" y="14726"/>
                      <a:pt x="10943" y="14769"/>
                    </a:cubicBezTo>
                    <a:lnTo>
                      <a:pt x="5227" y="17795"/>
                    </a:lnTo>
                    <a:lnTo>
                      <a:pt x="4677" y="17829"/>
                    </a:lnTo>
                    <a:cubicBezTo>
                      <a:pt x="4642" y="17357"/>
                      <a:pt x="4685" y="16935"/>
                      <a:pt x="4685" y="16935"/>
                    </a:cubicBezTo>
                    <a:lnTo>
                      <a:pt x="4685" y="16927"/>
                    </a:lnTo>
                    <a:lnTo>
                      <a:pt x="4797" y="16927"/>
                    </a:lnTo>
                    <a:cubicBezTo>
                      <a:pt x="4866" y="16927"/>
                      <a:pt x="4935" y="16867"/>
                      <a:pt x="4935" y="16781"/>
                    </a:cubicBezTo>
                    <a:cubicBezTo>
                      <a:pt x="4935" y="16703"/>
                      <a:pt x="4866" y="16634"/>
                      <a:pt x="4780" y="16634"/>
                    </a:cubicBezTo>
                    <a:lnTo>
                      <a:pt x="4410" y="16643"/>
                    </a:lnTo>
                    <a:lnTo>
                      <a:pt x="2055" y="16205"/>
                    </a:lnTo>
                    <a:lnTo>
                      <a:pt x="2012" y="16136"/>
                    </a:lnTo>
                    <a:lnTo>
                      <a:pt x="2003" y="16119"/>
                    </a:lnTo>
                    <a:lnTo>
                      <a:pt x="5545" y="11236"/>
                    </a:lnTo>
                    <a:close/>
                    <a:moveTo>
                      <a:pt x="4539" y="16927"/>
                    </a:moveTo>
                    <a:lnTo>
                      <a:pt x="4539" y="16927"/>
                    </a:lnTo>
                    <a:cubicBezTo>
                      <a:pt x="4522" y="17021"/>
                      <a:pt x="4470" y="17752"/>
                      <a:pt x="4599" y="18388"/>
                    </a:cubicBezTo>
                    <a:cubicBezTo>
                      <a:pt x="4599" y="18388"/>
                      <a:pt x="3903" y="18328"/>
                      <a:pt x="3018" y="18328"/>
                    </a:cubicBezTo>
                    <a:cubicBezTo>
                      <a:pt x="2304" y="18328"/>
                      <a:pt x="1462" y="18371"/>
                      <a:pt x="808" y="18526"/>
                    </a:cubicBezTo>
                    <a:cubicBezTo>
                      <a:pt x="808" y="18526"/>
                      <a:pt x="404" y="18156"/>
                      <a:pt x="456" y="17099"/>
                    </a:cubicBezTo>
                    <a:cubicBezTo>
                      <a:pt x="456" y="17099"/>
                      <a:pt x="1075" y="17047"/>
                      <a:pt x="1926" y="17004"/>
                    </a:cubicBezTo>
                    <a:lnTo>
                      <a:pt x="4539" y="16927"/>
                    </a:lnTo>
                    <a:close/>
                    <a:moveTo>
                      <a:pt x="3439" y="18474"/>
                    </a:moveTo>
                    <a:cubicBezTo>
                      <a:pt x="3611" y="18483"/>
                      <a:pt x="3783" y="18483"/>
                      <a:pt x="3937" y="18500"/>
                    </a:cubicBezTo>
                    <a:cubicBezTo>
                      <a:pt x="3937" y="18526"/>
                      <a:pt x="3955" y="18766"/>
                      <a:pt x="3980" y="19153"/>
                    </a:cubicBezTo>
                    <a:lnTo>
                      <a:pt x="3808" y="19084"/>
                    </a:lnTo>
                    <a:lnTo>
                      <a:pt x="3439" y="18474"/>
                    </a:lnTo>
                    <a:close/>
                    <a:moveTo>
                      <a:pt x="3912" y="19282"/>
                    </a:moveTo>
                    <a:lnTo>
                      <a:pt x="3980" y="19317"/>
                    </a:lnTo>
                    <a:lnTo>
                      <a:pt x="3980" y="19385"/>
                    </a:lnTo>
                    <a:lnTo>
                      <a:pt x="3912" y="19282"/>
                    </a:lnTo>
                    <a:close/>
                    <a:moveTo>
                      <a:pt x="4212" y="18517"/>
                    </a:moveTo>
                    <a:lnTo>
                      <a:pt x="4212" y="18517"/>
                    </a:lnTo>
                    <a:cubicBezTo>
                      <a:pt x="4436" y="18526"/>
                      <a:pt x="4582" y="18543"/>
                      <a:pt x="4582" y="18543"/>
                    </a:cubicBezTo>
                    <a:lnTo>
                      <a:pt x="4599" y="18543"/>
                    </a:lnTo>
                    <a:cubicBezTo>
                      <a:pt x="4694" y="18715"/>
                      <a:pt x="4952" y="19188"/>
                      <a:pt x="5287" y="19669"/>
                    </a:cubicBezTo>
                    <a:lnTo>
                      <a:pt x="4255" y="19274"/>
                    </a:lnTo>
                    <a:cubicBezTo>
                      <a:pt x="4238" y="18887"/>
                      <a:pt x="4212" y="18612"/>
                      <a:pt x="4212" y="18517"/>
                    </a:cubicBezTo>
                    <a:close/>
                    <a:moveTo>
                      <a:pt x="7350" y="18139"/>
                    </a:moveTo>
                    <a:lnTo>
                      <a:pt x="7101" y="18354"/>
                    </a:lnTo>
                    <a:lnTo>
                      <a:pt x="7049" y="18354"/>
                    </a:lnTo>
                    <a:cubicBezTo>
                      <a:pt x="6422" y="18388"/>
                      <a:pt x="5923" y="18431"/>
                      <a:pt x="5553" y="18457"/>
                    </a:cubicBezTo>
                    <a:cubicBezTo>
                      <a:pt x="5192" y="18474"/>
                      <a:pt x="4986" y="18500"/>
                      <a:pt x="4986" y="18500"/>
                    </a:cubicBezTo>
                    <a:cubicBezTo>
                      <a:pt x="4986" y="18500"/>
                      <a:pt x="5192" y="18500"/>
                      <a:pt x="5553" y="18483"/>
                    </a:cubicBezTo>
                    <a:cubicBezTo>
                      <a:pt x="5906" y="18474"/>
                      <a:pt x="6405" y="18465"/>
                      <a:pt x="7006" y="18440"/>
                    </a:cubicBezTo>
                    <a:lnTo>
                      <a:pt x="7006" y="18440"/>
                    </a:lnTo>
                    <a:lnTo>
                      <a:pt x="5519" y="19755"/>
                    </a:lnTo>
                    <a:cubicBezTo>
                      <a:pt x="5124" y="19205"/>
                      <a:pt x="4814" y="18646"/>
                      <a:pt x="4720" y="18465"/>
                    </a:cubicBezTo>
                    <a:cubicBezTo>
                      <a:pt x="4728" y="18440"/>
                      <a:pt x="4728" y="18422"/>
                      <a:pt x="4737" y="18414"/>
                    </a:cubicBezTo>
                    <a:cubicBezTo>
                      <a:pt x="5588" y="18311"/>
                      <a:pt x="6456" y="18216"/>
                      <a:pt x="7350" y="18139"/>
                    </a:cubicBezTo>
                    <a:close/>
                    <a:moveTo>
                      <a:pt x="2923" y="18474"/>
                    </a:moveTo>
                    <a:lnTo>
                      <a:pt x="3310" y="19110"/>
                    </a:lnTo>
                    <a:lnTo>
                      <a:pt x="2192" y="19789"/>
                    </a:lnTo>
                    <a:cubicBezTo>
                      <a:pt x="1659" y="19334"/>
                      <a:pt x="1212" y="18869"/>
                      <a:pt x="997" y="18646"/>
                    </a:cubicBezTo>
                    <a:cubicBezTo>
                      <a:pt x="1505" y="18543"/>
                      <a:pt x="2149" y="18483"/>
                      <a:pt x="2923" y="18474"/>
                    </a:cubicBezTo>
                    <a:close/>
                    <a:moveTo>
                      <a:pt x="4264" y="19420"/>
                    </a:moveTo>
                    <a:lnTo>
                      <a:pt x="5407" y="19858"/>
                    </a:lnTo>
                    <a:lnTo>
                      <a:pt x="4659" y="20520"/>
                    </a:lnTo>
                    <a:lnTo>
                      <a:pt x="4281" y="19884"/>
                    </a:lnTo>
                    <a:cubicBezTo>
                      <a:pt x="4281" y="19721"/>
                      <a:pt x="4264" y="19557"/>
                      <a:pt x="4264" y="19420"/>
                    </a:cubicBezTo>
                    <a:close/>
                    <a:moveTo>
                      <a:pt x="5502" y="19961"/>
                    </a:moveTo>
                    <a:cubicBezTo>
                      <a:pt x="5700" y="20202"/>
                      <a:pt x="5897" y="20451"/>
                      <a:pt x="6112" y="20649"/>
                    </a:cubicBezTo>
                    <a:lnTo>
                      <a:pt x="4745" y="20658"/>
                    </a:lnTo>
                    <a:lnTo>
                      <a:pt x="4737" y="20632"/>
                    </a:lnTo>
                    <a:lnTo>
                      <a:pt x="5502" y="19961"/>
                    </a:lnTo>
                    <a:close/>
                    <a:moveTo>
                      <a:pt x="5691" y="19978"/>
                    </a:moveTo>
                    <a:lnTo>
                      <a:pt x="7290" y="20589"/>
                    </a:lnTo>
                    <a:cubicBezTo>
                      <a:pt x="7238" y="20615"/>
                      <a:pt x="7213" y="20623"/>
                      <a:pt x="7170" y="20649"/>
                    </a:cubicBezTo>
                    <a:lnTo>
                      <a:pt x="6327" y="20658"/>
                    </a:lnTo>
                    <a:cubicBezTo>
                      <a:pt x="6112" y="20477"/>
                      <a:pt x="5897" y="20236"/>
                      <a:pt x="5691" y="19978"/>
                    </a:cubicBezTo>
                    <a:close/>
                    <a:moveTo>
                      <a:pt x="3387" y="19239"/>
                    </a:moveTo>
                    <a:lnTo>
                      <a:pt x="4006" y="20262"/>
                    </a:lnTo>
                    <a:lnTo>
                      <a:pt x="4006" y="20675"/>
                    </a:lnTo>
                    <a:lnTo>
                      <a:pt x="3525" y="20675"/>
                    </a:lnTo>
                    <a:cubicBezTo>
                      <a:pt x="3121" y="20486"/>
                      <a:pt x="2691" y="20193"/>
                      <a:pt x="2313" y="19884"/>
                    </a:cubicBezTo>
                    <a:lnTo>
                      <a:pt x="3387" y="19239"/>
                    </a:lnTo>
                    <a:close/>
                    <a:moveTo>
                      <a:pt x="2175" y="19961"/>
                    </a:moveTo>
                    <a:cubicBezTo>
                      <a:pt x="2493" y="20228"/>
                      <a:pt x="2863" y="20486"/>
                      <a:pt x="3215" y="20675"/>
                    </a:cubicBezTo>
                    <a:lnTo>
                      <a:pt x="937" y="20700"/>
                    </a:lnTo>
                    <a:lnTo>
                      <a:pt x="2175" y="19961"/>
                    </a:lnTo>
                    <a:close/>
                    <a:moveTo>
                      <a:pt x="26649" y="19016"/>
                    </a:moveTo>
                    <a:lnTo>
                      <a:pt x="29055" y="22153"/>
                    </a:lnTo>
                    <a:lnTo>
                      <a:pt x="28712" y="22170"/>
                    </a:lnTo>
                    <a:lnTo>
                      <a:pt x="26640" y="19454"/>
                    </a:lnTo>
                    <a:cubicBezTo>
                      <a:pt x="26649" y="19299"/>
                      <a:pt x="26649" y="19162"/>
                      <a:pt x="26649" y="19016"/>
                    </a:cubicBezTo>
                    <a:close/>
                    <a:moveTo>
                      <a:pt x="26614" y="19678"/>
                    </a:moveTo>
                    <a:lnTo>
                      <a:pt x="28531" y="22179"/>
                    </a:lnTo>
                    <a:lnTo>
                      <a:pt x="26391" y="22334"/>
                    </a:lnTo>
                    <a:cubicBezTo>
                      <a:pt x="26485" y="21534"/>
                      <a:pt x="26571" y="20649"/>
                      <a:pt x="26614" y="19678"/>
                    </a:cubicBezTo>
                    <a:close/>
                    <a:moveTo>
                      <a:pt x="29365" y="22557"/>
                    </a:moveTo>
                    <a:cubicBezTo>
                      <a:pt x="29365" y="22557"/>
                      <a:pt x="29339" y="22729"/>
                      <a:pt x="29279" y="22987"/>
                    </a:cubicBezTo>
                    <a:lnTo>
                      <a:pt x="29055" y="23013"/>
                    </a:lnTo>
                    <a:lnTo>
                      <a:pt x="29055" y="23013"/>
                    </a:lnTo>
                    <a:lnTo>
                      <a:pt x="29124" y="22583"/>
                    </a:lnTo>
                    <a:lnTo>
                      <a:pt x="29365" y="22557"/>
                    </a:lnTo>
                    <a:close/>
                    <a:moveTo>
                      <a:pt x="28823" y="22592"/>
                    </a:moveTo>
                    <a:lnTo>
                      <a:pt x="28755" y="23030"/>
                    </a:lnTo>
                    <a:lnTo>
                      <a:pt x="28497" y="23056"/>
                    </a:lnTo>
                    <a:lnTo>
                      <a:pt x="28565" y="22609"/>
                    </a:lnTo>
                    <a:lnTo>
                      <a:pt x="28823" y="22592"/>
                    </a:lnTo>
                    <a:close/>
                    <a:moveTo>
                      <a:pt x="28273" y="22635"/>
                    </a:moveTo>
                    <a:lnTo>
                      <a:pt x="28204" y="23073"/>
                    </a:lnTo>
                    <a:lnTo>
                      <a:pt x="27947" y="23099"/>
                    </a:lnTo>
                    <a:lnTo>
                      <a:pt x="28015" y="22652"/>
                    </a:lnTo>
                    <a:lnTo>
                      <a:pt x="28273" y="22635"/>
                    </a:lnTo>
                    <a:close/>
                    <a:moveTo>
                      <a:pt x="27723" y="22669"/>
                    </a:moveTo>
                    <a:lnTo>
                      <a:pt x="27663" y="23116"/>
                    </a:lnTo>
                    <a:lnTo>
                      <a:pt x="27414" y="23133"/>
                    </a:lnTo>
                    <a:lnTo>
                      <a:pt x="27474" y="22686"/>
                    </a:lnTo>
                    <a:lnTo>
                      <a:pt x="27723" y="22669"/>
                    </a:lnTo>
                    <a:close/>
                    <a:moveTo>
                      <a:pt x="27181" y="22712"/>
                    </a:moveTo>
                    <a:lnTo>
                      <a:pt x="27121" y="23168"/>
                    </a:lnTo>
                    <a:lnTo>
                      <a:pt x="26812" y="23193"/>
                    </a:lnTo>
                    <a:lnTo>
                      <a:pt x="26872" y="22729"/>
                    </a:lnTo>
                    <a:lnTo>
                      <a:pt x="27181" y="22712"/>
                    </a:lnTo>
                    <a:close/>
                    <a:moveTo>
                      <a:pt x="26588" y="22738"/>
                    </a:moveTo>
                    <a:lnTo>
                      <a:pt x="26511" y="23211"/>
                    </a:lnTo>
                    <a:lnTo>
                      <a:pt x="26262" y="23236"/>
                    </a:lnTo>
                    <a:cubicBezTo>
                      <a:pt x="26296" y="23082"/>
                      <a:pt x="26313" y="22936"/>
                      <a:pt x="26339" y="22764"/>
                    </a:cubicBezTo>
                    <a:lnTo>
                      <a:pt x="26588" y="22738"/>
                    </a:lnTo>
                    <a:close/>
                    <a:moveTo>
                      <a:pt x="8296" y="21062"/>
                    </a:moveTo>
                    <a:cubicBezTo>
                      <a:pt x="8261" y="21431"/>
                      <a:pt x="8193" y="22738"/>
                      <a:pt x="8416" y="23933"/>
                    </a:cubicBezTo>
                    <a:lnTo>
                      <a:pt x="8347" y="23933"/>
                    </a:lnTo>
                    <a:lnTo>
                      <a:pt x="8347" y="23958"/>
                    </a:lnTo>
                    <a:cubicBezTo>
                      <a:pt x="7995" y="23915"/>
                      <a:pt x="6284" y="23709"/>
                      <a:pt x="4419" y="23709"/>
                    </a:cubicBezTo>
                    <a:cubicBezTo>
                      <a:pt x="3275" y="23709"/>
                      <a:pt x="2098" y="23769"/>
                      <a:pt x="1118" y="23993"/>
                    </a:cubicBezTo>
                    <a:cubicBezTo>
                      <a:pt x="1118" y="23993"/>
                      <a:pt x="370" y="23228"/>
                      <a:pt x="439" y="21139"/>
                    </a:cubicBezTo>
                    <a:lnTo>
                      <a:pt x="8296" y="21062"/>
                    </a:lnTo>
                    <a:close/>
                    <a:moveTo>
                      <a:pt x="29219" y="23288"/>
                    </a:moveTo>
                    <a:lnTo>
                      <a:pt x="29219" y="23288"/>
                    </a:lnTo>
                    <a:cubicBezTo>
                      <a:pt x="29193" y="23417"/>
                      <a:pt x="29167" y="23563"/>
                      <a:pt x="29133" y="23718"/>
                    </a:cubicBezTo>
                    <a:cubicBezTo>
                      <a:pt x="28952" y="23744"/>
                      <a:pt x="28746" y="23769"/>
                      <a:pt x="28548" y="23795"/>
                    </a:cubicBezTo>
                    <a:cubicBezTo>
                      <a:pt x="28273" y="23838"/>
                      <a:pt x="28007" y="23872"/>
                      <a:pt x="27723" y="23898"/>
                    </a:cubicBezTo>
                    <a:cubicBezTo>
                      <a:pt x="27199" y="23958"/>
                      <a:pt x="26657" y="24010"/>
                      <a:pt x="26124" y="24053"/>
                    </a:cubicBezTo>
                    <a:cubicBezTo>
                      <a:pt x="26159" y="23890"/>
                      <a:pt x="26184" y="23709"/>
                      <a:pt x="26210" y="23537"/>
                    </a:cubicBezTo>
                    <a:lnTo>
                      <a:pt x="29219" y="23288"/>
                    </a:lnTo>
                    <a:close/>
                    <a:moveTo>
                      <a:pt x="6783" y="24010"/>
                    </a:moveTo>
                    <a:cubicBezTo>
                      <a:pt x="7608" y="24070"/>
                      <a:pt x="8210" y="24148"/>
                      <a:pt x="8347" y="24156"/>
                    </a:cubicBezTo>
                    <a:cubicBezTo>
                      <a:pt x="7831" y="24173"/>
                      <a:pt x="7350" y="24191"/>
                      <a:pt x="6903" y="24199"/>
                    </a:cubicBezTo>
                    <a:lnTo>
                      <a:pt x="6783" y="24010"/>
                    </a:lnTo>
                    <a:close/>
                    <a:moveTo>
                      <a:pt x="4410" y="23924"/>
                    </a:moveTo>
                    <a:cubicBezTo>
                      <a:pt x="5063" y="23924"/>
                      <a:pt x="5700" y="23941"/>
                      <a:pt x="6267" y="23984"/>
                    </a:cubicBezTo>
                    <a:lnTo>
                      <a:pt x="6413" y="24234"/>
                    </a:lnTo>
                    <a:cubicBezTo>
                      <a:pt x="6370" y="24234"/>
                      <a:pt x="6327" y="24234"/>
                      <a:pt x="6284" y="24242"/>
                    </a:cubicBezTo>
                    <a:cubicBezTo>
                      <a:pt x="5674" y="24277"/>
                      <a:pt x="5167" y="24320"/>
                      <a:pt x="4814" y="24354"/>
                    </a:cubicBezTo>
                    <a:cubicBezTo>
                      <a:pt x="4462" y="24388"/>
                      <a:pt x="4255" y="24414"/>
                      <a:pt x="4255" y="24414"/>
                    </a:cubicBezTo>
                    <a:cubicBezTo>
                      <a:pt x="4255" y="24414"/>
                      <a:pt x="4462" y="24448"/>
                      <a:pt x="4814" y="24500"/>
                    </a:cubicBezTo>
                    <a:cubicBezTo>
                      <a:pt x="5038" y="24534"/>
                      <a:pt x="5321" y="24569"/>
                      <a:pt x="5657" y="24603"/>
                    </a:cubicBezTo>
                    <a:lnTo>
                      <a:pt x="4006" y="24603"/>
                    </a:lnTo>
                    <a:cubicBezTo>
                      <a:pt x="4041" y="24362"/>
                      <a:pt x="4075" y="24148"/>
                      <a:pt x="4109" y="23924"/>
                    </a:cubicBezTo>
                    <a:close/>
                    <a:moveTo>
                      <a:pt x="18826" y="17408"/>
                    </a:moveTo>
                    <a:cubicBezTo>
                      <a:pt x="18989" y="21741"/>
                      <a:pt x="17631" y="24895"/>
                      <a:pt x="17631" y="24895"/>
                    </a:cubicBezTo>
                    <a:cubicBezTo>
                      <a:pt x="17055" y="24852"/>
                      <a:pt x="16428" y="24809"/>
                      <a:pt x="15774" y="24784"/>
                    </a:cubicBezTo>
                    <a:cubicBezTo>
                      <a:pt x="16153" y="24758"/>
                      <a:pt x="16471" y="24724"/>
                      <a:pt x="16720" y="24706"/>
                    </a:cubicBezTo>
                    <a:cubicBezTo>
                      <a:pt x="17072" y="24672"/>
                      <a:pt x="17279" y="24638"/>
                      <a:pt x="17279" y="24638"/>
                    </a:cubicBezTo>
                    <a:cubicBezTo>
                      <a:pt x="17279" y="24638"/>
                      <a:pt x="17072" y="24612"/>
                      <a:pt x="16720" y="24552"/>
                    </a:cubicBezTo>
                    <a:cubicBezTo>
                      <a:pt x="16367" y="24509"/>
                      <a:pt x="15860" y="24448"/>
                      <a:pt x="15250" y="24397"/>
                    </a:cubicBezTo>
                    <a:cubicBezTo>
                      <a:pt x="14640" y="24337"/>
                      <a:pt x="13926" y="24285"/>
                      <a:pt x="13178" y="24242"/>
                    </a:cubicBezTo>
                    <a:cubicBezTo>
                      <a:pt x="12800" y="24225"/>
                      <a:pt x="12405" y="24199"/>
                      <a:pt x="12001" y="24191"/>
                    </a:cubicBezTo>
                    <a:cubicBezTo>
                      <a:pt x="11605" y="24182"/>
                      <a:pt x="11201" y="24165"/>
                      <a:pt x="10789" y="24156"/>
                    </a:cubicBezTo>
                    <a:cubicBezTo>
                      <a:pt x="10385" y="24148"/>
                      <a:pt x="9972" y="24148"/>
                      <a:pt x="9576" y="24148"/>
                    </a:cubicBezTo>
                    <a:cubicBezTo>
                      <a:pt x="9224" y="24148"/>
                      <a:pt x="8863" y="24148"/>
                      <a:pt x="8536" y="24156"/>
                    </a:cubicBezTo>
                    <a:lnTo>
                      <a:pt x="8536" y="24148"/>
                    </a:lnTo>
                    <a:cubicBezTo>
                      <a:pt x="8554" y="24139"/>
                      <a:pt x="8588" y="24113"/>
                      <a:pt x="8597" y="24096"/>
                    </a:cubicBezTo>
                    <a:cubicBezTo>
                      <a:pt x="8605" y="24053"/>
                      <a:pt x="8631" y="23984"/>
                      <a:pt x="8622" y="23924"/>
                    </a:cubicBezTo>
                    <a:cubicBezTo>
                      <a:pt x="8562" y="23623"/>
                      <a:pt x="8519" y="23297"/>
                      <a:pt x="8502" y="22996"/>
                    </a:cubicBezTo>
                    <a:cubicBezTo>
                      <a:pt x="8682" y="22944"/>
                      <a:pt x="8897" y="22884"/>
                      <a:pt x="9121" y="22807"/>
                    </a:cubicBezTo>
                    <a:cubicBezTo>
                      <a:pt x="9576" y="22652"/>
                      <a:pt x="10092" y="22489"/>
                      <a:pt x="10651" y="22299"/>
                    </a:cubicBezTo>
                    <a:cubicBezTo>
                      <a:pt x="11210" y="22110"/>
                      <a:pt x="11803" y="21895"/>
                      <a:pt x="12387" y="21680"/>
                    </a:cubicBezTo>
                    <a:cubicBezTo>
                      <a:pt x="12981" y="21448"/>
                      <a:pt x="13565" y="21225"/>
                      <a:pt x="14107" y="21001"/>
                    </a:cubicBezTo>
                    <a:cubicBezTo>
                      <a:pt x="14657" y="20786"/>
                      <a:pt x="15164" y="20554"/>
                      <a:pt x="15594" y="20374"/>
                    </a:cubicBezTo>
                    <a:cubicBezTo>
                      <a:pt x="16024" y="20193"/>
                      <a:pt x="16376" y="20021"/>
                      <a:pt x="16634" y="19910"/>
                    </a:cubicBezTo>
                    <a:cubicBezTo>
                      <a:pt x="16883" y="19798"/>
                      <a:pt x="17021" y="19729"/>
                      <a:pt x="17021" y="19729"/>
                    </a:cubicBezTo>
                    <a:lnTo>
                      <a:pt x="17021" y="19729"/>
                    </a:lnTo>
                    <a:cubicBezTo>
                      <a:pt x="17021" y="19729"/>
                      <a:pt x="16875" y="19781"/>
                      <a:pt x="16625" y="19892"/>
                    </a:cubicBezTo>
                    <a:cubicBezTo>
                      <a:pt x="16367" y="19987"/>
                      <a:pt x="15998" y="20142"/>
                      <a:pt x="15559" y="20314"/>
                    </a:cubicBezTo>
                    <a:cubicBezTo>
                      <a:pt x="15121" y="20486"/>
                      <a:pt x="14614" y="20675"/>
                      <a:pt x="14064" y="20890"/>
                    </a:cubicBezTo>
                    <a:cubicBezTo>
                      <a:pt x="13522" y="21105"/>
                      <a:pt x="12929" y="21328"/>
                      <a:pt x="12344" y="21543"/>
                    </a:cubicBezTo>
                    <a:cubicBezTo>
                      <a:pt x="11760" y="21775"/>
                      <a:pt x="11175" y="21990"/>
                      <a:pt x="10617" y="22188"/>
                    </a:cubicBezTo>
                    <a:cubicBezTo>
                      <a:pt x="10058" y="22394"/>
                      <a:pt x="9551" y="22592"/>
                      <a:pt x="9104" y="22738"/>
                    </a:cubicBezTo>
                    <a:cubicBezTo>
                      <a:pt x="8880" y="22815"/>
                      <a:pt x="8674" y="22893"/>
                      <a:pt x="8502" y="22953"/>
                    </a:cubicBezTo>
                    <a:cubicBezTo>
                      <a:pt x="8476" y="22703"/>
                      <a:pt x="8476" y="22480"/>
                      <a:pt x="8468" y="22256"/>
                    </a:cubicBezTo>
                    <a:cubicBezTo>
                      <a:pt x="8631" y="22205"/>
                      <a:pt x="8794" y="22136"/>
                      <a:pt x="8949" y="22084"/>
                    </a:cubicBezTo>
                    <a:cubicBezTo>
                      <a:pt x="9697" y="21818"/>
                      <a:pt x="10479" y="21526"/>
                      <a:pt x="11261" y="21225"/>
                    </a:cubicBezTo>
                    <a:cubicBezTo>
                      <a:pt x="12044" y="20915"/>
                      <a:pt x="12817" y="20597"/>
                      <a:pt x="13548" y="20296"/>
                    </a:cubicBezTo>
                    <a:cubicBezTo>
                      <a:pt x="14279" y="19996"/>
                      <a:pt x="14949" y="19695"/>
                      <a:pt x="15525" y="19437"/>
                    </a:cubicBezTo>
                    <a:cubicBezTo>
                      <a:pt x="16110" y="19179"/>
                      <a:pt x="16582" y="18955"/>
                      <a:pt x="16918" y="18809"/>
                    </a:cubicBezTo>
                    <a:cubicBezTo>
                      <a:pt x="17244" y="18646"/>
                      <a:pt x="17433" y="18560"/>
                      <a:pt x="17433" y="18560"/>
                    </a:cubicBezTo>
                    <a:lnTo>
                      <a:pt x="17433" y="18560"/>
                    </a:lnTo>
                    <a:cubicBezTo>
                      <a:pt x="17433" y="18560"/>
                      <a:pt x="17236" y="18646"/>
                      <a:pt x="16892" y="18784"/>
                    </a:cubicBezTo>
                    <a:cubicBezTo>
                      <a:pt x="16548" y="18921"/>
                      <a:pt x="16067" y="19127"/>
                      <a:pt x="15482" y="19368"/>
                    </a:cubicBezTo>
                    <a:cubicBezTo>
                      <a:pt x="14906" y="19609"/>
                      <a:pt x="14227" y="19884"/>
                      <a:pt x="13496" y="20185"/>
                    </a:cubicBezTo>
                    <a:cubicBezTo>
                      <a:pt x="12766" y="20486"/>
                      <a:pt x="11992" y="20786"/>
                      <a:pt x="11210" y="21087"/>
                    </a:cubicBezTo>
                    <a:cubicBezTo>
                      <a:pt x="10428" y="21388"/>
                      <a:pt x="9637" y="21689"/>
                      <a:pt x="8906" y="21964"/>
                    </a:cubicBezTo>
                    <a:cubicBezTo>
                      <a:pt x="8760" y="22016"/>
                      <a:pt x="8605" y="22076"/>
                      <a:pt x="8468" y="22127"/>
                    </a:cubicBezTo>
                    <a:cubicBezTo>
                      <a:pt x="8468" y="21620"/>
                      <a:pt x="8493" y="21225"/>
                      <a:pt x="8502" y="21062"/>
                    </a:cubicBezTo>
                    <a:lnTo>
                      <a:pt x="8536" y="21062"/>
                    </a:lnTo>
                    <a:cubicBezTo>
                      <a:pt x="8648" y="21062"/>
                      <a:pt x="8751" y="20967"/>
                      <a:pt x="8751" y="20847"/>
                    </a:cubicBezTo>
                    <a:cubicBezTo>
                      <a:pt x="8751" y="20726"/>
                      <a:pt x="8648" y="20632"/>
                      <a:pt x="8536" y="20632"/>
                    </a:cubicBezTo>
                    <a:lnTo>
                      <a:pt x="7788" y="20640"/>
                    </a:lnTo>
                    <a:lnTo>
                      <a:pt x="7617" y="20580"/>
                    </a:lnTo>
                    <a:lnTo>
                      <a:pt x="7814" y="20511"/>
                    </a:lnTo>
                    <a:cubicBezTo>
                      <a:pt x="7986" y="20451"/>
                      <a:pt x="8175" y="20374"/>
                      <a:pt x="8364" y="20288"/>
                    </a:cubicBezTo>
                    <a:cubicBezTo>
                      <a:pt x="8545" y="20202"/>
                      <a:pt x="8717" y="20107"/>
                      <a:pt x="8889" y="20021"/>
                    </a:cubicBezTo>
                    <a:cubicBezTo>
                      <a:pt x="9052" y="19935"/>
                      <a:pt x="9198" y="19841"/>
                      <a:pt x="9327" y="19755"/>
                    </a:cubicBezTo>
                    <a:cubicBezTo>
                      <a:pt x="9456" y="19669"/>
                      <a:pt x="9551" y="19592"/>
                      <a:pt x="9628" y="19540"/>
                    </a:cubicBezTo>
                    <a:cubicBezTo>
                      <a:pt x="9697" y="19480"/>
                      <a:pt x="9740" y="19454"/>
                      <a:pt x="9740" y="19454"/>
                    </a:cubicBezTo>
                    <a:lnTo>
                      <a:pt x="9740" y="19454"/>
                    </a:lnTo>
                    <a:cubicBezTo>
                      <a:pt x="9740" y="19454"/>
                      <a:pt x="9697" y="19471"/>
                      <a:pt x="9619" y="19514"/>
                    </a:cubicBezTo>
                    <a:cubicBezTo>
                      <a:pt x="9542" y="19557"/>
                      <a:pt x="9422" y="19609"/>
                      <a:pt x="9293" y="19678"/>
                    </a:cubicBezTo>
                    <a:cubicBezTo>
                      <a:pt x="9164" y="19755"/>
                      <a:pt x="9009" y="19815"/>
                      <a:pt x="8846" y="19901"/>
                    </a:cubicBezTo>
                    <a:cubicBezTo>
                      <a:pt x="8682" y="19987"/>
                      <a:pt x="8502" y="20073"/>
                      <a:pt x="8321" y="20150"/>
                    </a:cubicBezTo>
                    <a:cubicBezTo>
                      <a:pt x="8132" y="20236"/>
                      <a:pt x="7960" y="20322"/>
                      <a:pt x="7788" y="20382"/>
                    </a:cubicBezTo>
                    <a:lnTo>
                      <a:pt x="7505" y="20511"/>
                    </a:lnTo>
                    <a:lnTo>
                      <a:pt x="5700" y="19815"/>
                    </a:lnTo>
                    <a:lnTo>
                      <a:pt x="7264" y="18431"/>
                    </a:lnTo>
                    <a:cubicBezTo>
                      <a:pt x="7849" y="18405"/>
                      <a:pt x="8502" y="18388"/>
                      <a:pt x="9207" y="18354"/>
                    </a:cubicBezTo>
                    <a:cubicBezTo>
                      <a:pt x="9981" y="18319"/>
                      <a:pt x="10814" y="18276"/>
                      <a:pt x="11640" y="18251"/>
                    </a:cubicBezTo>
                    <a:cubicBezTo>
                      <a:pt x="12465" y="18208"/>
                      <a:pt x="13290" y="18165"/>
                      <a:pt x="14055" y="18122"/>
                    </a:cubicBezTo>
                    <a:cubicBezTo>
                      <a:pt x="14829" y="18079"/>
                      <a:pt x="15551" y="18036"/>
                      <a:pt x="16170" y="18001"/>
                    </a:cubicBezTo>
                    <a:cubicBezTo>
                      <a:pt x="16797" y="17967"/>
                      <a:pt x="17304" y="17924"/>
                      <a:pt x="17666" y="17907"/>
                    </a:cubicBezTo>
                    <a:cubicBezTo>
                      <a:pt x="18035" y="17881"/>
                      <a:pt x="18233" y="17864"/>
                      <a:pt x="18233" y="17864"/>
                    </a:cubicBezTo>
                    <a:lnTo>
                      <a:pt x="18233" y="17864"/>
                    </a:lnTo>
                    <a:cubicBezTo>
                      <a:pt x="18233" y="17864"/>
                      <a:pt x="18035" y="17864"/>
                      <a:pt x="17666" y="17872"/>
                    </a:cubicBezTo>
                    <a:cubicBezTo>
                      <a:pt x="17304" y="17881"/>
                      <a:pt x="16789" y="17890"/>
                      <a:pt x="16170" y="17915"/>
                    </a:cubicBezTo>
                    <a:cubicBezTo>
                      <a:pt x="15551" y="17933"/>
                      <a:pt x="14829" y="17958"/>
                      <a:pt x="14055" y="17993"/>
                    </a:cubicBezTo>
                    <a:cubicBezTo>
                      <a:pt x="13281" y="18018"/>
                      <a:pt x="12456" y="18061"/>
                      <a:pt x="11631" y="18096"/>
                    </a:cubicBezTo>
                    <a:cubicBezTo>
                      <a:pt x="10797" y="18139"/>
                      <a:pt x="9972" y="18182"/>
                      <a:pt x="9207" y="18225"/>
                    </a:cubicBezTo>
                    <a:cubicBezTo>
                      <a:pt x="8554" y="18259"/>
                      <a:pt x="7935" y="18302"/>
                      <a:pt x="7376" y="18337"/>
                    </a:cubicBezTo>
                    <a:lnTo>
                      <a:pt x="7634" y="18104"/>
                    </a:lnTo>
                    <a:cubicBezTo>
                      <a:pt x="8150" y="18061"/>
                      <a:pt x="8648" y="18018"/>
                      <a:pt x="9164" y="17975"/>
                    </a:cubicBezTo>
                    <a:lnTo>
                      <a:pt x="18826" y="17408"/>
                    </a:lnTo>
                    <a:close/>
                    <a:moveTo>
                      <a:pt x="12018" y="24930"/>
                    </a:moveTo>
                    <a:cubicBezTo>
                      <a:pt x="13883" y="24973"/>
                      <a:pt x="15774" y="25050"/>
                      <a:pt x="17356" y="25171"/>
                    </a:cubicBezTo>
                    <a:cubicBezTo>
                      <a:pt x="17356" y="25248"/>
                      <a:pt x="17365" y="25334"/>
                      <a:pt x="17373" y="25420"/>
                    </a:cubicBezTo>
                    <a:lnTo>
                      <a:pt x="11915" y="25136"/>
                    </a:lnTo>
                    <a:cubicBezTo>
                      <a:pt x="11958" y="25059"/>
                      <a:pt x="11992" y="24990"/>
                      <a:pt x="12018" y="24930"/>
                    </a:cubicBezTo>
                    <a:close/>
                    <a:moveTo>
                      <a:pt x="29098" y="23976"/>
                    </a:moveTo>
                    <a:cubicBezTo>
                      <a:pt x="29021" y="24311"/>
                      <a:pt x="28952" y="24655"/>
                      <a:pt x="28884" y="24973"/>
                    </a:cubicBezTo>
                    <a:cubicBezTo>
                      <a:pt x="28651" y="25033"/>
                      <a:pt x="28402" y="25067"/>
                      <a:pt x="28161" y="25102"/>
                    </a:cubicBezTo>
                    <a:cubicBezTo>
                      <a:pt x="27861" y="25162"/>
                      <a:pt x="27551" y="25196"/>
                      <a:pt x="27250" y="25248"/>
                    </a:cubicBezTo>
                    <a:cubicBezTo>
                      <a:pt x="26777" y="25308"/>
                      <a:pt x="26313" y="25360"/>
                      <a:pt x="25840" y="25420"/>
                    </a:cubicBezTo>
                    <a:cubicBezTo>
                      <a:pt x="25926" y="25059"/>
                      <a:pt x="26030" y="24603"/>
                      <a:pt x="26133" y="24053"/>
                    </a:cubicBezTo>
                    <a:cubicBezTo>
                      <a:pt x="26674" y="24053"/>
                      <a:pt x="27207" y="24053"/>
                      <a:pt x="27749" y="24044"/>
                    </a:cubicBezTo>
                    <a:lnTo>
                      <a:pt x="28583" y="24010"/>
                    </a:lnTo>
                    <a:lnTo>
                      <a:pt x="29098" y="23976"/>
                    </a:lnTo>
                    <a:close/>
                    <a:moveTo>
                      <a:pt x="7299" y="24852"/>
                    </a:moveTo>
                    <a:lnTo>
                      <a:pt x="7299" y="24852"/>
                    </a:lnTo>
                    <a:cubicBezTo>
                      <a:pt x="7634" y="24870"/>
                      <a:pt x="7978" y="24870"/>
                      <a:pt x="8339" y="24870"/>
                    </a:cubicBezTo>
                    <a:cubicBezTo>
                      <a:pt x="8304" y="25179"/>
                      <a:pt x="8235" y="25351"/>
                      <a:pt x="8167" y="25446"/>
                    </a:cubicBezTo>
                    <a:cubicBezTo>
                      <a:pt x="7995" y="25437"/>
                      <a:pt x="7814" y="25437"/>
                      <a:pt x="7642" y="25428"/>
                    </a:cubicBezTo>
                    <a:lnTo>
                      <a:pt x="7299" y="24852"/>
                    </a:lnTo>
                    <a:close/>
                    <a:moveTo>
                      <a:pt x="8562" y="24878"/>
                    </a:moveTo>
                    <a:cubicBezTo>
                      <a:pt x="8528" y="24921"/>
                      <a:pt x="8519" y="24964"/>
                      <a:pt x="8528" y="25016"/>
                    </a:cubicBezTo>
                    <a:cubicBezTo>
                      <a:pt x="8528" y="25016"/>
                      <a:pt x="8545" y="25231"/>
                      <a:pt x="8364" y="25471"/>
                    </a:cubicBezTo>
                    <a:lnTo>
                      <a:pt x="8330" y="25471"/>
                    </a:lnTo>
                    <a:cubicBezTo>
                      <a:pt x="8390" y="25342"/>
                      <a:pt x="8442" y="25162"/>
                      <a:pt x="8476" y="24878"/>
                    </a:cubicBezTo>
                    <a:close/>
                    <a:moveTo>
                      <a:pt x="11313" y="25188"/>
                    </a:moveTo>
                    <a:lnTo>
                      <a:pt x="11313" y="25188"/>
                    </a:lnTo>
                    <a:cubicBezTo>
                      <a:pt x="11253" y="25248"/>
                      <a:pt x="11184" y="25282"/>
                      <a:pt x="11115" y="25317"/>
                    </a:cubicBezTo>
                    <a:lnTo>
                      <a:pt x="9061" y="25377"/>
                    </a:lnTo>
                    <a:lnTo>
                      <a:pt x="10737" y="25428"/>
                    </a:lnTo>
                    <a:cubicBezTo>
                      <a:pt x="10539" y="25446"/>
                      <a:pt x="10187" y="25480"/>
                      <a:pt x="9585" y="25480"/>
                    </a:cubicBezTo>
                    <a:cubicBezTo>
                      <a:pt x="9362" y="25480"/>
                      <a:pt x="9112" y="25480"/>
                      <a:pt x="8854" y="25471"/>
                    </a:cubicBezTo>
                    <a:cubicBezTo>
                      <a:pt x="8897" y="25377"/>
                      <a:pt x="8932" y="25274"/>
                      <a:pt x="8940" y="25196"/>
                    </a:cubicBezTo>
                    <a:lnTo>
                      <a:pt x="11313" y="25188"/>
                    </a:lnTo>
                    <a:close/>
                    <a:moveTo>
                      <a:pt x="17846" y="25609"/>
                    </a:moveTo>
                    <a:lnTo>
                      <a:pt x="17846" y="25609"/>
                    </a:lnTo>
                    <a:cubicBezTo>
                      <a:pt x="18878" y="25686"/>
                      <a:pt x="20072" y="25772"/>
                      <a:pt x="21285" y="25893"/>
                    </a:cubicBezTo>
                    <a:cubicBezTo>
                      <a:pt x="20038" y="25893"/>
                      <a:pt x="18912" y="25850"/>
                      <a:pt x="17923" y="25764"/>
                    </a:cubicBezTo>
                    <a:cubicBezTo>
                      <a:pt x="17906" y="25738"/>
                      <a:pt x="17872" y="25686"/>
                      <a:pt x="17846" y="25609"/>
                    </a:cubicBezTo>
                    <a:close/>
                    <a:moveTo>
                      <a:pt x="26365" y="17486"/>
                    </a:moveTo>
                    <a:cubicBezTo>
                      <a:pt x="26468" y="22007"/>
                      <a:pt x="25565" y="25428"/>
                      <a:pt x="25368" y="26090"/>
                    </a:cubicBezTo>
                    <a:cubicBezTo>
                      <a:pt x="23382" y="25781"/>
                      <a:pt x="20795" y="25540"/>
                      <a:pt x="18671" y="25385"/>
                    </a:cubicBezTo>
                    <a:lnTo>
                      <a:pt x="18706" y="25385"/>
                    </a:lnTo>
                    <a:cubicBezTo>
                      <a:pt x="18869" y="25394"/>
                      <a:pt x="19049" y="25394"/>
                      <a:pt x="19239" y="25403"/>
                    </a:cubicBezTo>
                    <a:cubicBezTo>
                      <a:pt x="19419" y="25411"/>
                      <a:pt x="19617" y="25428"/>
                      <a:pt x="19823" y="25437"/>
                    </a:cubicBezTo>
                    <a:cubicBezTo>
                      <a:pt x="20029" y="25446"/>
                      <a:pt x="20244" y="25471"/>
                      <a:pt x="20451" y="25480"/>
                    </a:cubicBezTo>
                    <a:cubicBezTo>
                      <a:pt x="20666" y="25489"/>
                      <a:pt x="20880" y="25514"/>
                      <a:pt x="21095" y="25532"/>
                    </a:cubicBezTo>
                    <a:lnTo>
                      <a:pt x="21740" y="25600"/>
                    </a:lnTo>
                    <a:cubicBezTo>
                      <a:pt x="21955" y="25618"/>
                      <a:pt x="22170" y="25643"/>
                      <a:pt x="22368" y="25661"/>
                    </a:cubicBezTo>
                    <a:cubicBezTo>
                      <a:pt x="22780" y="25703"/>
                      <a:pt x="23167" y="25746"/>
                      <a:pt x="23485" y="25772"/>
                    </a:cubicBezTo>
                    <a:cubicBezTo>
                      <a:pt x="24147" y="25824"/>
                      <a:pt x="24594" y="25832"/>
                      <a:pt x="24594" y="25832"/>
                    </a:cubicBezTo>
                    <a:cubicBezTo>
                      <a:pt x="24594" y="25832"/>
                      <a:pt x="24173" y="25686"/>
                      <a:pt x="23528" y="25523"/>
                    </a:cubicBezTo>
                    <a:cubicBezTo>
                      <a:pt x="23210" y="25437"/>
                      <a:pt x="22832" y="25360"/>
                      <a:pt x="22428" y="25291"/>
                    </a:cubicBezTo>
                    <a:cubicBezTo>
                      <a:pt x="22221" y="25256"/>
                      <a:pt x="22007" y="25214"/>
                      <a:pt x="21792" y="25188"/>
                    </a:cubicBezTo>
                    <a:cubicBezTo>
                      <a:pt x="21577" y="25162"/>
                      <a:pt x="21353" y="25136"/>
                      <a:pt x="21138" y="25119"/>
                    </a:cubicBezTo>
                    <a:cubicBezTo>
                      <a:pt x="20906" y="25093"/>
                      <a:pt x="20691" y="25085"/>
                      <a:pt x="20468" y="25076"/>
                    </a:cubicBezTo>
                    <a:cubicBezTo>
                      <a:pt x="20253" y="25059"/>
                      <a:pt x="20029" y="25059"/>
                      <a:pt x="19823" y="25059"/>
                    </a:cubicBezTo>
                    <a:cubicBezTo>
                      <a:pt x="19617" y="25059"/>
                      <a:pt x="19419" y="25076"/>
                      <a:pt x="19221" y="25093"/>
                    </a:cubicBezTo>
                    <a:cubicBezTo>
                      <a:pt x="19187" y="25093"/>
                      <a:pt x="19161" y="25102"/>
                      <a:pt x="19127" y="25102"/>
                    </a:cubicBezTo>
                    <a:cubicBezTo>
                      <a:pt x="19264" y="24629"/>
                      <a:pt x="19393" y="24096"/>
                      <a:pt x="19514" y="23494"/>
                    </a:cubicBezTo>
                    <a:cubicBezTo>
                      <a:pt x="19823" y="23297"/>
                      <a:pt x="20176" y="23099"/>
                      <a:pt x="20571" y="22867"/>
                    </a:cubicBezTo>
                    <a:cubicBezTo>
                      <a:pt x="21001" y="22626"/>
                      <a:pt x="21456" y="22368"/>
                      <a:pt x="21921" y="22119"/>
                    </a:cubicBezTo>
                    <a:cubicBezTo>
                      <a:pt x="22385" y="21861"/>
                      <a:pt x="22858" y="21620"/>
                      <a:pt x="23296" y="21397"/>
                    </a:cubicBezTo>
                    <a:cubicBezTo>
                      <a:pt x="23734" y="21182"/>
                      <a:pt x="24156" y="20967"/>
                      <a:pt x="24508" y="20795"/>
                    </a:cubicBezTo>
                    <a:cubicBezTo>
                      <a:pt x="24869" y="20623"/>
                      <a:pt x="25170" y="20486"/>
                      <a:pt x="25385" y="20391"/>
                    </a:cubicBezTo>
                    <a:cubicBezTo>
                      <a:pt x="25600" y="20288"/>
                      <a:pt x="25711" y="20236"/>
                      <a:pt x="25712" y="20236"/>
                    </a:cubicBezTo>
                    <a:lnTo>
                      <a:pt x="25712" y="20236"/>
                    </a:lnTo>
                    <a:cubicBezTo>
                      <a:pt x="25711" y="20236"/>
                      <a:pt x="25583" y="20279"/>
                      <a:pt x="25368" y="20365"/>
                    </a:cubicBezTo>
                    <a:cubicBezTo>
                      <a:pt x="25153" y="20451"/>
                      <a:pt x="24843" y="20572"/>
                      <a:pt x="24482" y="20735"/>
                    </a:cubicBezTo>
                    <a:cubicBezTo>
                      <a:pt x="24113" y="20890"/>
                      <a:pt x="23683" y="21079"/>
                      <a:pt x="23244" y="21294"/>
                    </a:cubicBezTo>
                    <a:cubicBezTo>
                      <a:pt x="22789" y="21509"/>
                      <a:pt x="22316" y="21749"/>
                      <a:pt x="21860" y="21999"/>
                    </a:cubicBezTo>
                    <a:cubicBezTo>
                      <a:pt x="21396" y="22256"/>
                      <a:pt x="20932" y="22514"/>
                      <a:pt x="20502" y="22772"/>
                    </a:cubicBezTo>
                    <a:cubicBezTo>
                      <a:pt x="20150" y="22987"/>
                      <a:pt x="19823" y="23193"/>
                      <a:pt x="19539" y="23383"/>
                    </a:cubicBezTo>
                    <a:cubicBezTo>
                      <a:pt x="19651" y="22729"/>
                      <a:pt x="19763" y="22007"/>
                      <a:pt x="19849" y="21225"/>
                    </a:cubicBezTo>
                    <a:cubicBezTo>
                      <a:pt x="19858" y="21225"/>
                      <a:pt x="19858" y="21225"/>
                      <a:pt x="19866" y="21216"/>
                    </a:cubicBezTo>
                    <a:cubicBezTo>
                      <a:pt x="19986" y="21165"/>
                      <a:pt x="20167" y="21096"/>
                      <a:pt x="20373" y="21001"/>
                    </a:cubicBezTo>
                    <a:cubicBezTo>
                      <a:pt x="20580" y="20907"/>
                      <a:pt x="20829" y="20804"/>
                      <a:pt x="21087" y="20692"/>
                    </a:cubicBezTo>
                    <a:cubicBezTo>
                      <a:pt x="21345" y="20572"/>
                      <a:pt x="21620" y="20443"/>
                      <a:pt x="21886" y="20314"/>
                    </a:cubicBezTo>
                    <a:cubicBezTo>
                      <a:pt x="22161" y="20185"/>
                      <a:pt x="22436" y="20047"/>
                      <a:pt x="22686" y="19918"/>
                    </a:cubicBezTo>
                    <a:cubicBezTo>
                      <a:pt x="22944" y="19789"/>
                      <a:pt x="23167" y="19669"/>
                      <a:pt x="23373" y="19557"/>
                    </a:cubicBezTo>
                    <a:cubicBezTo>
                      <a:pt x="23580" y="19454"/>
                      <a:pt x="23734" y="19368"/>
                      <a:pt x="23855" y="19299"/>
                    </a:cubicBezTo>
                    <a:cubicBezTo>
                      <a:pt x="23975" y="19239"/>
                      <a:pt x="24035" y="19196"/>
                      <a:pt x="24035" y="19196"/>
                    </a:cubicBezTo>
                    <a:lnTo>
                      <a:pt x="24035" y="19196"/>
                    </a:lnTo>
                    <a:cubicBezTo>
                      <a:pt x="24035" y="19196"/>
                      <a:pt x="23966" y="19231"/>
                      <a:pt x="23846" y="19274"/>
                    </a:cubicBezTo>
                    <a:cubicBezTo>
                      <a:pt x="23726" y="19325"/>
                      <a:pt x="23545" y="19385"/>
                      <a:pt x="23339" y="19488"/>
                    </a:cubicBezTo>
                    <a:cubicBezTo>
                      <a:pt x="23133" y="19583"/>
                      <a:pt x="22892" y="19678"/>
                      <a:pt x="22626" y="19798"/>
                    </a:cubicBezTo>
                    <a:cubicBezTo>
                      <a:pt x="22376" y="19918"/>
                      <a:pt x="22093" y="20047"/>
                      <a:pt x="21826" y="20176"/>
                    </a:cubicBezTo>
                    <a:cubicBezTo>
                      <a:pt x="21551" y="20305"/>
                      <a:pt x="21276" y="20443"/>
                      <a:pt x="21027" y="20572"/>
                    </a:cubicBezTo>
                    <a:cubicBezTo>
                      <a:pt x="20769" y="20700"/>
                      <a:pt x="20545" y="20821"/>
                      <a:pt x="20339" y="20924"/>
                    </a:cubicBezTo>
                    <a:cubicBezTo>
                      <a:pt x="20141" y="21036"/>
                      <a:pt x="19978" y="21122"/>
                      <a:pt x="19858" y="21182"/>
                    </a:cubicBezTo>
                    <a:cubicBezTo>
                      <a:pt x="19892" y="20924"/>
                      <a:pt x="19909" y="20658"/>
                      <a:pt x="19935" y="20374"/>
                    </a:cubicBezTo>
                    <a:cubicBezTo>
                      <a:pt x="20365" y="20185"/>
                      <a:pt x="20803" y="19978"/>
                      <a:pt x="21259" y="19772"/>
                    </a:cubicBezTo>
                    <a:cubicBezTo>
                      <a:pt x="21749" y="19549"/>
                      <a:pt x="22247" y="19334"/>
                      <a:pt x="22720" y="19145"/>
                    </a:cubicBezTo>
                    <a:cubicBezTo>
                      <a:pt x="23193" y="18947"/>
                      <a:pt x="23623" y="18758"/>
                      <a:pt x="23992" y="18603"/>
                    </a:cubicBezTo>
                    <a:cubicBezTo>
                      <a:pt x="24371" y="18457"/>
                      <a:pt x="24680" y="18328"/>
                      <a:pt x="24912" y="18242"/>
                    </a:cubicBezTo>
                    <a:cubicBezTo>
                      <a:pt x="25127" y="18156"/>
                      <a:pt x="25256" y="18096"/>
                      <a:pt x="25256" y="18096"/>
                    </a:cubicBezTo>
                    <a:lnTo>
                      <a:pt x="25256" y="18096"/>
                    </a:lnTo>
                    <a:lnTo>
                      <a:pt x="24895" y="18216"/>
                    </a:lnTo>
                    <a:cubicBezTo>
                      <a:pt x="24671" y="18294"/>
                      <a:pt x="24345" y="18397"/>
                      <a:pt x="23975" y="18543"/>
                    </a:cubicBezTo>
                    <a:cubicBezTo>
                      <a:pt x="23588" y="18680"/>
                      <a:pt x="23150" y="18844"/>
                      <a:pt x="22668" y="19033"/>
                    </a:cubicBezTo>
                    <a:cubicBezTo>
                      <a:pt x="22196" y="19231"/>
                      <a:pt x="21706" y="19428"/>
                      <a:pt x="21199" y="19643"/>
                    </a:cubicBezTo>
                    <a:cubicBezTo>
                      <a:pt x="20769" y="19841"/>
                      <a:pt x="20356" y="20030"/>
                      <a:pt x="19943" y="20228"/>
                    </a:cubicBezTo>
                    <a:cubicBezTo>
                      <a:pt x="20012" y="19420"/>
                      <a:pt x="20038" y="18551"/>
                      <a:pt x="20038" y="17640"/>
                    </a:cubicBezTo>
                    <a:cubicBezTo>
                      <a:pt x="23098" y="17511"/>
                      <a:pt x="25746" y="17486"/>
                      <a:pt x="26365" y="17486"/>
                    </a:cubicBezTo>
                    <a:close/>
                    <a:moveTo>
                      <a:pt x="3817" y="23924"/>
                    </a:moveTo>
                    <a:lnTo>
                      <a:pt x="3817" y="23924"/>
                    </a:lnTo>
                    <a:cubicBezTo>
                      <a:pt x="3783" y="24122"/>
                      <a:pt x="3765" y="24328"/>
                      <a:pt x="3722" y="24534"/>
                    </a:cubicBezTo>
                    <a:cubicBezTo>
                      <a:pt x="3705" y="24620"/>
                      <a:pt x="3731" y="24698"/>
                      <a:pt x="3783" y="24758"/>
                    </a:cubicBezTo>
                    <a:cubicBezTo>
                      <a:pt x="3834" y="24827"/>
                      <a:pt x="3912" y="24852"/>
                      <a:pt x="3998" y="24852"/>
                    </a:cubicBezTo>
                    <a:lnTo>
                      <a:pt x="6783" y="24852"/>
                    </a:lnTo>
                    <a:lnTo>
                      <a:pt x="7109" y="25394"/>
                    </a:lnTo>
                    <a:cubicBezTo>
                      <a:pt x="5760" y="25317"/>
                      <a:pt x="4591" y="25222"/>
                      <a:pt x="4565" y="25222"/>
                    </a:cubicBezTo>
                    <a:lnTo>
                      <a:pt x="4531" y="25222"/>
                    </a:lnTo>
                    <a:cubicBezTo>
                      <a:pt x="4419" y="25222"/>
                      <a:pt x="4307" y="25265"/>
                      <a:pt x="4230" y="25351"/>
                    </a:cubicBezTo>
                    <a:cubicBezTo>
                      <a:pt x="4144" y="25437"/>
                      <a:pt x="4101" y="25566"/>
                      <a:pt x="4118" y="25695"/>
                    </a:cubicBezTo>
                    <a:lnTo>
                      <a:pt x="4161" y="26142"/>
                    </a:lnTo>
                    <a:cubicBezTo>
                      <a:pt x="3490" y="25772"/>
                      <a:pt x="2184" y="24964"/>
                      <a:pt x="1367" y="24156"/>
                    </a:cubicBezTo>
                    <a:cubicBezTo>
                      <a:pt x="2046" y="24019"/>
                      <a:pt x="2871" y="23941"/>
                      <a:pt x="3817" y="23924"/>
                    </a:cubicBezTo>
                    <a:close/>
                    <a:moveTo>
                      <a:pt x="28798" y="25248"/>
                    </a:moveTo>
                    <a:lnTo>
                      <a:pt x="28798" y="25248"/>
                    </a:lnTo>
                    <a:cubicBezTo>
                      <a:pt x="28634" y="25746"/>
                      <a:pt x="28411" y="26357"/>
                      <a:pt x="28153" y="26950"/>
                    </a:cubicBezTo>
                    <a:cubicBezTo>
                      <a:pt x="27465" y="27105"/>
                      <a:pt x="25583" y="27363"/>
                      <a:pt x="20760" y="27414"/>
                    </a:cubicBezTo>
                    <a:cubicBezTo>
                      <a:pt x="20579" y="27416"/>
                      <a:pt x="20396" y="27417"/>
                      <a:pt x="20211" y="27417"/>
                    </a:cubicBezTo>
                    <a:cubicBezTo>
                      <a:pt x="14005" y="27417"/>
                      <a:pt x="5901" y="26326"/>
                      <a:pt x="4565" y="26142"/>
                    </a:cubicBezTo>
                    <a:lnTo>
                      <a:pt x="4539" y="25652"/>
                    </a:lnTo>
                    <a:lnTo>
                      <a:pt x="4539" y="25652"/>
                    </a:lnTo>
                    <a:cubicBezTo>
                      <a:pt x="4539" y="25652"/>
                      <a:pt x="5966" y="25772"/>
                      <a:pt x="7505" y="25858"/>
                    </a:cubicBezTo>
                    <a:lnTo>
                      <a:pt x="7522" y="25858"/>
                    </a:lnTo>
                    <a:cubicBezTo>
                      <a:pt x="8227" y="25893"/>
                      <a:pt x="8949" y="25918"/>
                      <a:pt x="9576" y="25918"/>
                    </a:cubicBezTo>
                    <a:cubicBezTo>
                      <a:pt x="10281" y="25918"/>
                      <a:pt x="10857" y="25893"/>
                      <a:pt x="11098" y="25789"/>
                    </a:cubicBezTo>
                    <a:cubicBezTo>
                      <a:pt x="11450" y="25661"/>
                      <a:pt x="11683" y="25471"/>
                      <a:pt x="11820" y="25274"/>
                    </a:cubicBezTo>
                    <a:lnTo>
                      <a:pt x="17399" y="25557"/>
                    </a:lnTo>
                    <a:cubicBezTo>
                      <a:pt x="17459" y="25858"/>
                      <a:pt x="17597" y="26159"/>
                      <a:pt x="17889" y="26176"/>
                    </a:cubicBezTo>
                    <a:cubicBezTo>
                      <a:pt x="19084" y="26279"/>
                      <a:pt x="20339" y="26305"/>
                      <a:pt x="21422" y="26305"/>
                    </a:cubicBezTo>
                    <a:cubicBezTo>
                      <a:pt x="22909" y="26305"/>
                      <a:pt x="24087" y="26254"/>
                      <a:pt x="24431" y="26236"/>
                    </a:cubicBezTo>
                    <a:cubicBezTo>
                      <a:pt x="24775" y="26279"/>
                      <a:pt x="25118" y="26331"/>
                      <a:pt x="25436" y="26383"/>
                    </a:cubicBezTo>
                    <a:lnTo>
                      <a:pt x="25454" y="26383"/>
                    </a:lnTo>
                    <a:cubicBezTo>
                      <a:pt x="25522" y="26383"/>
                      <a:pt x="25574" y="26340"/>
                      <a:pt x="25591" y="26288"/>
                    </a:cubicBezTo>
                    <a:cubicBezTo>
                      <a:pt x="25591" y="26288"/>
                      <a:pt x="25608" y="26236"/>
                      <a:pt x="25634" y="26159"/>
                    </a:cubicBezTo>
                    <a:cubicBezTo>
                      <a:pt x="26442" y="26090"/>
                      <a:pt x="27173" y="26030"/>
                      <a:pt x="27173" y="26030"/>
                    </a:cubicBezTo>
                    <a:cubicBezTo>
                      <a:pt x="27173" y="26030"/>
                      <a:pt x="26434" y="26004"/>
                      <a:pt x="25694" y="25961"/>
                    </a:cubicBezTo>
                    <a:cubicBezTo>
                      <a:pt x="25720" y="25824"/>
                      <a:pt x="25780" y="25652"/>
                      <a:pt x="25823" y="25437"/>
                    </a:cubicBezTo>
                    <a:cubicBezTo>
                      <a:pt x="26296" y="25428"/>
                      <a:pt x="26777" y="25403"/>
                      <a:pt x="27250" y="25377"/>
                    </a:cubicBezTo>
                    <a:cubicBezTo>
                      <a:pt x="27560" y="25351"/>
                      <a:pt x="27869" y="25334"/>
                      <a:pt x="28170" y="25308"/>
                    </a:cubicBezTo>
                    <a:cubicBezTo>
                      <a:pt x="28376" y="25291"/>
                      <a:pt x="28591" y="25265"/>
                      <a:pt x="28798" y="25248"/>
                    </a:cubicBezTo>
                    <a:close/>
                    <a:moveTo>
                      <a:pt x="28015" y="27277"/>
                    </a:moveTo>
                    <a:cubicBezTo>
                      <a:pt x="27749" y="27870"/>
                      <a:pt x="27431" y="28428"/>
                      <a:pt x="27147" y="28858"/>
                    </a:cubicBezTo>
                    <a:cubicBezTo>
                      <a:pt x="27087" y="28961"/>
                      <a:pt x="27027" y="29047"/>
                      <a:pt x="26958" y="29125"/>
                    </a:cubicBezTo>
                    <a:cubicBezTo>
                      <a:pt x="26820" y="29159"/>
                      <a:pt x="26649" y="29202"/>
                      <a:pt x="26442" y="29245"/>
                    </a:cubicBezTo>
                    <a:cubicBezTo>
                      <a:pt x="26520" y="28661"/>
                      <a:pt x="26563" y="28007"/>
                      <a:pt x="26477" y="27466"/>
                    </a:cubicBezTo>
                    <a:cubicBezTo>
                      <a:pt x="27199" y="27406"/>
                      <a:pt x="27689" y="27328"/>
                      <a:pt x="28015" y="27277"/>
                    </a:cubicBezTo>
                    <a:close/>
                    <a:moveTo>
                      <a:pt x="26348" y="27492"/>
                    </a:moveTo>
                    <a:lnTo>
                      <a:pt x="26348" y="27492"/>
                    </a:lnTo>
                    <a:cubicBezTo>
                      <a:pt x="26425" y="28016"/>
                      <a:pt x="26382" y="28695"/>
                      <a:pt x="26305" y="29271"/>
                    </a:cubicBezTo>
                    <a:cubicBezTo>
                      <a:pt x="26038" y="29331"/>
                      <a:pt x="25712" y="29383"/>
                      <a:pt x="25325" y="29434"/>
                    </a:cubicBezTo>
                    <a:cubicBezTo>
                      <a:pt x="25411" y="28833"/>
                      <a:pt x="25454" y="28136"/>
                      <a:pt x="25385" y="27569"/>
                    </a:cubicBezTo>
                    <a:cubicBezTo>
                      <a:pt x="25737" y="27543"/>
                      <a:pt x="26055" y="27509"/>
                      <a:pt x="26348" y="27492"/>
                    </a:cubicBezTo>
                    <a:close/>
                    <a:moveTo>
                      <a:pt x="25239" y="27569"/>
                    </a:moveTo>
                    <a:lnTo>
                      <a:pt x="25239" y="27569"/>
                    </a:lnTo>
                    <a:cubicBezTo>
                      <a:pt x="25325" y="28128"/>
                      <a:pt x="25265" y="28858"/>
                      <a:pt x="25187" y="29443"/>
                    </a:cubicBezTo>
                    <a:cubicBezTo>
                      <a:pt x="24852" y="29486"/>
                      <a:pt x="24491" y="29529"/>
                      <a:pt x="24078" y="29563"/>
                    </a:cubicBezTo>
                    <a:cubicBezTo>
                      <a:pt x="24164" y="28953"/>
                      <a:pt x="24233" y="28214"/>
                      <a:pt x="24147" y="27612"/>
                    </a:cubicBezTo>
                    <a:cubicBezTo>
                      <a:pt x="24534" y="27612"/>
                      <a:pt x="24912" y="27586"/>
                      <a:pt x="25239" y="27569"/>
                    </a:cubicBezTo>
                    <a:close/>
                    <a:moveTo>
                      <a:pt x="23984" y="27629"/>
                    </a:moveTo>
                    <a:cubicBezTo>
                      <a:pt x="24070" y="28205"/>
                      <a:pt x="24009" y="28970"/>
                      <a:pt x="23915" y="29580"/>
                    </a:cubicBezTo>
                    <a:cubicBezTo>
                      <a:pt x="23580" y="29615"/>
                      <a:pt x="23210" y="29641"/>
                      <a:pt x="22815" y="29658"/>
                    </a:cubicBezTo>
                    <a:cubicBezTo>
                      <a:pt x="22901" y="29039"/>
                      <a:pt x="22961" y="28265"/>
                      <a:pt x="22875" y="27663"/>
                    </a:cubicBezTo>
                    <a:cubicBezTo>
                      <a:pt x="23270" y="27663"/>
                      <a:pt x="23640" y="27646"/>
                      <a:pt x="23984" y="27629"/>
                    </a:cubicBezTo>
                    <a:close/>
                    <a:moveTo>
                      <a:pt x="5854" y="26606"/>
                    </a:moveTo>
                    <a:cubicBezTo>
                      <a:pt x="7823" y="26855"/>
                      <a:pt x="11476" y="27285"/>
                      <a:pt x="15224" y="27534"/>
                    </a:cubicBezTo>
                    <a:cubicBezTo>
                      <a:pt x="15310" y="28188"/>
                      <a:pt x="15224" y="29039"/>
                      <a:pt x="15130" y="29692"/>
                    </a:cubicBezTo>
                    <a:cubicBezTo>
                      <a:pt x="10565" y="29546"/>
                      <a:pt x="7960" y="29142"/>
                      <a:pt x="7015" y="28987"/>
                    </a:cubicBezTo>
                    <a:cubicBezTo>
                      <a:pt x="7058" y="28721"/>
                      <a:pt x="7127" y="28506"/>
                      <a:pt x="7161" y="28411"/>
                    </a:cubicBezTo>
                    <a:cubicBezTo>
                      <a:pt x="7421" y="28379"/>
                      <a:pt x="7906" y="28322"/>
                      <a:pt x="8350" y="28322"/>
                    </a:cubicBezTo>
                    <a:cubicBezTo>
                      <a:pt x="8494" y="28322"/>
                      <a:pt x="8634" y="28328"/>
                      <a:pt x="8760" y="28343"/>
                    </a:cubicBezTo>
                    <a:cubicBezTo>
                      <a:pt x="9181" y="28471"/>
                      <a:pt x="9448" y="28557"/>
                      <a:pt x="9448" y="28557"/>
                    </a:cubicBezTo>
                    <a:cubicBezTo>
                      <a:pt x="9448" y="28557"/>
                      <a:pt x="7978" y="27285"/>
                      <a:pt x="5854" y="26606"/>
                    </a:cubicBezTo>
                    <a:close/>
                    <a:moveTo>
                      <a:pt x="15370" y="27534"/>
                    </a:moveTo>
                    <a:lnTo>
                      <a:pt x="15370" y="27534"/>
                    </a:lnTo>
                    <a:cubicBezTo>
                      <a:pt x="15869" y="27569"/>
                      <a:pt x="16376" y="27595"/>
                      <a:pt x="16883" y="27620"/>
                    </a:cubicBezTo>
                    <a:cubicBezTo>
                      <a:pt x="16978" y="28239"/>
                      <a:pt x="16918" y="29073"/>
                      <a:pt x="16814" y="29727"/>
                    </a:cubicBezTo>
                    <a:cubicBezTo>
                      <a:pt x="16282" y="29718"/>
                      <a:pt x="15766" y="29701"/>
                      <a:pt x="15267" y="29684"/>
                    </a:cubicBezTo>
                    <a:cubicBezTo>
                      <a:pt x="15370" y="29047"/>
                      <a:pt x="15456" y="28214"/>
                      <a:pt x="15370" y="27534"/>
                    </a:cubicBezTo>
                    <a:close/>
                    <a:moveTo>
                      <a:pt x="22737" y="27672"/>
                    </a:moveTo>
                    <a:cubicBezTo>
                      <a:pt x="22832" y="28265"/>
                      <a:pt x="22772" y="29047"/>
                      <a:pt x="22668" y="29675"/>
                    </a:cubicBezTo>
                    <a:cubicBezTo>
                      <a:pt x="22273" y="29692"/>
                      <a:pt x="21843" y="29718"/>
                      <a:pt x="21379" y="29727"/>
                    </a:cubicBezTo>
                    <a:cubicBezTo>
                      <a:pt x="21482" y="29090"/>
                      <a:pt x="21542" y="28317"/>
                      <a:pt x="21448" y="27698"/>
                    </a:cubicBezTo>
                    <a:cubicBezTo>
                      <a:pt x="21912" y="27698"/>
                      <a:pt x="22333" y="27681"/>
                      <a:pt x="22737" y="27672"/>
                    </a:cubicBezTo>
                    <a:close/>
                    <a:moveTo>
                      <a:pt x="17021" y="27629"/>
                    </a:moveTo>
                    <a:lnTo>
                      <a:pt x="17021" y="27629"/>
                    </a:lnTo>
                    <a:cubicBezTo>
                      <a:pt x="17502" y="27646"/>
                      <a:pt x="17975" y="27672"/>
                      <a:pt x="18439" y="27681"/>
                    </a:cubicBezTo>
                    <a:cubicBezTo>
                      <a:pt x="18551" y="28282"/>
                      <a:pt x="18474" y="29099"/>
                      <a:pt x="18379" y="29744"/>
                    </a:cubicBezTo>
                    <a:cubicBezTo>
                      <a:pt x="17889" y="29744"/>
                      <a:pt x="17416" y="29735"/>
                      <a:pt x="16961" y="29735"/>
                    </a:cubicBezTo>
                    <a:cubicBezTo>
                      <a:pt x="17055" y="29082"/>
                      <a:pt x="17115" y="28265"/>
                      <a:pt x="17021" y="27629"/>
                    </a:cubicBezTo>
                    <a:close/>
                    <a:moveTo>
                      <a:pt x="18594" y="27681"/>
                    </a:moveTo>
                    <a:cubicBezTo>
                      <a:pt x="19032" y="27698"/>
                      <a:pt x="19462" y="27706"/>
                      <a:pt x="19883" y="27706"/>
                    </a:cubicBezTo>
                    <a:cubicBezTo>
                      <a:pt x="19978" y="28308"/>
                      <a:pt x="19901" y="29116"/>
                      <a:pt x="19806" y="29744"/>
                    </a:cubicBezTo>
                    <a:lnTo>
                      <a:pt x="18525" y="29744"/>
                    </a:lnTo>
                    <a:cubicBezTo>
                      <a:pt x="18620" y="29099"/>
                      <a:pt x="18688" y="28308"/>
                      <a:pt x="18594" y="27681"/>
                    </a:cubicBezTo>
                    <a:close/>
                    <a:moveTo>
                      <a:pt x="21310" y="27706"/>
                    </a:moveTo>
                    <a:cubicBezTo>
                      <a:pt x="21405" y="28308"/>
                      <a:pt x="21327" y="29099"/>
                      <a:pt x="21233" y="29735"/>
                    </a:cubicBezTo>
                    <a:cubicBezTo>
                      <a:pt x="20984" y="29744"/>
                      <a:pt x="20743" y="29744"/>
                      <a:pt x="20468" y="29744"/>
                    </a:cubicBezTo>
                    <a:lnTo>
                      <a:pt x="19943" y="29744"/>
                    </a:lnTo>
                    <a:cubicBezTo>
                      <a:pt x="20038" y="29116"/>
                      <a:pt x="20107" y="28325"/>
                      <a:pt x="20012" y="27706"/>
                    </a:cubicBezTo>
                    <a:close/>
                    <a:moveTo>
                      <a:pt x="26649" y="29494"/>
                    </a:moveTo>
                    <a:cubicBezTo>
                      <a:pt x="26563" y="29606"/>
                      <a:pt x="26468" y="29692"/>
                      <a:pt x="26373" y="29778"/>
                    </a:cubicBezTo>
                    <a:lnTo>
                      <a:pt x="26399" y="29555"/>
                    </a:lnTo>
                    <a:cubicBezTo>
                      <a:pt x="26485" y="29529"/>
                      <a:pt x="26571" y="29520"/>
                      <a:pt x="26649" y="29494"/>
                    </a:cubicBezTo>
                    <a:close/>
                    <a:moveTo>
                      <a:pt x="26253" y="29589"/>
                    </a:moveTo>
                    <a:lnTo>
                      <a:pt x="26253" y="29589"/>
                    </a:lnTo>
                    <a:cubicBezTo>
                      <a:pt x="26227" y="29701"/>
                      <a:pt x="26219" y="29812"/>
                      <a:pt x="26202" y="29916"/>
                    </a:cubicBezTo>
                    <a:cubicBezTo>
                      <a:pt x="26133" y="29959"/>
                      <a:pt x="26055" y="30002"/>
                      <a:pt x="25969" y="30045"/>
                    </a:cubicBezTo>
                    <a:cubicBezTo>
                      <a:pt x="25755" y="30088"/>
                      <a:pt x="25497" y="30139"/>
                      <a:pt x="25196" y="30191"/>
                    </a:cubicBezTo>
                    <a:cubicBezTo>
                      <a:pt x="25222" y="30062"/>
                      <a:pt x="25256" y="29898"/>
                      <a:pt x="25273" y="29735"/>
                    </a:cubicBezTo>
                    <a:cubicBezTo>
                      <a:pt x="25651" y="29684"/>
                      <a:pt x="25969" y="29632"/>
                      <a:pt x="26253" y="29589"/>
                    </a:cubicBezTo>
                    <a:close/>
                    <a:moveTo>
                      <a:pt x="25136" y="29761"/>
                    </a:moveTo>
                    <a:lnTo>
                      <a:pt x="25136" y="29761"/>
                    </a:lnTo>
                    <a:cubicBezTo>
                      <a:pt x="25101" y="29933"/>
                      <a:pt x="25084" y="30079"/>
                      <a:pt x="25058" y="30217"/>
                    </a:cubicBezTo>
                    <a:cubicBezTo>
                      <a:pt x="24740" y="30277"/>
                      <a:pt x="24362" y="30320"/>
                      <a:pt x="23941" y="30363"/>
                    </a:cubicBezTo>
                    <a:cubicBezTo>
                      <a:pt x="23967" y="30217"/>
                      <a:pt x="23992" y="30062"/>
                      <a:pt x="24027" y="29873"/>
                    </a:cubicBezTo>
                    <a:cubicBezTo>
                      <a:pt x="24439" y="29847"/>
                      <a:pt x="24809" y="29804"/>
                      <a:pt x="25136" y="29761"/>
                    </a:cubicBezTo>
                    <a:close/>
                    <a:moveTo>
                      <a:pt x="6963" y="29254"/>
                    </a:moveTo>
                    <a:cubicBezTo>
                      <a:pt x="7909" y="29426"/>
                      <a:pt x="10522" y="29812"/>
                      <a:pt x="15078" y="29959"/>
                    </a:cubicBezTo>
                    <a:cubicBezTo>
                      <a:pt x="15044" y="30156"/>
                      <a:pt x="15009" y="30328"/>
                      <a:pt x="14983" y="30449"/>
                    </a:cubicBezTo>
                    <a:cubicBezTo>
                      <a:pt x="11519" y="30285"/>
                      <a:pt x="8296" y="29976"/>
                      <a:pt x="6912" y="29701"/>
                    </a:cubicBezTo>
                    <a:cubicBezTo>
                      <a:pt x="6920" y="29563"/>
                      <a:pt x="6946" y="29417"/>
                      <a:pt x="6963" y="29254"/>
                    </a:cubicBezTo>
                    <a:close/>
                    <a:moveTo>
                      <a:pt x="23881" y="29890"/>
                    </a:moveTo>
                    <a:lnTo>
                      <a:pt x="23881" y="29890"/>
                    </a:lnTo>
                    <a:cubicBezTo>
                      <a:pt x="23846" y="30070"/>
                      <a:pt x="23812" y="30242"/>
                      <a:pt x="23795" y="30371"/>
                    </a:cubicBezTo>
                    <a:cubicBezTo>
                      <a:pt x="23459" y="30406"/>
                      <a:pt x="23081" y="30431"/>
                      <a:pt x="22686" y="30466"/>
                    </a:cubicBezTo>
                    <a:cubicBezTo>
                      <a:pt x="22720" y="30328"/>
                      <a:pt x="22737" y="30156"/>
                      <a:pt x="22772" y="29959"/>
                    </a:cubicBezTo>
                    <a:cubicBezTo>
                      <a:pt x="23167" y="29941"/>
                      <a:pt x="23537" y="29916"/>
                      <a:pt x="23881" y="29890"/>
                    </a:cubicBezTo>
                    <a:close/>
                    <a:moveTo>
                      <a:pt x="15224" y="29984"/>
                    </a:moveTo>
                    <a:cubicBezTo>
                      <a:pt x="15723" y="29993"/>
                      <a:pt x="16239" y="30002"/>
                      <a:pt x="16772" y="30010"/>
                    </a:cubicBezTo>
                    <a:cubicBezTo>
                      <a:pt x="16746" y="30208"/>
                      <a:pt x="16711" y="30388"/>
                      <a:pt x="16677" y="30517"/>
                    </a:cubicBezTo>
                    <a:cubicBezTo>
                      <a:pt x="16161" y="30509"/>
                      <a:pt x="15645" y="30483"/>
                      <a:pt x="15130" y="30466"/>
                    </a:cubicBezTo>
                    <a:cubicBezTo>
                      <a:pt x="15155" y="30337"/>
                      <a:pt x="15181" y="30174"/>
                      <a:pt x="15224" y="29984"/>
                    </a:cubicBezTo>
                    <a:close/>
                    <a:moveTo>
                      <a:pt x="22626" y="29976"/>
                    </a:moveTo>
                    <a:cubicBezTo>
                      <a:pt x="22600" y="30165"/>
                      <a:pt x="22565" y="30337"/>
                      <a:pt x="22531" y="30474"/>
                    </a:cubicBezTo>
                    <a:cubicBezTo>
                      <a:pt x="22136" y="30500"/>
                      <a:pt x="21706" y="30517"/>
                      <a:pt x="21242" y="30543"/>
                    </a:cubicBezTo>
                    <a:cubicBezTo>
                      <a:pt x="21276" y="30388"/>
                      <a:pt x="21310" y="30217"/>
                      <a:pt x="21336" y="30010"/>
                    </a:cubicBezTo>
                    <a:cubicBezTo>
                      <a:pt x="21800" y="30002"/>
                      <a:pt x="22230" y="29984"/>
                      <a:pt x="22626" y="29976"/>
                    </a:cubicBezTo>
                    <a:close/>
                    <a:moveTo>
                      <a:pt x="16935" y="30010"/>
                    </a:moveTo>
                    <a:cubicBezTo>
                      <a:pt x="17390" y="30027"/>
                      <a:pt x="17863" y="30027"/>
                      <a:pt x="18353" y="30036"/>
                    </a:cubicBezTo>
                    <a:cubicBezTo>
                      <a:pt x="18302" y="30242"/>
                      <a:pt x="18267" y="30423"/>
                      <a:pt x="18250" y="30552"/>
                    </a:cubicBezTo>
                    <a:cubicBezTo>
                      <a:pt x="17786" y="30543"/>
                      <a:pt x="17313" y="30543"/>
                      <a:pt x="16840" y="30517"/>
                    </a:cubicBezTo>
                    <a:cubicBezTo>
                      <a:pt x="16875" y="30380"/>
                      <a:pt x="16900" y="30208"/>
                      <a:pt x="16935" y="30010"/>
                    </a:cubicBezTo>
                    <a:close/>
                    <a:moveTo>
                      <a:pt x="19763" y="30036"/>
                    </a:moveTo>
                    <a:cubicBezTo>
                      <a:pt x="19729" y="30251"/>
                      <a:pt x="19686" y="30431"/>
                      <a:pt x="19668" y="30560"/>
                    </a:cubicBezTo>
                    <a:lnTo>
                      <a:pt x="18388" y="30560"/>
                    </a:lnTo>
                    <a:cubicBezTo>
                      <a:pt x="18422" y="30423"/>
                      <a:pt x="18448" y="30242"/>
                      <a:pt x="18482" y="30036"/>
                    </a:cubicBezTo>
                    <a:close/>
                    <a:moveTo>
                      <a:pt x="21190" y="30027"/>
                    </a:moveTo>
                    <a:cubicBezTo>
                      <a:pt x="21156" y="30225"/>
                      <a:pt x="21121" y="30414"/>
                      <a:pt x="21095" y="30543"/>
                    </a:cubicBezTo>
                    <a:cubicBezTo>
                      <a:pt x="20726" y="30552"/>
                      <a:pt x="20339" y="30552"/>
                      <a:pt x="19935" y="30560"/>
                    </a:cubicBezTo>
                    <a:lnTo>
                      <a:pt x="19815" y="30560"/>
                    </a:lnTo>
                    <a:cubicBezTo>
                      <a:pt x="19849" y="30423"/>
                      <a:pt x="19883" y="30242"/>
                      <a:pt x="19909" y="30036"/>
                    </a:cubicBezTo>
                    <a:lnTo>
                      <a:pt x="20476" y="30036"/>
                    </a:lnTo>
                    <a:cubicBezTo>
                      <a:pt x="20726" y="30036"/>
                      <a:pt x="20966" y="30027"/>
                      <a:pt x="21190" y="30027"/>
                    </a:cubicBezTo>
                    <a:close/>
                    <a:moveTo>
                      <a:pt x="11528" y="1"/>
                    </a:moveTo>
                    <a:cubicBezTo>
                      <a:pt x="11476" y="1"/>
                      <a:pt x="11433" y="44"/>
                      <a:pt x="11433" y="95"/>
                    </a:cubicBezTo>
                    <a:lnTo>
                      <a:pt x="11433" y="1634"/>
                    </a:lnTo>
                    <a:cubicBezTo>
                      <a:pt x="11339" y="1677"/>
                      <a:pt x="11279" y="1772"/>
                      <a:pt x="11270" y="1883"/>
                    </a:cubicBezTo>
                    <a:lnTo>
                      <a:pt x="11253" y="2949"/>
                    </a:lnTo>
                    <a:lnTo>
                      <a:pt x="7488" y="6096"/>
                    </a:lnTo>
                    <a:lnTo>
                      <a:pt x="7187" y="6130"/>
                    </a:lnTo>
                    <a:cubicBezTo>
                      <a:pt x="7066" y="6139"/>
                      <a:pt x="6980" y="6242"/>
                      <a:pt x="6998" y="6362"/>
                    </a:cubicBezTo>
                    <a:cubicBezTo>
                      <a:pt x="7006" y="6474"/>
                      <a:pt x="7101" y="6560"/>
                      <a:pt x="7213" y="6560"/>
                    </a:cubicBezTo>
                    <a:lnTo>
                      <a:pt x="7230" y="6560"/>
                    </a:lnTo>
                    <a:lnTo>
                      <a:pt x="7307" y="6551"/>
                    </a:lnTo>
                    <a:lnTo>
                      <a:pt x="7307" y="6551"/>
                    </a:lnTo>
                    <a:cubicBezTo>
                      <a:pt x="6362" y="8193"/>
                      <a:pt x="5837" y="9663"/>
                      <a:pt x="5553" y="10909"/>
                    </a:cubicBezTo>
                    <a:lnTo>
                      <a:pt x="1823" y="16067"/>
                    </a:lnTo>
                    <a:cubicBezTo>
                      <a:pt x="1806" y="16064"/>
                      <a:pt x="1787" y="16062"/>
                      <a:pt x="1769" y="16062"/>
                    </a:cubicBezTo>
                    <a:cubicBezTo>
                      <a:pt x="1731" y="16062"/>
                      <a:pt x="1691" y="16070"/>
                      <a:pt x="1651" y="16093"/>
                    </a:cubicBezTo>
                    <a:cubicBezTo>
                      <a:pt x="1582" y="16136"/>
                      <a:pt x="1539" y="16230"/>
                      <a:pt x="1556" y="16316"/>
                    </a:cubicBezTo>
                    <a:lnTo>
                      <a:pt x="456" y="16763"/>
                    </a:lnTo>
                    <a:lnTo>
                      <a:pt x="267" y="16781"/>
                    </a:lnTo>
                    <a:cubicBezTo>
                      <a:pt x="189" y="16781"/>
                      <a:pt x="129" y="16841"/>
                      <a:pt x="129" y="16927"/>
                    </a:cubicBezTo>
                    <a:cubicBezTo>
                      <a:pt x="129" y="17004"/>
                      <a:pt x="189" y="17064"/>
                      <a:pt x="267" y="17064"/>
                    </a:cubicBezTo>
                    <a:lnTo>
                      <a:pt x="301" y="17064"/>
                    </a:lnTo>
                    <a:cubicBezTo>
                      <a:pt x="301" y="17081"/>
                      <a:pt x="293" y="17099"/>
                      <a:pt x="293" y="17107"/>
                    </a:cubicBezTo>
                    <a:cubicBezTo>
                      <a:pt x="250" y="18216"/>
                      <a:pt x="679" y="18637"/>
                      <a:pt x="688" y="18655"/>
                    </a:cubicBezTo>
                    <a:cubicBezTo>
                      <a:pt x="722" y="18680"/>
                      <a:pt x="757" y="18698"/>
                      <a:pt x="783" y="18698"/>
                    </a:cubicBezTo>
                    <a:lnTo>
                      <a:pt x="817" y="18698"/>
                    </a:lnTo>
                    <a:cubicBezTo>
                      <a:pt x="997" y="18904"/>
                      <a:pt x="1462" y="19402"/>
                      <a:pt x="2029" y="19892"/>
                    </a:cubicBezTo>
                    <a:lnTo>
                      <a:pt x="628" y="20735"/>
                    </a:lnTo>
                    <a:lnTo>
                      <a:pt x="215" y="20735"/>
                    </a:lnTo>
                    <a:cubicBezTo>
                      <a:pt x="95" y="20735"/>
                      <a:pt x="0" y="20829"/>
                      <a:pt x="0" y="20950"/>
                    </a:cubicBezTo>
                    <a:cubicBezTo>
                      <a:pt x="0" y="21053"/>
                      <a:pt x="86" y="21147"/>
                      <a:pt x="198" y="21165"/>
                    </a:cubicBezTo>
                    <a:cubicBezTo>
                      <a:pt x="121" y="23314"/>
                      <a:pt x="894" y="24139"/>
                      <a:pt x="937" y="24173"/>
                    </a:cubicBezTo>
                    <a:cubicBezTo>
                      <a:pt x="980" y="24208"/>
                      <a:pt x="1032" y="24234"/>
                      <a:pt x="1083" y="24234"/>
                    </a:cubicBezTo>
                    <a:lnTo>
                      <a:pt x="1126" y="24234"/>
                    </a:lnTo>
                    <a:cubicBezTo>
                      <a:pt x="1144" y="24234"/>
                      <a:pt x="1161" y="24225"/>
                      <a:pt x="1169" y="24225"/>
                    </a:cubicBezTo>
                    <a:cubicBezTo>
                      <a:pt x="2029" y="25093"/>
                      <a:pt x="3490" y="25987"/>
                      <a:pt x="4135" y="26348"/>
                    </a:cubicBezTo>
                    <a:lnTo>
                      <a:pt x="4178" y="26821"/>
                    </a:lnTo>
                    <a:cubicBezTo>
                      <a:pt x="4204" y="26984"/>
                      <a:pt x="4298" y="27122"/>
                      <a:pt x="4453" y="27182"/>
                    </a:cubicBezTo>
                    <a:cubicBezTo>
                      <a:pt x="4900" y="27354"/>
                      <a:pt x="6104" y="27896"/>
                      <a:pt x="6654" y="28480"/>
                    </a:cubicBezTo>
                    <a:cubicBezTo>
                      <a:pt x="6499" y="29004"/>
                      <a:pt x="6267" y="30122"/>
                      <a:pt x="6688" y="30715"/>
                    </a:cubicBezTo>
                    <a:cubicBezTo>
                      <a:pt x="6791" y="30861"/>
                      <a:pt x="6946" y="30973"/>
                      <a:pt x="7118" y="31033"/>
                    </a:cubicBezTo>
                    <a:cubicBezTo>
                      <a:pt x="6542" y="31076"/>
                      <a:pt x="5975" y="31136"/>
                      <a:pt x="5416" y="31196"/>
                    </a:cubicBezTo>
                    <a:cubicBezTo>
                      <a:pt x="7316" y="31403"/>
                      <a:pt x="9224" y="31506"/>
                      <a:pt x="11132" y="31583"/>
                    </a:cubicBezTo>
                    <a:cubicBezTo>
                      <a:pt x="13032" y="31661"/>
                      <a:pt x="14941" y="31695"/>
                      <a:pt x="16849" y="31695"/>
                    </a:cubicBezTo>
                    <a:cubicBezTo>
                      <a:pt x="18749" y="31695"/>
                      <a:pt x="20657" y="31661"/>
                      <a:pt x="22565" y="31583"/>
                    </a:cubicBezTo>
                    <a:cubicBezTo>
                      <a:pt x="24465" y="31506"/>
                      <a:pt x="26373" y="31403"/>
                      <a:pt x="28282" y="31188"/>
                    </a:cubicBezTo>
                    <a:cubicBezTo>
                      <a:pt x="27491" y="31102"/>
                      <a:pt x="26692" y="31025"/>
                      <a:pt x="25883" y="30973"/>
                    </a:cubicBezTo>
                    <a:cubicBezTo>
                      <a:pt x="26528" y="30775"/>
                      <a:pt x="27207" y="30070"/>
                      <a:pt x="27904" y="28841"/>
                    </a:cubicBezTo>
                    <a:cubicBezTo>
                      <a:pt x="28497" y="27810"/>
                      <a:pt x="28969" y="26666"/>
                      <a:pt x="29047" y="26288"/>
                    </a:cubicBezTo>
                    <a:lnTo>
                      <a:pt x="29769" y="22669"/>
                    </a:lnTo>
                    <a:cubicBezTo>
                      <a:pt x="29786" y="22540"/>
                      <a:pt x="29752" y="22394"/>
                      <a:pt x="29666" y="22299"/>
                    </a:cubicBezTo>
                    <a:cubicBezTo>
                      <a:pt x="29606" y="22179"/>
                      <a:pt x="29485" y="22127"/>
                      <a:pt x="29365" y="22127"/>
                    </a:cubicBezTo>
                    <a:lnTo>
                      <a:pt x="29339" y="22127"/>
                    </a:lnTo>
                    <a:lnTo>
                      <a:pt x="29219" y="22136"/>
                    </a:lnTo>
                    <a:lnTo>
                      <a:pt x="26649" y="18784"/>
                    </a:lnTo>
                    <a:cubicBezTo>
                      <a:pt x="26657" y="18311"/>
                      <a:pt x="26657" y="17821"/>
                      <a:pt x="26640" y="17322"/>
                    </a:cubicBezTo>
                    <a:cubicBezTo>
                      <a:pt x="26640" y="17314"/>
                      <a:pt x="26640" y="17305"/>
                      <a:pt x="26623" y="17296"/>
                    </a:cubicBezTo>
                    <a:lnTo>
                      <a:pt x="26666" y="17296"/>
                    </a:lnTo>
                    <a:cubicBezTo>
                      <a:pt x="26786" y="17296"/>
                      <a:pt x="26881" y="17185"/>
                      <a:pt x="26872" y="17064"/>
                    </a:cubicBezTo>
                    <a:cubicBezTo>
                      <a:pt x="26872" y="16953"/>
                      <a:pt x="26769" y="16867"/>
                      <a:pt x="26649" y="16867"/>
                    </a:cubicBezTo>
                    <a:lnTo>
                      <a:pt x="26064" y="16884"/>
                    </a:lnTo>
                    <a:lnTo>
                      <a:pt x="20425" y="15345"/>
                    </a:lnTo>
                    <a:cubicBezTo>
                      <a:pt x="20519" y="15302"/>
                      <a:pt x="20588" y="15259"/>
                      <a:pt x="20588" y="15216"/>
                    </a:cubicBezTo>
                    <a:cubicBezTo>
                      <a:pt x="20588" y="15156"/>
                      <a:pt x="20562" y="15104"/>
                      <a:pt x="20519" y="15061"/>
                    </a:cubicBezTo>
                    <a:lnTo>
                      <a:pt x="20519" y="15061"/>
                    </a:lnTo>
                    <a:cubicBezTo>
                      <a:pt x="23305" y="15379"/>
                      <a:pt x="25712" y="16471"/>
                      <a:pt x="25746" y="16488"/>
                    </a:cubicBezTo>
                    <a:cubicBezTo>
                      <a:pt x="25780" y="16497"/>
                      <a:pt x="25806" y="16506"/>
                      <a:pt x="25840" y="16506"/>
                    </a:cubicBezTo>
                    <a:cubicBezTo>
                      <a:pt x="25883" y="16506"/>
                      <a:pt x="25926" y="16497"/>
                      <a:pt x="25961" y="16471"/>
                    </a:cubicBezTo>
                    <a:cubicBezTo>
                      <a:pt x="26021" y="16428"/>
                      <a:pt x="26081" y="16368"/>
                      <a:pt x="26081" y="16291"/>
                    </a:cubicBezTo>
                    <a:cubicBezTo>
                      <a:pt x="26795" y="10308"/>
                      <a:pt x="25445" y="6628"/>
                      <a:pt x="25376" y="6482"/>
                    </a:cubicBezTo>
                    <a:lnTo>
                      <a:pt x="25350" y="6422"/>
                    </a:lnTo>
                    <a:lnTo>
                      <a:pt x="25497" y="6405"/>
                    </a:lnTo>
                    <a:cubicBezTo>
                      <a:pt x="25617" y="6396"/>
                      <a:pt x="25703" y="6293"/>
                      <a:pt x="25694" y="6173"/>
                    </a:cubicBezTo>
                    <a:cubicBezTo>
                      <a:pt x="25678" y="6058"/>
                      <a:pt x="25583" y="5975"/>
                      <a:pt x="25470" y="5975"/>
                    </a:cubicBezTo>
                    <a:cubicBezTo>
                      <a:pt x="25465" y="5975"/>
                      <a:pt x="25459" y="5975"/>
                      <a:pt x="25454" y="5975"/>
                    </a:cubicBezTo>
                    <a:lnTo>
                      <a:pt x="25050" y="6010"/>
                    </a:lnTo>
                    <a:lnTo>
                      <a:pt x="19522" y="3568"/>
                    </a:lnTo>
                    <a:lnTo>
                      <a:pt x="19522" y="2734"/>
                    </a:lnTo>
                    <a:cubicBezTo>
                      <a:pt x="19522" y="2614"/>
                      <a:pt x="19445" y="2511"/>
                      <a:pt x="19342" y="2468"/>
                    </a:cubicBezTo>
                    <a:lnTo>
                      <a:pt x="19342" y="2038"/>
                    </a:lnTo>
                    <a:cubicBezTo>
                      <a:pt x="19419" y="2055"/>
                      <a:pt x="19505" y="2107"/>
                      <a:pt x="19565" y="2210"/>
                    </a:cubicBezTo>
                    <a:cubicBezTo>
                      <a:pt x="19618" y="2287"/>
                      <a:pt x="19685" y="2310"/>
                      <a:pt x="19745" y="2310"/>
                    </a:cubicBezTo>
                    <a:cubicBezTo>
                      <a:pt x="19834" y="2310"/>
                      <a:pt x="19909" y="2262"/>
                      <a:pt x="19909" y="2262"/>
                    </a:cubicBezTo>
                    <a:cubicBezTo>
                      <a:pt x="20150" y="2055"/>
                      <a:pt x="20502" y="1892"/>
                      <a:pt x="20502" y="1892"/>
                    </a:cubicBezTo>
                    <a:lnTo>
                      <a:pt x="20502" y="1892"/>
                    </a:lnTo>
                    <a:cubicBezTo>
                      <a:pt x="20502" y="1892"/>
                      <a:pt x="20493" y="1893"/>
                      <a:pt x="20476" y="1893"/>
                    </a:cubicBezTo>
                    <a:cubicBezTo>
                      <a:pt x="20388" y="1893"/>
                      <a:pt x="20085" y="1869"/>
                      <a:pt x="19746" y="1565"/>
                    </a:cubicBezTo>
                    <a:cubicBezTo>
                      <a:pt x="19557" y="1393"/>
                      <a:pt x="19428" y="1290"/>
                      <a:pt x="19333" y="1247"/>
                    </a:cubicBezTo>
                    <a:lnTo>
                      <a:pt x="19333" y="1196"/>
                    </a:lnTo>
                    <a:cubicBezTo>
                      <a:pt x="19333" y="1153"/>
                      <a:pt x="19290" y="1110"/>
                      <a:pt x="19247" y="1110"/>
                    </a:cubicBezTo>
                    <a:cubicBezTo>
                      <a:pt x="19204" y="1110"/>
                      <a:pt x="19161" y="1153"/>
                      <a:pt x="19161" y="1196"/>
                    </a:cubicBezTo>
                    <a:lnTo>
                      <a:pt x="19161" y="2477"/>
                    </a:lnTo>
                    <a:cubicBezTo>
                      <a:pt x="19041" y="2511"/>
                      <a:pt x="18955" y="2614"/>
                      <a:pt x="18955" y="2743"/>
                    </a:cubicBezTo>
                    <a:lnTo>
                      <a:pt x="18955" y="3328"/>
                    </a:lnTo>
                    <a:lnTo>
                      <a:pt x="11837" y="2777"/>
                    </a:lnTo>
                    <a:lnTo>
                      <a:pt x="11863" y="1883"/>
                    </a:lnTo>
                    <a:cubicBezTo>
                      <a:pt x="11863" y="1746"/>
                      <a:pt x="11769" y="1625"/>
                      <a:pt x="11640" y="1591"/>
                    </a:cubicBezTo>
                    <a:lnTo>
                      <a:pt x="11640" y="1058"/>
                    </a:lnTo>
                    <a:cubicBezTo>
                      <a:pt x="11700" y="1110"/>
                      <a:pt x="11794" y="1204"/>
                      <a:pt x="11872" y="1376"/>
                    </a:cubicBezTo>
                    <a:cubicBezTo>
                      <a:pt x="11945" y="1554"/>
                      <a:pt x="12049" y="1589"/>
                      <a:pt x="12121" y="1589"/>
                    </a:cubicBezTo>
                    <a:cubicBezTo>
                      <a:pt x="12166" y="1589"/>
                      <a:pt x="12198" y="1574"/>
                      <a:pt x="12198" y="1574"/>
                    </a:cubicBezTo>
                    <a:cubicBezTo>
                      <a:pt x="12422" y="1419"/>
                      <a:pt x="12757" y="1359"/>
                      <a:pt x="12757" y="1359"/>
                    </a:cubicBezTo>
                    <a:cubicBezTo>
                      <a:pt x="12757" y="1359"/>
                      <a:pt x="12422" y="1256"/>
                      <a:pt x="12052" y="671"/>
                    </a:cubicBezTo>
                    <a:cubicBezTo>
                      <a:pt x="11854" y="327"/>
                      <a:pt x="11708" y="164"/>
                      <a:pt x="11622" y="87"/>
                    </a:cubicBezTo>
                    <a:cubicBezTo>
                      <a:pt x="11622" y="44"/>
                      <a:pt x="11579" y="1"/>
                      <a:pt x="1152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44"/>
              <p:cNvSpPr/>
              <p:nvPr/>
            </p:nvSpPr>
            <p:spPr>
              <a:xfrm>
                <a:off x="1491050" y="991350"/>
                <a:ext cx="256850" cy="14850"/>
              </a:xfrm>
              <a:custGeom>
                <a:avLst/>
                <a:gdLst/>
                <a:ahLst/>
                <a:cxnLst/>
                <a:rect l="l" t="t" r="r" b="b"/>
                <a:pathLst>
                  <a:path w="10274" h="59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1" y="52"/>
                      <a:pt x="852" y="95"/>
                      <a:pt x="1282" y="155"/>
                    </a:cubicBezTo>
                    <a:lnTo>
                      <a:pt x="2563" y="259"/>
                    </a:lnTo>
                    <a:cubicBezTo>
                      <a:pt x="3414" y="336"/>
                      <a:pt x="4273" y="388"/>
                      <a:pt x="5133" y="439"/>
                    </a:cubicBezTo>
                    <a:cubicBezTo>
                      <a:pt x="5992" y="482"/>
                      <a:pt x="6835" y="525"/>
                      <a:pt x="7694" y="551"/>
                    </a:cubicBezTo>
                    <a:lnTo>
                      <a:pt x="8984" y="585"/>
                    </a:lnTo>
                    <a:cubicBezTo>
                      <a:pt x="9414" y="585"/>
                      <a:pt x="9843" y="594"/>
                      <a:pt x="10273" y="594"/>
                    </a:cubicBezTo>
                    <a:cubicBezTo>
                      <a:pt x="9414" y="542"/>
                      <a:pt x="8571" y="499"/>
                      <a:pt x="7712" y="456"/>
                    </a:cubicBezTo>
                    <a:lnTo>
                      <a:pt x="5141" y="310"/>
                    </a:lnTo>
                    <a:cubicBezTo>
                      <a:pt x="4282" y="267"/>
                      <a:pt x="3431" y="216"/>
                      <a:pt x="2571" y="1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44"/>
              <p:cNvSpPr/>
              <p:nvPr/>
            </p:nvSpPr>
            <p:spPr>
              <a:xfrm>
                <a:off x="1462250" y="1005100"/>
                <a:ext cx="257050" cy="15075"/>
              </a:xfrm>
              <a:custGeom>
                <a:avLst/>
                <a:gdLst/>
                <a:ahLst/>
                <a:cxnLst/>
                <a:rect l="l" t="t" r="r" b="b"/>
                <a:pathLst>
                  <a:path w="10282" h="60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1" y="52"/>
                      <a:pt x="852" y="95"/>
                      <a:pt x="1282" y="147"/>
                    </a:cubicBezTo>
                    <a:lnTo>
                      <a:pt x="2563" y="267"/>
                    </a:lnTo>
                    <a:cubicBezTo>
                      <a:pt x="3414" y="345"/>
                      <a:pt x="4273" y="396"/>
                      <a:pt x="5133" y="448"/>
                    </a:cubicBezTo>
                    <a:cubicBezTo>
                      <a:pt x="5993" y="491"/>
                      <a:pt x="6844" y="534"/>
                      <a:pt x="7703" y="560"/>
                    </a:cubicBezTo>
                    <a:lnTo>
                      <a:pt x="8993" y="594"/>
                    </a:lnTo>
                    <a:cubicBezTo>
                      <a:pt x="9422" y="594"/>
                      <a:pt x="9852" y="603"/>
                      <a:pt x="10282" y="603"/>
                    </a:cubicBezTo>
                    <a:cubicBezTo>
                      <a:pt x="9422" y="534"/>
                      <a:pt x="8563" y="508"/>
                      <a:pt x="7712" y="448"/>
                    </a:cubicBezTo>
                    <a:lnTo>
                      <a:pt x="5141" y="310"/>
                    </a:lnTo>
                    <a:cubicBezTo>
                      <a:pt x="4282" y="267"/>
                      <a:pt x="3431" y="216"/>
                      <a:pt x="2571" y="1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44"/>
              <p:cNvSpPr/>
              <p:nvPr/>
            </p:nvSpPr>
            <p:spPr>
              <a:xfrm>
                <a:off x="1739700" y="884125"/>
                <a:ext cx="735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1729" extrusionOk="0">
                    <a:moveTo>
                      <a:pt x="2941" y="0"/>
                    </a:moveTo>
                    <a:cubicBezTo>
                      <a:pt x="2940" y="0"/>
                      <a:pt x="2889" y="26"/>
                      <a:pt x="2812" y="69"/>
                    </a:cubicBezTo>
                    <a:cubicBezTo>
                      <a:pt x="2726" y="112"/>
                      <a:pt x="2605" y="164"/>
                      <a:pt x="2468" y="241"/>
                    </a:cubicBezTo>
                    <a:cubicBezTo>
                      <a:pt x="2330" y="310"/>
                      <a:pt x="2158" y="396"/>
                      <a:pt x="1986" y="499"/>
                    </a:cubicBezTo>
                    <a:cubicBezTo>
                      <a:pt x="1814" y="593"/>
                      <a:pt x="1617" y="697"/>
                      <a:pt x="1436" y="808"/>
                    </a:cubicBezTo>
                    <a:cubicBezTo>
                      <a:pt x="1256" y="911"/>
                      <a:pt x="1075" y="1032"/>
                      <a:pt x="903" y="1126"/>
                    </a:cubicBezTo>
                    <a:cubicBezTo>
                      <a:pt x="731" y="1238"/>
                      <a:pt x="577" y="1341"/>
                      <a:pt x="439" y="1436"/>
                    </a:cubicBezTo>
                    <a:cubicBezTo>
                      <a:pt x="302" y="1522"/>
                      <a:pt x="190" y="1599"/>
                      <a:pt x="112" y="1651"/>
                    </a:cubicBezTo>
                    <a:cubicBezTo>
                      <a:pt x="44" y="1702"/>
                      <a:pt x="1" y="1728"/>
                      <a:pt x="1" y="1728"/>
                    </a:cubicBezTo>
                    <a:cubicBezTo>
                      <a:pt x="1" y="1728"/>
                      <a:pt x="52" y="1711"/>
                      <a:pt x="121" y="1668"/>
                    </a:cubicBezTo>
                    <a:cubicBezTo>
                      <a:pt x="216" y="1625"/>
                      <a:pt x="327" y="1573"/>
                      <a:pt x="465" y="1496"/>
                    </a:cubicBezTo>
                    <a:cubicBezTo>
                      <a:pt x="611" y="1419"/>
                      <a:pt x="783" y="1333"/>
                      <a:pt x="955" y="1238"/>
                    </a:cubicBezTo>
                    <a:cubicBezTo>
                      <a:pt x="1135" y="1144"/>
                      <a:pt x="1316" y="1032"/>
                      <a:pt x="1505" y="929"/>
                    </a:cubicBezTo>
                    <a:cubicBezTo>
                      <a:pt x="1685" y="817"/>
                      <a:pt x="1866" y="705"/>
                      <a:pt x="2038" y="602"/>
                    </a:cubicBezTo>
                    <a:cubicBezTo>
                      <a:pt x="2210" y="499"/>
                      <a:pt x="2365" y="387"/>
                      <a:pt x="2502" y="301"/>
                    </a:cubicBezTo>
                    <a:cubicBezTo>
                      <a:pt x="2640" y="215"/>
                      <a:pt x="2751" y="129"/>
                      <a:pt x="2820" y="86"/>
                    </a:cubicBezTo>
                    <a:cubicBezTo>
                      <a:pt x="2898" y="35"/>
                      <a:pt x="2941" y="0"/>
                      <a:pt x="294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4"/>
              <p:cNvSpPr/>
              <p:nvPr/>
            </p:nvSpPr>
            <p:spPr>
              <a:xfrm>
                <a:off x="1489975" y="867350"/>
                <a:ext cx="165300" cy="64925"/>
              </a:xfrm>
              <a:custGeom>
                <a:avLst/>
                <a:gdLst/>
                <a:ahLst/>
                <a:cxnLst/>
                <a:rect l="l" t="t" r="r" b="b"/>
                <a:pathLst>
                  <a:path w="6612" h="2597" extrusionOk="0">
                    <a:moveTo>
                      <a:pt x="6611" y="1"/>
                    </a:moveTo>
                    <a:cubicBezTo>
                      <a:pt x="6611" y="1"/>
                      <a:pt x="6508" y="44"/>
                      <a:pt x="6336" y="104"/>
                    </a:cubicBezTo>
                    <a:cubicBezTo>
                      <a:pt x="6147" y="181"/>
                      <a:pt x="5889" y="276"/>
                      <a:pt x="5580" y="405"/>
                    </a:cubicBezTo>
                    <a:cubicBezTo>
                      <a:pt x="5270" y="534"/>
                      <a:pt x="4918" y="671"/>
                      <a:pt x="4522" y="835"/>
                    </a:cubicBezTo>
                    <a:cubicBezTo>
                      <a:pt x="4144" y="998"/>
                      <a:pt x="3732" y="1161"/>
                      <a:pt x="3310" y="1316"/>
                    </a:cubicBezTo>
                    <a:cubicBezTo>
                      <a:pt x="2906" y="1479"/>
                      <a:pt x="2485" y="1643"/>
                      <a:pt x="2098" y="1789"/>
                    </a:cubicBezTo>
                    <a:cubicBezTo>
                      <a:pt x="1712" y="1943"/>
                      <a:pt x="1342" y="2081"/>
                      <a:pt x="1032" y="2201"/>
                    </a:cubicBezTo>
                    <a:cubicBezTo>
                      <a:pt x="723" y="2322"/>
                      <a:pt x="465" y="2425"/>
                      <a:pt x="285" y="2494"/>
                    </a:cubicBezTo>
                    <a:cubicBezTo>
                      <a:pt x="95" y="2562"/>
                      <a:pt x="1" y="2597"/>
                      <a:pt x="1" y="2597"/>
                    </a:cubicBezTo>
                    <a:cubicBezTo>
                      <a:pt x="1" y="2597"/>
                      <a:pt x="113" y="2562"/>
                      <a:pt x="293" y="2511"/>
                    </a:cubicBezTo>
                    <a:cubicBezTo>
                      <a:pt x="491" y="2451"/>
                      <a:pt x="757" y="2373"/>
                      <a:pt x="1067" y="2262"/>
                    </a:cubicBezTo>
                    <a:cubicBezTo>
                      <a:pt x="1376" y="2158"/>
                      <a:pt x="1754" y="2038"/>
                      <a:pt x="2141" y="1900"/>
                    </a:cubicBezTo>
                    <a:cubicBezTo>
                      <a:pt x="2528" y="1763"/>
                      <a:pt x="2949" y="1600"/>
                      <a:pt x="3371" y="1436"/>
                    </a:cubicBezTo>
                    <a:cubicBezTo>
                      <a:pt x="3775" y="1273"/>
                      <a:pt x="4196" y="1101"/>
                      <a:pt x="4574" y="946"/>
                    </a:cubicBezTo>
                    <a:cubicBezTo>
                      <a:pt x="4952" y="783"/>
                      <a:pt x="5313" y="620"/>
                      <a:pt x="5614" y="482"/>
                    </a:cubicBezTo>
                    <a:cubicBezTo>
                      <a:pt x="5915" y="336"/>
                      <a:pt x="6156" y="216"/>
                      <a:pt x="6345" y="138"/>
                    </a:cubicBezTo>
                    <a:cubicBezTo>
                      <a:pt x="6517" y="52"/>
                      <a:pt x="6611" y="1"/>
                      <a:pt x="661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4"/>
              <p:cNvSpPr/>
              <p:nvPr/>
            </p:nvSpPr>
            <p:spPr>
              <a:xfrm>
                <a:off x="1734975" y="629675"/>
                <a:ext cx="96100" cy="63625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2545" extrusionOk="0">
                    <a:moveTo>
                      <a:pt x="3843" y="0"/>
                    </a:moveTo>
                    <a:cubicBezTo>
                      <a:pt x="3843" y="0"/>
                      <a:pt x="3774" y="35"/>
                      <a:pt x="3662" y="103"/>
                    </a:cubicBezTo>
                    <a:cubicBezTo>
                      <a:pt x="3559" y="164"/>
                      <a:pt x="3396" y="250"/>
                      <a:pt x="3215" y="370"/>
                    </a:cubicBezTo>
                    <a:cubicBezTo>
                      <a:pt x="3035" y="490"/>
                      <a:pt x="2820" y="602"/>
                      <a:pt x="2588" y="757"/>
                    </a:cubicBezTo>
                    <a:cubicBezTo>
                      <a:pt x="2364" y="903"/>
                      <a:pt x="2124" y="1058"/>
                      <a:pt x="1883" y="1221"/>
                    </a:cubicBezTo>
                    <a:cubicBezTo>
                      <a:pt x="1642" y="1384"/>
                      <a:pt x="1410" y="1539"/>
                      <a:pt x="1187" y="1694"/>
                    </a:cubicBezTo>
                    <a:cubicBezTo>
                      <a:pt x="955" y="1840"/>
                      <a:pt x="757" y="1995"/>
                      <a:pt x="585" y="2115"/>
                    </a:cubicBezTo>
                    <a:cubicBezTo>
                      <a:pt x="413" y="2244"/>
                      <a:pt x="258" y="2347"/>
                      <a:pt x="164" y="2424"/>
                    </a:cubicBezTo>
                    <a:cubicBezTo>
                      <a:pt x="69" y="2502"/>
                      <a:pt x="1" y="2545"/>
                      <a:pt x="1" y="2545"/>
                    </a:cubicBezTo>
                    <a:cubicBezTo>
                      <a:pt x="1" y="2545"/>
                      <a:pt x="69" y="2510"/>
                      <a:pt x="172" y="2442"/>
                    </a:cubicBezTo>
                    <a:cubicBezTo>
                      <a:pt x="284" y="2381"/>
                      <a:pt x="439" y="2295"/>
                      <a:pt x="628" y="2175"/>
                    </a:cubicBezTo>
                    <a:cubicBezTo>
                      <a:pt x="809" y="2055"/>
                      <a:pt x="1023" y="1926"/>
                      <a:pt x="1247" y="1788"/>
                    </a:cubicBezTo>
                    <a:cubicBezTo>
                      <a:pt x="1479" y="1642"/>
                      <a:pt x="1720" y="1487"/>
                      <a:pt x="1960" y="1324"/>
                    </a:cubicBezTo>
                    <a:cubicBezTo>
                      <a:pt x="2193" y="1169"/>
                      <a:pt x="2433" y="1006"/>
                      <a:pt x="2657" y="851"/>
                    </a:cubicBezTo>
                    <a:cubicBezTo>
                      <a:pt x="2880" y="705"/>
                      <a:pt x="3087" y="550"/>
                      <a:pt x="3258" y="430"/>
                    </a:cubicBezTo>
                    <a:cubicBezTo>
                      <a:pt x="3430" y="310"/>
                      <a:pt x="3585" y="198"/>
                      <a:pt x="3680" y="121"/>
                    </a:cubicBezTo>
                    <a:cubicBezTo>
                      <a:pt x="3774" y="43"/>
                      <a:pt x="3843" y="0"/>
                      <a:pt x="384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4"/>
              <p:cNvSpPr/>
              <p:nvPr/>
            </p:nvSpPr>
            <p:spPr>
              <a:xfrm>
                <a:off x="1783125" y="646225"/>
                <a:ext cx="50075" cy="2902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161" extrusionOk="0">
                    <a:moveTo>
                      <a:pt x="2003" y="0"/>
                    </a:moveTo>
                    <a:lnTo>
                      <a:pt x="1900" y="35"/>
                    </a:lnTo>
                    <a:cubicBezTo>
                      <a:pt x="1848" y="43"/>
                      <a:pt x="1762" y="78"/>
                      <a:pt x="1668" y="103"/>
                    </a:cubicBezTo>
                    <a:cubicBezTo>
                      <a:pt x="1573" y="146"/>
                      <a:pt x="1436" y="189"/>
                      <a:pt x="1324" y="258"/>
                    </a:cubicBezTo>
                    <a:cubicBezTo>
                      <a:pt x="1204" y="318"/>
                      <a:pt x="1075" y="387"/>
                      <a:pt x="946" y="464"/>
                    </a:cubicBezTo>
                    <a:cubicBezTo>
                      <a:pt x="817" y="533"/>
                      <a:pt x="696" y="611"/>
                      <a:pt x="585" y="688"/>
                    </a:cubicBezTo>
                    <a:cubicBezTo>
                      <a:pt x="464" y="765"/>
                      <a:pt x="370" y="851"/>
                      <a:pt x="284" y="911"/>
                    </a:cubicBezTo>
                    <a:cubicBezTo>
                      <a:pt x="198" y="980"/>
                      <a:pt x="129" y="1040"/>
                      <a:pt x="77" y="1083"/>
                    </a:cubicBezTo>
                    <a:lnTo>
                      <a:pt x="0" y="1161"/>
                    </a:lnTo>
                    <a:cubicBezTo>
                      <a:pt x="0" y="1161"/>
                      <a:pt x="34" y="1135"/>
                      <a:pt x="86" y="1118"/>
                    </a:cubicBezTo>
                    <a:cubicBezTo>
                      <a:pt x="138" y="1083"/>
                      <a:pt x="224" y="1040"/>
                      <a:pt x="310" y="989"/>
                    </a:cubicBezTo>
                    <a:cubicBezTo>
                      <a:pt x="413" y="937"/>
                      <a:pt x="516" y="868"/>
                      <a:pt x="636" y="808"/>
                    </a:cubicBezTo>
                    <a:cubicBezTo>
                      <a:pt x="757" y="739"/>
                      <a:pt x="868" y="662"/>
                      <a:pt x="997" y="593"/>
                    </a:cubicBezTo>
                    <a:cubicBezTo>
                      <a:pt x="1118" y="516"/>
                      <a:pt x="1247" y="439"/>
                      <a:pt x="1367" y="378"/>
                    </a:cubicBezTo>
                    <a:cubicBezTo>
                      <a:pt x="1487" y="310"/>
                      <a:pt x="1590" y="250"/>
                      <a:pt x="1685" y="189"/>
                    </a:cubicBezTo>
                    <a:cubicBezTo>
                      <a:pt x="1788" y="138"/>
                      <a:pt x="1857" y="86"/>
                      <a:pt x="1917" y="52"/>
                    </a:cubicBezTo>
                    <a:cubicBezTo>
                      <a:pt x="1969" y="17"/>
                      <a:pt x="2003" y="0"/>
                      <a:pt x="200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4"/>
              <p:cNvSpPr/>
              <p:nvPr/>
            </p:nvSpPr>
            <p:spPr>
              <a:xfrm>
                <a:off x="1365975" y="501575"/>
                <a:ext cx="20785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8314" h="5280" extrusionOk="0">
                    <a:moveTo>
                      <a:pt x="8313" y="1"/>
                    </a:moveTo>
                    <a:cubicBezTo>
                      <a:pt x="8312" y="2"/>
                      <a:pt x="8175" y="70"/>
                      <a:pt x="7927" y="173"/>
                    </a:cubicBezTo>
                    <a:cubicBezTo>
                      <a:pt x="7815" y="233"/>
                      <a:pt x="7660" y="302"/>
                      <a:pt x="7488" y="379"/>
                    </a:cubicBezTo>
                    <a:cubicBezTo>
                      <a:pt x="7316" y="457"/>
                      <a:pt x="7119" y="551"/>
                      <a:pt x="6921" y="663"/>
                    </a:cubicBezTo>
                    <a:cubicBezTo>
                      <a:pt x="6508" y="861"/>
                      <a:pt x="6027" y="1118"/>
                      <a:pt x="5520" y="1402"/>
                    </a:cubicBezTo>
                    <a:cubicBezTo>
                      <a:pt x="5021" y="1694"/>
                      <a:pt x="4488" y="2004"/>
                      <a:pt x="3964" y="2339"/>
                    </a:cubicBezTo>
                    <a:cubicBezTo>
                      <a:pt x="3448" y="2666"/>
                      <a:pt x="2932" y="3010"/>
                      <a:pt x="2459" y="3345"/>
                    </a:cubicBezTo>
                    <a:cubicBezTo>
                      <a:pt x="1987" y="3680"/>
                      <a:pt x="1557" y="4015"/>
                      <a:pt x="1187" y="4290"/>
                    </a:cubicBezTo>
                    <a:cubicBezTo>
                      <a:pt x="1007" y="4428"/>
                      <a:pt x="843" y="4574"/>
                      <a:pt x="697" y="4686"/>
                    </a:cubicBezTo>
                    <a:cubicBezTo>
                      <a:pt x="542" y="4806"/>
                      <a:pt x="431" y="4918"/>
                      <a:pt x="319" y="5004"/>
                    </a:cubicBezTo>
                    <a:cubicBezTo>
                      <a:pt x="113" y="5176"/>
                      <a:pt x="1" y="5279"/>
                      <a:pt x="1" y="5279"/>
                    </a:cubicBezTo>
                    <a:cubicBezTo>
                      <a:pt x="1" y="5279"/>
                      <a:pt x="113" y="5184"/>
                      <a:pt x="345" y="5021"/>
                    </a:cubicBezTo>
                    <a:cubicBezTo>
                      <a:pt x="474" y="4935"/>
                      <a:pt x="611" y="4841"/>
                      <a:pt x="757" y="4729"/>
                    </a:cubicBezTo>
                    <a:cubicBezTo>
                      <a:pt x="912" y="4626"/>
                      <a:pt x="1084" y="4497"/>
                      <a:pt x="1265" y="4359"/>
                    </a:cubicBezTo>
                    <a:cubicBezTo>
                      <a:pt x="1634" y="4076"/>
                      <a:pt x="2081" y="3775"/>
                      <a:pt x="2554" y="3439"/>
                    </a:cubicBezTo>
                    <a:cubicBezTo>
                      <a:pt x="3027" y="3121"/>
                      <a:pt x="3542" y="2778"/>
                      <a:pt x="4058" y="2451"/>
                    </a:cubicBezTo>
                    <a:cubicBezTo>
                      <a:pt x="4574" y="2124"/>
                      <a:pt x="5098" y="1798"/>
                      <a:pt x="5597" y="1505"/>
                    </a:cubicBezTo>
                    <a:cubicBezTo>
                      <a:pt x="6096" y="1222"/>
                      <a:pt x="6568" y="947"/>
                      <a:pt x="6964" y="723"/>
                    </a:cubicBezTo>
                    <a:cubicBezTo>
                      <a:pt x="7170" y="620"/>
                      <a:pt x="7351" y="508"/>
                      <a:pt x="7505" y="422"/>
                    </a:cubicBezTo>
                    <a:cubicBezTo>
                      <a:pt x="7669" y="336"/>
                      <a:pt x="7823" y="250"/>
                      <a:pt x="7935" y="199"/>
                    </a:cubicBezTo>
                    <a:cubicBezTo>
                      <a:pt x="8175" y="70"/>
                      <a:pt x="8312" y="2"/>
                      <a:pt x="831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4"/>
              <p:cNvSpPr/>
              <p:nvPr/>
            </p:nvSpPr>
            <p:spPr>
              <a:xfrm>
                <a:off x="1423150" y="546725"/>
                <a:ext cx="131975" cy="84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388" extrusionOk="0">
                    <a:moveTo>
                      <a:pt x="5279" y="0"/>
                    </a:moveTo>
                    <a:lnTo>
                      <a:pt x="5038" y="121"/>
                    </a:lnTo>
                    <a:cubicBezTo>
                      <a:pt x="4892" y="198"/>
                      <a:pt x="4668" y="301"/>
                      <a:pt x="4410" y="456"/>
                    </a:cubicBezTo>
                    <a:cubicBezTo>
                      <a:pt x="4152" y="593"/>
                      <a:pt x="3852" y="765"/>
                      <a:pt x="3533" y="946"/>
                    </a:cubicBezTo>
                    <a:cubicBezTo>
                      <a:pt x="3224" y="1143"/>
                      <a:pt x="2880" y="1350"/>
                      <a:pt x="2562" y="1547"/>
                    </a:cubicBezTo>
                    <a:cubicBezTo>
                      <a:pt x="2227" y="1762"/>
                      <a:pt x="1900" y="1977"/>
                      <a:pt x="1599" y="2192"/>
                    </a:cubicBezTo>
                    <a:cubicBezTo>
                      <a:pt x="1298" y="2399"/>
                      <a:pt x="1023" y="2605"/>
                      <a:pt x="783" y="2785"/>
                    </a:cubicBezTo>
                    <a:cubicBezTo>
                      <a:pt x="551" y="2957"/>
                      <a:pt x="353" y="3121"/>
                      <a:pt x="215" y="3215"/>
                    </a:cubicBezTo>
                    <a:cubicBezTo>
                      <a:pt x="86" y="3318"/>
                      <a:pt x="0" y="3387"/>
                      <a:pt x="0" y="3387"/>
                    </a:cubicBezTo>
                    <a:cubicBezTo>
                      <a:pt x="0" y="3387"/>
                      <a:pt x="86" y="3336"/>
                      <a:pt x="224" y="3232"/>
                    </a:cubicBezTo>
                    <a:cubicBezTo>
                      <a:pt x="370" y="3138"/>
                      <a:pt x="568" y="3009"/>
                      <a:pt x="817" y="2846"/>
                    </a:cubicBezTo>
                    <a:cubicBezTo>
                      <a:pt x="1066" y="2691"/>
                      <a:pt x="1359" y="2502"/>
                      <a:pt x="1660" y="2304"/>
                    </a:cubicBezTo>
                    <a:cubicBezTo>
                      <a:pt x="1969" y="2098"/>
                      <a:pt x="2287" y="1883"/>
                      <a:pt x="2622" y="1676"/>
                    </a:cubicBezTo>
                    <a:cubicBezTo>
                      <a:pt x="2958" y="1462"/>
                      <a:pt x="3276" y="1255"/>
                      <a:pt x="3594" y="1066"/>
                    </a:cubicBezTo>
                    <a:cubicBezTo>
                      <a:pt x="3912" y="860"/>
                      <a:pt x="4204" y="679"/>
                      <a:pt x="4453" y="516"/>
                    </a:cubicBezTo>
                    <a:cubicBezTo>
                      <a:pt x="4694" y="370"/>
                      <a:pt x="4909" y="232"/>
                      <a:pt x="5055" y="146"/>
                    </a:cubicBezTo>
                    <a:cubicBezTo>
                      <a:pt x="5201" y="43"/>
                      <a:pt x="5278" y="0"/>
                      <a:pt x="527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4"/>
              <p:cNvSpPr/>
              <p:nvPr/>
            </p:nvSpPr>
            <p:spPr>
              <a:xfrm>
                <a:off x="1497075" y="568850"/>
                <a:ext cx="130475" cy="88575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3543" extrusionOk="0">
                    <a:moveTo>
                      <a:pt x="5218" y="1"/>
                    </a:moveTo>
                    <a:cubicBezTo>
                      <a:pt x="5218" y="1"/>
                      <a:pt x="5132" y="44"/>
                      <a:pt x="4986" y="130"/>
                    </a:cubicBezTo>
                    <a:cubicBezTo>
                      <a:pt x="4832" y="215"/>
                      <a:pt x="4617" y="336"/>
                      <a:pt x="4359" y="482"/>
                    </a:cubicBezTo>
                    <a:cubicBezTo>
                      <a:pt x="4101" y="637"/>
                      <a:pt x="3800" y="809"/>
                      <a:pt x="3491" y="1006"/>
                    </a:cubicBezTo>
                    <a:cubicBezTo>
                      <a:pt x="3181" y="1204"/>
                      <a:pt x="2846" y="1419"/>
                      <a:pt x="2511" y="1642"/>
                    </a:cubicBezTo>
                    <a:cubicBezTo>
                      <a:pt x="2193" y="1866"/>
                      <a:pt x="1866" y="2098"/>
                      <a:pt x="1565" y="2313"/>
                    </a:cubicBezTo>
                    <a:cubicBezTo>
                      <a:pt x="1264" y="2528"/>
                      <a:pt x="998" y="2743"/>
                      <a:pt x="766" y="2923"/>
                    </a:cubicBezTo>
                    <a:cubicBezTo>
                      <a:pt x="525" y="3104"/>
                      <a:pt x="336" y="3267"/>
                      <a:pt x="207" y="3370"/>
                    </a:cubicBezTo>
                    <a:cubicBezTo>
                      <a:pt x="78" y="3482"/>
                      <a:pt x="1" y="3542"/>
                      <a:pt x="1" y="3542"/>
                    </a:cubicBezTo>
                    <a:cubicBezTo>
                      <a:pt x="1" y="3542"/>
                      <a:pt x="87" y="3491"/>
                      <a:pt x="224" y="3396"/>
                    </a:cubicBezTo>
                    <a:cubicBezTo>
                      <a:pt x="362" y="3293"/>
                      <a:pt x="568" y="3155"/>
                      <a:pt x="817" y="2983"/>
                    </a:cubicBezTo>
                    <a:cubicBezTo>
                      <a:pt x="1066" y="2812"/>
                      <a:pt x="1342" y="2622"/>
                      <a:pt x="1651" y="2416"/>
                    </a:cubicBezTo>
                    <a:cubicBezTo>
                      <a:pt x="1952" y="2201"/>
                      <a:pt x="2287" y="1986"/>
                      <a:pt x="2614" y="1771"/>
                    </a:cubicBezTo>
                    <a:cubicBezTo>
                      <a:pt x="2923" y="1522"/>
                      <a:pt x="3241" y="1307"/>
                      <a:pt x="3559" y="1109"/>
                    </a:cubicBezTo>
                    <a:cubicBezTo>
                      <a:pt x="3869" y="903"/>
                      <a:pt x="4144" y="705"/>
                      <a:pt x="4393" y="551"/>
                    </a:cubicBezTo>
                    <a:cubicBezTo>
                      <a:pt x="4642" y="387"/>
                      <a:pt x="4849" y="250"/>
                      <a:pt x="4995" y="147"/>
                    </a:cubicBezTo>
                    <a:cubicBezTo>
                      <a:pt x="5132" y="52"/>
                      <a:pt x="5218" y="1"/>
                      <a:pt x="52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4"/>
              <p:cNvSpPr/>
              <p:nvPr/>
            </p:nvSpPr>
            <p:spPr>
              <a:xfrm>
                <a:off x="1549950" y="606250"/>
                <a:ext cx="44300" cy="29250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1170" extrusionOk="0">
                    <a:moveTo>
                      <a:pt x="1771" y="0"/>
                    </a:moveTo>
                    <a:lnTo>
                      <a:pt x="1771" y="0"/>
                    </a:lnTo>
                    <a:cubicBezTo>
                      <a:pt x="1771" y="0"/>
                      <a:pt x="1745" y="9"/>
                      <a:pt x="1685" y="43"/>
                    </a:cubicBezTo>
                    <a:cubicBezTo>
                      <a:pt x="1633" y="69"/>
                      <a:pt x="1556" y="103"/>
                      <a:pt x="1470" y="146"/>
                    </a:cubicBezTo>
                    <a:cubicBezTo>
                      <a:pt x="1384" y="198"/>
                      <a:pt x="1281" y="258"/>
                      <a:pt x="1169" y="318"/>
                    </a:cubicBezTo>
                    <a:cubicBezTo>
                      <a:pt x="1066" y="387"/>
                      <a:pt x="954" y="456"/>
                      <a:pt x="834" y="525"/>
                    </a:cubicBezTo>
                    <a:lnTo>
                      <a:pt x="516" y="748"/>
                    </a:lnTo>
                    <a:cubicBezTo>
                      <a:pt x="404" y="826"/>
                      <a:pt x="318" y="903"/>
                      <a:pt x="249" y="955"/>
                    </a:cubicBezTo>
                    <a:cubicBezTo>
                      <a:pt x="172" y="1015"/>
                      <a:pt x="103" y="1075"/>
                      <a:pt x="69" y="1101"/>
                    </a:cubicBezTo>
                    <a:lnTo>
                      <a:pt x="0" y="1169"/>
                    </a:lnTo>
                    <a:cubicBezTo>
                      <a:pt x="0" y="1169"/>
                      <a:pt x="35" y="1161"/>
                      <a:pt x="86" y="1126"/>
                    </a:cubicBezTo>
                    <a:cubicBezTo>
                      <a:pt x="138" y="1092"/>
                      <a:pt x="215" y="1058"/>
                      <a:pt x="301" y="1015"/>
                    </a:cubicBezTo>
                    <a:cubicBezTo>
                      <a:pt x="387" y="963"/>
                      <a:pt x="499" y="912"/>
                      <a:pt x="602" y="843"/>
                    </a:cubicBezTo>
                    <a:cubicBezTo>
                      <a:pt x="714" y="783"/>
                      <a:pt x="817" y="705"/>
                      <a:pt x="937" y="645"/>
                    </a:cubicBezTo>
                    <a:lnTo>
                      <a:pt x="1255" y="413"/>
                    </a:lnTo>
                    <a:cubicBezTo>
                      <a:pt x="1358" y="336"/>
                      <a:pt x="1444" y="267"/>
                      <a:pt x="1530" y="215"/>
                    </a:cubicBezTo>
                    <a:cubicBezTo>
                      <a:pt x="1599" y="146"/>
                      <a:pt x="1668" y="95"/>
                      <a:pt x="1711" y="60"/>
                    </a:cubicBezTo>
                    <a:lnTo>
                      <a:pt x="177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4"/>
              <p:cNvSpPr/>
              <p:nvPr/>
            </p:nvSpPr>
            <p:spPr>
              <a:xfrm>
                <a:off x="1387700" y="1016075"/>
                <a:ext cx="188925" cy="19350"/>
              </a:xfrm>
              <a:custGeom>
                <a:avLst/>
                <a:gdLst/>
                <a:ahLst/>
                <a:cxnLst/>
                <a:rect l="l" t="t" r="r" b="b"/>
                <a:pathLst>
                  <a:path w="7557" h="774" extrusionOk="0">
                    <a:moveTo>
                      <a:pt x="0" y="0"/>
                    </a:moveTo>
                    <a:cubicBezTo>
                      <a:pt x="310" y="69"/>
                      <a:pt x="628" y="112"/>
                      <a:pt x="937" y="164"/>
                    </a:cubicBezTo>
                    <a:lnTo>
                      <a:pt x="1883" y="293"/>
                    </a:lnTo>
                    <a:cubicBezTo>
                      <a:pt x="2502" y="379"/>
                      <a:pt x="3138" y="439"/>
                      <a:pt x="3774" y="516"/>
                    </a:cubicBezTo>
                    <a:cubicBezTo>
                      <a:pt x="4410" y="568"/>
                      <a:pt x="5029" y="636"/>
                      <a:pt x="5665" y="679"/>
                    </a:cubicBezTo>
                    <a:lnTo>
                      <a:pt x="6611" y="740"/>
                    </a:lnTo>
                    <a:cubicBezTo>
                      <a:pt x="6920" y="757"/>
                      <a:pt x="7247" y="774"/>
                      <a:pt x="7556" y="774"/>
                    </a:cubicBezTo>
                    <a:cubicBezTo>
                      <a:pt x="7255" y="731"/>
                      <a:pt x="6929" y="697"/>
                      <a:pt x="6619" y="671"/>
                    </a:cubicBezTo>
                    <a:lnTo>
                      <a:pt x="5674" y="568"/>
                    </a:lnTo>
                    <a:lnTo>
                      <a:pt x="3782" y="379"/>
                    </a:lnTo>
                    <a:lnTo>
                      <a:pt x="1891" y="181"/>
                    </a:lnTo>
                    <a:lnTo>
                      <a:pt x="946" y="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4"/>
              <p:cNvSpPr/>
              <p:nvPr/>
            </p:nvSpPr>
            <p:spPr>
              <a:xfrm>
                <a:off x="1588850" y="1034550"/>
                <a:ext cx="36125" cy="4687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875" extrusionOk="0">
                    <a:moveTo>
                      <a:pt x="1444" y="1"/>
                    </a:moveTo>
                    <a:cubicBezTo>
                      <a:pt x="1444" y="1"/>
                      <a:pt x="1418" y="35"/>
                      <a:pt x="1393" y="87"/>
                    </a:cubicBezTo>
                    <a:cubicBezTo>
                      <a:pt x="1358" y="147"/>
                      <a:pt x="1307" y="215"/>
                      <a:pt x="1238" y="319"/>
                    </a:cubicBezTo>
                    <a:cubicBezTo>
                      <a:pt x="1186" y="413"/>
                      <a:pt x="1100" y="508"/>
                      <a:pt x="1023" y="628"/>
                    </a:cubicBezTo>
                    <a:cubicBezTo>
                      <a:pt x="946" y="748"/>
                      <a:pt x="851" y="860"/>
                      <a:pt x="765" y="972"/>
                    </a:cubicBezTo>
                    <a:cubicBezTo>
                      <a:pt x="679" y="1092"/>
                      <a:pt x="585" y="1204"/>
                      <a:pt x="499" y="1307"/>
                    </a:cubicBezTo>
                    <a:cubicBezTo>
                      <a:pt x="404" y="1410"/>
                      <a:pt x="327" y="1505"/>
                      <a:pt x="249" y="1591"/>
                    </a:cubicBezTo>
                    <a:cubicBezTo>
                      <a:pt x="172" y="1677"/>
                      <a:pt x="112" y="1746"/>
                      <a:pt x="69" y="1797"/>
                    </a:cubicBezTo>
                    <a:cubicBezTo>
                      <a:pt x="26" y="1849"/>
                      <a:pt x="0" y="1875"/>
                      <a:pt x="0" y="1875"/>
                    </a:cubicBezTo>
                    <a:cubicBezTo>
                      <a:pt x="0" y="1875"/>
                      <a:pt x="26" y="1849"/>
                      <a:pt x="77" y="1814"/>
                    </a:cubicBezTo>
                    <a:cubicBezTo>
                      <a:pt x="129" y="1780"/>
                      <a:pt x="206" y="1728"/>
                      <a:pt x="292" y="1660"/>
                    </a:cubicBezTo>
                    <a:cubicBezTo>
                      <a:pt x="378" y="1582"/>
                      <a:pt x="473" y="1496"/>
                      <a:pt x="585" y="1402"/>
                    </a:cubicBezTo>
                    <a:cubicBezTo>
                      <a:pt x="679" y="1290"/>
                      <a:pt x="774" y="1187"/>
                      <a:pt x="877" y="1067"/>
                    </a:cubicBezTo>
                    <a:cubicBezTo>
                      <a:pt x="963" y="946"/>
                      <a:pt x="1049" y="817"/>
                      <a:pt x="1118" y="705"/>
                    </a:cubicBezTo>
                    <a:cubicBezTo>
                      <a:pt x="1195" y="585"/>
                      <a:pt x="1247" y="465"/>
                      <a:pt x="1307" y="362"/>
                    </a:cubicBezTo>
                    <a:cubicBezTo>
                      <a:pt x="1358" y="258"/>
                      <a:pt x="1376" y="164"/>
                      <a:pt x="1410" y="104"/>
                    </a:cubicBezTo>
                    <a:lnTo>
                      <a:pt x="144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4"/>
              <p:cNvSpPr/>
              <p:nvPr/>
            </p:nvSpPr>
            <p:spPr>
              <a:xfrm>
                <a:off x="1631400" y="1035400"/>
                <a:ext cx="32250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1290" h="1815" extrusionOk="0">
                    <a:moveTo>
                      <a:pt x="1290" y="1"/>
                    </a:moveTo>
                    <a:cubicBezTo>
                      <a:pt x="1290" y="1"/>
                      <a:pt x="1264" y="35"/>
                      <a:pt x="1238" y="87"/>
                    </a:cubicBezTo>
                    <a:cubicBezTo>
                      <a:pt x="1204" y="139"/>
                      <a:pt x="1152" y="216"/>
                      <a:pt x="1092" y="302"/>
                    </a:cubicBezTo>
                    <a:cubicBezTo>
                      <a:pt x="1040" y="388"/>
                      <a:pt x="963" y="500"/>
                      <a:pt x="903" y="603"/>
                    </a:cubicBezTo>
                    <a:cubicBezTo>
                      <a:pt x="825" y="714"/>
                      <a:pt x="748" y="826"/>
                      <a:pt x="679" y="938"/>
                    </a:cubicBezTo>
                    <a:cubicBezTo>
                      <a:pt x="602" y="1058"/>
                      <a:pt x="516" y="1161"/>
                      <a:pt x="439" y="1273"/>
                    </a:cubicBezTo>
                    <a:cubicBezTo>
                      <a:pt x="353" y="1368"/>
                      <a:pt x="292" y="1471"/>
                      <a:pt x="224" y="1548"/>
                    </a:cubicBezTo>
                    <a:cubicBezTo>
                      <a:pt x="163" y="1626"/>
                      <a:pt x="103" y="1703"/>
                      <a:pt x="60" y="1746"/>
                    </a:cubicBezTo>
                    <a:cubicBezTo>
                      <a:pt x="17" y="1798"/>
                      <a:pt x="0" y="1815"/>
                      <a:pt x="0" y="1815"/>
                    </a:cubicBezTo>
                    <a:cubicBezTo>
                      <a:pt x="0" y="1815"/>
                      <a:pt x="35" y="1798"/>
                      <a:pt x="78" y="1763"/>
                    </a:cubicBezTo>
                    <a:cubicBezTo>
                      <a:pt x="121" y="1720"/>
                      <a:pt x="189" y="1669"/>
                      <a:pt x="267" y="1591"/>
                    </a:cubicBezTo>
                    <a:cubicBezTo>
                      <a:pt x="344" y="1514"/>
                      <a:pt x="439" y="1428"/>
                      <a:pt x="525" y="1333"/>
                    </a:cubicBezTo>
                    <a:cubicBezTo>
                      <a:pt x="610" y="1239"/>
                      <a:pt x="696" y="1118"/>
                      <a:pt x="782" y="1015"/>
                    </a:cubicBezTo>
                    <a:lnTo>
                      <a:pt x="1006" y="654"/>
                    </a:lnTo>
                    <a:cubicBezTo>
                      <a:pt x="1075" y="543"/>
                      <a:pt x="1126" y="431"/>
                      <a:pt x="1169" y="336"/>
                    </a:cubicBezTo>
                    <a:cubicBezTo>
                      <a:pt x="1212" y="242"/>
                      <a:pt x="1238" y="156"/>
                      <a:pt x="1255" y="96"/>
                    </a:cubicBezTo>
                    <a:lnTo>
                      <a:pt x="129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4"/>
              <p:cNvSpPr/>
              <p:nvPr/>
            </p:nvSpPr>
            <p:spPr>
              <a:xfrm>
                <a:off x="1669850" y="1034125"/>
                <a:ext cx="31200" cy="4772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909" extrusionOk="0">
                    <a:moveTo>
                      <a:pt x="1247" y="0"/>
                    </a:moveTo>
                    <a:cubicBezTo>
                      <a:pt x="1247" y="1"/>
                      <a:pt x="1230" y="35"/>
                      <a:pt x="1204" y="86"/>
                    </a:cubicBezTo>
                    <a:cubicBezTo>
                      <a:pt x="1179" y="138"/>
                      <a:pt x="1136" y="224"/>
                      <a:pt x="1084" y="318"/>
                    </a:cubicBezTo>
                    <a:cubicBezTo>
                      <a:pt x="1041" y="422"/>
                      <a:pt x="972" y="525"/>
                      <a:pt x="912" y="645"/>
                    </a:cubicBezTo>
                    <a:cubicBezTo>
                      <a:pt x="843" y="765"/>
                      <a:pt x="766" y="877"/>
                      <a:pt x="697" y="998"/>
                    </a:cubicBezTo>
                    <a:cubicBezTo>
                      <a:pt x="620" y="1118"/>
                      <a:pt x="542" y="1238"/>
                      <a:pt x="456" y="1341"/>
                    </a:cubicBezTo>
                    <a:cubicBezTo>
                      <a:pt x="371" y="1453"/>
                      <a:pt x="310" y="1556"/>
                      <a:pt x="233" y="1634"/>
                    </a:cubicBezTo>
                    <a:cubicBezTo>
                      <a:pt x="173" y="1720"/>
                      <a:pt x="104" y="1780"/>
                      <a:pt x="61" y="1840"/>
                    </a:cubicBezTo>
                    <a:cubicBezTo>
                      <a:pt x="18" y="1892"/>
                      <a:pt x="1" y="1909"/>
                      <a:pt x="1" y="1909"/>
                    </a:cubicBezTo>
                    <a:cubicBezTo>
                      <a:pt x="1" y="1909"/>
                      <a:pt x="27" y="1892"/>
                      <a:pt x="87" y="1857"/>
                    </a:cubicBezTo>
                    <a:cubicBezTo>
                      <a:pt x="147" y="1823"/>
                      <a:pt x="224" y="1771"/>
                      <a:pt x="302" y="1694"/>
                    </a:cubicBezTo>
                    <a:cubicBezTo>
                      <a:pt x="388" y="1625"/>
                      <a:pt x="474" y="1539"/>
                      <a:pt x="560" y="1427"/>
                    </a:cubicBezTo>
                    <a:cubicBezTo>
                      <a:pt x="646" y="1324"/>
                      <a:pt x="732" y="1204"/>
                      <a:pt x="818" y="1084"/>
                    </a:cubicBezTo>
                    <a:cubicBezTo>
                      <a:pt x="886" y="955"/>
                      <a:pt x="964" y="826"/>
                      <a:pt x="1015" y="705"/>
                    </a:cubicBezTo>
                    <a:cubicBezTo>
                      <a:pt x="1075" y="576"/>
                      <a:pt x="1110" y="465"/>
                      <a:pt x="1161" y="353"/>
                    </a:cubicBezTo>
                    <a:cubicBezTo>
                      <a:pt x="1187" y="250"/>
                      <a:pt x="1213" y="164"/>
                      <a:pt x="1222" y="95"/>
                    </a:cubicBezTo>
                    <a:cubicBezTo>
                      <a:pt x="1230" y="35"/>
                      <a:pt x="1247" y="1"/>
                      <a:pt x="124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4"/>
              <p:cNvSpPr/>
              <p:nvPr/>
            </p:nvSpPr>
            <p:spPr>
              <a:xfrm>
                <a:off x="1705100" y="1035200"/>
                <a:ext cx="312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883" extrusionOk="0">
                    <a:moveTo>
                      <a:pt x="1247" y="0"/>
                    </a:moveTo>
                    <a:cubicBezTo>
                      <a:pt x="1247" y="1"/>
                      <a:pt x="1238" y="35"/>
                      <a:pt x="1204" y="86"/>
                    </a:cubicBezTo>
                    <a:cubicBezTo>
                      <a:pt x="1187" y="138"/>
                      <a:pt x="1144" y="224"/>
                      <a:pt x="1092" y="318"/>
                    </a:cubicBezTo>
                    <a:cubicBezTo>
                      <a:pt x="1049" y="422"/>
                      <a:pt x="981" y="525"/>
                      <a:pt x="920" y="645"/>
                    </a:cubicBezTo>
                    <a:cubicBezTo>
                      <a:pt x="852" y="765"/>
                      <a:pt x="774" y="877"/>
                      <a:pt x="706" y="998"/>
                    </a:cubicBezTo>
                    <a:cubicBezTo>
                      <a:pt x="628" y="1109"/>
                      <a:pt x="551" y="1221"/>
                      <a:pt x="465" y="1333"/>
                    </a:cubicBezTo>
                    <a:cubicBezTo>
                      <a:pt x="379" y="1436"/>
                      <a:pt x="319" y="1539"/>
                      <a:pt x="241" y="1608"/>
                    </a:cubicBezTo>
                    <a:cubicBezTo>
                      <a:pt x="173" y="1685"/>
                      <a:pt x="112" y="1763"/>
                      <a:pt x="69" y="1806"/>
                    </a:cubicBezTo>
                    <a:cubicBezTo>
                      <a:pt x="26" y="1849"/>
                      <a:pt x="1" y="1883"/>
                      <a:pt x="1" y="1883"/>
                    </a:cubicBezTo>
                    <a:cubicBezTo>
                      <a:pt x="1" y="1883"/>
                      <a:pt x="35" y="1857"/>
                      <a:pt x="87" y="1823"/>
                    </a:cubicBezTo>
                    <a:cubicBezTo>
                      <a:pt x="147" y="1797"/>
                      <a:pt x="216" y="1737"/>
                      <a:pt x="293" y="1668"/>
                    </a:cubicBezTo>
                    <a:cubicBezTo>
                      <a:pt x="379" y="1591"/>
                      <a:pt x="465" y="1505"/>
                      <a:pt x="559" y="1410"/>
                    </a:cubicBezTo>
                    <a:cubicBezTo>
                      <a:pt x="645" y="1298"/>
                      <a:pt x="749" y="1195"/>
                      <a:pt x="817" y="1075"/>
                    </a:cubicBezTo>
                    <a:cubicBezTo>
                      <a:pt x="895" y="955"/>
                      <a:pt x="972" y="826"/>
                      <a:pt x="1024" y="697"/>
                    </a:cubicBezTo>
                    <a:cubicBezTo>
                      <a:pt x="1092" y="576"/>
                      <a:pt x="1118" y="447"/>
                      <a:pt x="1161" y="353"/>
                    </a:cubicBezTo>
                    <a:cubicBezTo>
                      <a:pt x="1196" y="250"/>
                      <a:pt x="1221" y="164"/>
                      <a:pt x="1230" y="95"/>
                    </a:cubicBezTo>
                    <a:cubicBezTo>
                      <a:pt x="1238" y="35"/>
                      <a:pt x="1247" y="1"/>
                      <a:pt x="124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4"/>
              <p:cNvSpPr/>
              <p:nvPr/>
            </p:nvSpPr>
            <p:spPr>
              <a:xfrm>
                <a:off x="1739700" y="1035200"/>
                <a:ext cx="30750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1892" extrusionOk="0">
                    <a:moveTo>
                      <a:pt x="1230" y="0"/>
                    </a:moveTo>
                    <a:lnTo>
                      <a:pt x="1230" y="0"/>
                    </a:lnTo>
                    <a:cubicBezTo>
                      <a:pt x="1230" y="0"/>
                      <a:pt x="1213" y="35"/>
                      <a:pt x="1178" y="86"/>
                    </a:cubicBezTo>
                    <a:cubicBezTo>
                      <a:pt x="1144" y="138"/>
                      <a:pt x="1101" y="215"/>
                      <a:pt x="1049" y="310"/>
                    </a:cubicBezTo>
                    <a:cubicBezTo>
                      <a:pt x="998" y="404"/>
                      <a:pt x="929" y="508"/>
                      <a:pt x="869" y="619"/>
                    </a:cubicBezTo>
                    <a:cubicBezTo>
                      <a:pt x="800" y="740"/>
                      <a:pt x="731" y="860"/>
                      <a:pt x="645" y="963"/>
                    </a:cubicBezTo>
                    <a:cubicBezTo>
                      <a:pt x="568" y="1083"/>
                      <a:pt x="491" y="1204"/>
                      <a:pt x="405" y="1307"/>
                    </a:cubicBezTo>
                    <a:cubicBezTo>
                      <a:pt x="327" y="1419"/>
                      <a:pt x="259" y="1522"/>
                      <a:pt x="190" y="1599"/>
                    </a:cubicBezTo>
                    <a:cubicBezTo>
                      <a:pt x="121" y="1685"/>
                      <a:pt x="69" y="1763"/>
                      <a:pt x="44" y="1806"/>
                    </a:cubicBezTo>
                    <a:cubicBezTo>
                      <a:pt x="18" y="1857"/>
                      <a:pt x="1" y="1892"/>
                      <a:pt x="1" y="1892"/>
                    </a:cubicBezTo>
                    <a:cubicBezTo>
                      <a:pt x="1" y="1892"/>
                      <a:pt x="26" y="1866"/>
                      <a:pt x="69" y="1823"/>
                    </a:cubicBezTo>
                    <a:cubicBezTo>
                      <a:pt x="112" y="1780"/>
                      <a:pt x="190" y="1728"/>
                      <a:pt x="267" y="1651"/>
                    </a:cubicBezTo>
                    <a:cubicBezTo>
                      <a:pt x="336" y="1573"/>
                      <a:pt x="430" y="1479"/>
                      <a:pt x="516" y="1384"/>
                    </a:cubicBezTo>
                    <a:cubicBezTo>
                      <a:pt x="602" y="1273"/>
                      <a:pt x="688" y="1161"/>
                      <a:pt x="757" y="1041"/>
                    </a:cubicBezTo>
                    <a:cubicBezTo>
                      <a:pt x="834" y="920"/>
                      <a:pt x="912" y="791"/>
                      <a:pt x="972" y="679"/>
                    </a:cubicBezTo>
                    <a:cubicBezTo>
                      <a:pt x="1041" y="559"/>
                      <a:pt x="1084" y="439"/>
                      <a:pt x="1127" y="344"/>
                    </a:cubicBezTo>
                    <a:cubicBezTo>
                      <a:pt x="1170" y="250"/>
                      <a:pt x="1187" y="164"/>
                      <a:pt x="1213" y="95"/>
                    </a:cubicBezTo>
                    <a:cubicBezTo>
                      <a:pt x="1230" y="26"/>
                      <a:pt x="1230" y="0"/>
                      <a:pt x="123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4"/>
              <p:cNvSpPr/>
              <p:nvPr/>
            </p:nvSpPr>
            <p:spPr>
              <a:xfrm>
                <a:off x="1776225" y="1033275"/>
                <a:ext cx="26900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892" extrusionOk="0">
                    <a:moveTo>
                      <a:pt x="1076" y="0"/>
                    </a:moveTo>
                    <a:lnTo>
                      <a:pt x="1076" y="0"/>
                    </a:lnTo>
                    <a:cubicBezTo>
                      <a:pt x="1075" y="0"/>
                      <a:pt x="1058" y="34"/>
                      <a:pt x="1033" y="86"/>
                    </a:cubicBezTo>
                    <a:cubicBezTo>
                      <a:pt x="1007" y="138"/>
                      <a:pt x="972" y="224"/>
                      <a:pt x="929" y="309"/>
                    </a:cubicBezTo>
                    <a:cubicBezTo>
                      <a:pt x="904" y="413"/>
                      <a:pt x="835" y="516"/>
                      <a:pt x="783" y="628"/>
                    </a:cubicBezTo>
                    <a:cubicBezTo>
                      <a:pt x="732" y="739"/>
                      <a:pt x="663" y="860"/>
                      <a:pt x="603" y="980"/>
                    </a:cubicBezTo>
                    <a:cubicBezTo>
                      <a:pt x="534" y="1100"/>
                      <a:pt x="457" y="1212"/>
                      <a:pt x="396" y="1324"/>
                    </a:cubicBezTo>
                    <a:cubicBezTo>
                      <a:pt x="319" y="1427"/>
                      <a:pt x="267" y="1530"/>
                      <a:pt x="199" y="1616"/>
                    </a:cubicBezTo>
                    <a:cubicBezTo>
                      <a:pt x="139" y="1702"/>
                      <a:pt x="96" y="1762"/>
                      <a:pt x="53" y="1814"/>
                    </a:cubicBezTo>
                    <a:cubicBezTo>
                      <a:pt x="18" y="1865"/>
                      <a:pt x="1" y="1891"/>
                      <a:pt x="1" y="1891"/>
                    </a:cubicBezTo>
                    <a:cubicBezTo>
                      <a:pt x="1" y="1891"/>
                      <a:pt x="27" y="1891"/>
                      <a:pt x="87" y="1848"/>
                    </a:cubicBezTo>
                    <a:cubicBezTo>
                      <a:pt x="130" y="1805"/>
                      <a:pt x="199" y="1754"/>
                      <a:pt x="267" y="1676"/>
                    </a:cubicBezTo>
                    <a:cubicBezTo>
                      <a:pt x="345" y="1599"/>
                      <a:pt x="431" y="1513"/>
                      <a:pt x="500" y="1410"/>
                    </a:cubicBezTo>
                    <a:cubicBezTo>
                      <a:pt x="577" y="1298"/>
                      <a:pt x="654" y="1178"/>
                      <a:pt x="732" y="1066"/>
                    </a:cubicBezTo>
                    <a:cubicBezTo>
                      <a:pt x="792" y="937"/>
                      <a:pt x="861" y="817"/>
                      <a:pt x="904" y="688"/>
                    </a:cubicBezTo>
                    <a:cubicBezTo>
                      <a:pt x="955" y="567"/>
                      <a:pt x="990" y="456"/>
                      <a:pt x="1007" y="344"/>
                    </a:cubicBezTo>
                    <a:cubicBezTo>
                      <a:pt x="1041" y="249"/>
                      <a:pt x="1050" y="163"/>
                      <a:pt x="1058" y="95"/>
                    </a:cubicBezTo>
                    <a:cubicBezTo>
                      <a:pt x="1076" y="34"/>
                      <a:pt x="1076" y="0"/>
                      <a:pt x="1076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4"/>
              <p:cNvSpPr/>
              <p:nvPr/>
            </p:nvSpPr>
            <p:spPr>
              <a:xfrm>
                <a:off x="1807400" y="1031325"/>
                <a:ext cx="26025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892" extrusionOk="0">
                    <a:moveTo>
                      <a:pt x="1041" y="1"/>
                    </a:moveTo>
                    <a:lnTo>
                      <a:pt x="1041" y="1"/>
                    </a:lnTo>
                    <a:cubicBezTo>
                      <a:pt x="1041" y="1"/>
                      <a:pt x="1032" y="35"/>
                      <a:pt x="1006" y="87"/>
                    </a:cubicBezTo>
                    <a:cubicBezTo>
                      <a:pt x="989" y="147"/>
                      <a:pt x="955" y="216"/>
                      <a:pt x="912" y="319"/>
                    </a:cubicBezTo>
                    <a:cubicBezTo>
                      <a:pt x="877" y="413"/>
                      <a:pt x="817" y="516"/>
                      <a:pt x="774" y="628"/>
                    </a:cubicBezTo>
                    <a:cubicBezTo>
                      <a:pt x="714" y="749"/>
                      <a:pt x="654" y="860"/>
                      <a:pt x="585" y="981"/>
                    </a:cubicBezTo>
                    <a:cubicBezTo>
                      <a:pt x="525" y="1101"/>
                      <a:pt x="456" y="1221"/>
                      <a:pt x="387" y="1324"/>
                    </a:cubicBezTo>
                    <a:cubicBezTo>
                      <a:pt x="318" y="1436"/>
                      <a:pt x="258" y="1531"/>
                      <a:pt x="190" y="1617"/>
                    </a:cubicBezTo>
                    <a:cubicBezTo>
                      <a:pt x="138" y="1703"/>
                      <a:pt x="86" y="1763"/>
                      <a:pt x="52" y="1823"/>
                    </a:cubicBezTo>
                    <a:cubicBezTo>
                      <a:pt x="18" y="1875"/>
                      <a:pt x="0" y="1892"/>
                      <a:pt x="0" y="1892"/>
                    </a:cubicBezTo>
                    <a:cubicBezTo>
                      <a:pt x="0" y="1892"/>
                      <a:pt x="26" y="1875"/>
                      <a:pt x="69" y="1832"/>
                    </a:cubicBezTo>
                    <a:cubicBezTo>
                      <a:pt x="112" y="1789"/>
                      <a:pt x="181" y="1737"/>
                      <a:pt x="258" y="1660"/>
                    </a:cubicBezTo>
                    <a:cubicBezTo>
                      <a:pt x="327" y="1582"/>
                      <a:pt x="404" y="1496"/>
                      <a:pt x="482" y="1393"/>
                    </a:cubicBezTo>
                    <a:cubicBezTo>
                      <a:pt x="559" y="1281"/>
                      <a:pt x="628" y="1161"/>
                      <a:pt x="705" y="1049"/>
                    </a:cubicBezTo>
                    <a:cubicBezTo>
                      <a:pt x="774" y="929"/>
                      <a:pt x="826" y="800"/>
                      <a:pt x="877" y="680"/>
                    </a:cubicBezTo>
                    <a:cubicBezTo>
                      <a:pt x="929" y="559"/>
                      <a:pt x="955" y="448"/>
                      <a:pt x="989" y="344"/>
                    </a:cubicBezTo>
                    <a:cubicBezTo>
                      <a:pt x="1015" y="250"/>
                      <a:pt x="1015" y="164"/>
                      <a:pt x="1032" y="104"/>
                    </a:cubicBezTo>
                    <a:cubicBezTo>
                      <a:pt x="1041" y="35"/>
                      <a:pt x="1041" y="1"/>
                      <a:pt x="104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4"/>
              <p:cNvSpPr/>
              <p:nvPr/>
            </p:nvSpPr>
            <p:spPr>
              <a:xfrm>
                <a:off x="1838350" y="1029400"/>
                <a:ext cx="23025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921" h="1815" extrusionOk="0">
                    <a:moveTo>
                      <a:pt x="920" y="0"/>
                    </a:moveTo>
                    <a:cubicBezTo>
                      <a:pt x="920" y="0"/>
                      <a:pt x="903" y="35"/>
                      <a:pt x="886" y="86"/>
                    </a:cubicBezTo>
                    <a:cubicBezTo>
                      <a:pt x="869" y="146"/>
                      <a:pt x="834" y="215"/>
                      <a:pt x="800" y="301"/>
                    </a:cubicBezTo>
                    <a:cubicBezTo>
                      <a:pt x="765" y="396"/>
                      <a:pt x="722" y="499"/>
                      <a:pt x="679" y="611"/>
                    </a:cubicBezTo>
                    <a:cubicBezTo>
                      <a:pt x="636" y="714"/>
                      <a:pt x="585" y="834"/>
                      <a:pt x="516" y="937"/>
                    </a:cubicBezTo>
                    <a:cubicBezTo>
                      <a:pt x="464" y="1058"/>
                      <a:pt x="404" y="1169"/>
                      <a:pt x="344" y="1264"/>
                    </a:cubicBezTo>
                    <a:cubicBezTo>
                      <a:pt x="284" y="1358"/>
                      <a:pt x="232" y="1453"/>
                      <a:pt x="172" y="1539"/>
                    </a:cubicBezTo>
                    <a:cubicBezTo>
                      <a:pt x="121" y="1616"/>
                      <a:pt x="78" y="1694"/>
                      <a:pt x="43" y="1737"/>
                    </a:cubicBezTo>
                    <a:cubicBezTo>
                      <a:pt x="17" y="1780"/>
                      <a:pt x="0" y="1814"/>
                      <a:pt x="0" y="1814"/>
                    </a:cubicBezTo>
                    <a:cubicBezTo>
                      <a:pt x="0" y="1814"/>
                      <a:pt x="35" y="1797"/>
                      <a:pt x="78" y="1754"/>
                    </a:cubicBezTo>
                    <a:cubicBezTo>
                      <a:pt x="121" y="1711"/>
                      <a:pt x="189" y="1668"/>
                      <a:pt x="250" y="1591"/>
                    </a:cubicBezTo>
                    <a:cubicBezTo>
                      <a:pt x="318" y="1522"/>
                      <a:pt x="396" y="1436"/>
                      <a:pt x="456" y="1341"/>
                    </a:cubicBezTo>
                    <a:cubicBezTo>
                      <a:pt x="525" y="1238"/>
                      <a:pt x="593" y="1126"/>
                      <a:pt x="654" y="1006"/>
                    </a:cubicBezTo>
                    <a:cubicBezTo>
                      <a:pt x="705" y="886"/>
                      <a:pt x="757" y="765"/>
                      <a:pt x="800" y="645"/>
                    </a:cubicBezTo>
                    <a:cubicBezTo>
                      <a:pt x="843" y="533"/>
                      <a:pt x="869" y="421"/>
                      <a:pt x="886" y="327"/>
                    </a:cubicBezTo>
                    <a:cubicBezTo>
                      <a:pt x="903" y="232"/>
                      <a:pt x="903" y="155"/>
                      <a:pt x="920" y="86"/>
                    </a:cubicBezTo>
                    <a:lnTo>
                      <a:pt x="920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4"/>
              <p:cNvSpPr/>
              <p:nvPr/>
            </p:nvSpPr>
            <p:spPr>
              <a:xfrm>
                <a:off x="1239625" y="877250"/>
                <a:ext cx="1352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5408" h="2072" extrusionOk="0">
                    <a:moveTo>
                      <a:pt x="5407" y="0"/>
                    </a:moveTo>
                    <a:cubicBezTo>
                      <a:pt x="5407" y="0"/>
                      <a:pt x="5321" y="17"/>
                      <a:pt x="5158" y="52"/>
                    </a:cubicBezTo>
                    <a:cubicBezTo>
                      <a:pt x="5012" y="86"/>
                      <a:pt x="4788" y="138"/>
                      <a:pt x="4522" y="215"/>
                    </a:cubicBezTo>
                    <a:cubicBezTo>
                      <a:pt x="4264" y="284"/>
                      <a:pt x="3955" y="370"/>
                      <a:pt x="3636" y="482"/>
                    </a:cubicBezTo>
                    <a:cubicBezTo>
                      <a:pt x="3310" y="585"/>
                      <a:pt x="2966" y="705"/>
                      <a:pt x="2622" y="834"/>
                    </a:cubicBezTo>
                    <a:cubicBezTo>
                      <a:pt x="2295" y="963"/>
                      <a:pt x="1943" y="1109"/>
                      <a:pt x="1634" y="1247"/>
                    </a:cubicBezTo>
                    <a:cubicBezTo>
                      <a:pt x="1324" y="1384"/>
                      <a:pt x="1032" y="1522"/>
                      <a:pt x="800" y="1642"/>
                    </a:cubicBezTo>
                    <a:cubicBezTo>
                      <a:pt x="550" y="1762"/>
                      <a:pt x="361" y="1874"/>
                      <a:pt x="215" y="1951"/>
                    </a:cubicBezTo>
                    <a:cubicBezTo>
                      <a:pt x="78" y="2029"/>
                      <a:pt x="0" y="2072"/>
                      <a:pt x="0" y="2072"/>
                    </a:cubicBezTo>
                    <a:cubicBezTo>
                      <a:pt x="0" y="2072"/>
                      <a:pt x="86" y="2037"/>
                      <a:pt x="224" y="1977"/>
                    </a:cubicBezTo>
                    <a:cubicBezTo>
                      <a:pt x="361" y="1883"/>
                      <a:pt x="576" y="1797"/>
                      <a:pt x="817" y="1685"/>
                    </a:cubicBezTo>
                    <a:cubicBezTo>
                      <a:pt x="1066" y="1582"/>
                      <a:pt x="1367" y="1462"/>
                      <a:pt x="1677" y="1333"/>
                    </a:cubicBezTo>
                    <a:cubicBezTo>
                      <a:pt x="1995" y="1204"/>
                      <a:pt x="2321" y="1075"/>
                      <a:pt x="2665" y="946"/>
                    </a:cubicBezTo>
                    <a:cubicBezTo>
                      <a:pt x="3000" y="817"/>
                      <a:pt x="3344" y="688"/>
                      <a:pt x="3671" y="576"/>
                    </a:cubicBezTo>
                    <a:cubicBezTo>
                      <a:pt x="3989" y="473"/>
                      <a:pt x="4281" y="353"/>
                      <a:pt x="4548" y="275"/>
                    </a:cubicBezTo>
                    <a:cubicBezTo>
                      <a:pt x="4806" y="189"/>
                      <a:pt x="5020" y="112"/>
                      <a:pt x="5175" y="69"/>
                    </a:cubicBezTo>
                    <a:cubicBezTo>
                      <a:pt x="5321" y="18"/>
                      <a:pt x="5407" y="0"/>
                      <a:pt x="54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4"/>
              <p:cNvSpPr/>
              <p:nvPr/>
            </p:nvSpPr>
            <p:spPr>
              <a:xfrm>
                <a:off x="1301525" y="889500"/>
                <a:ext cx="72225" cy="27525"/>
              </a:xfrm>
              <a:custGeom>
                <a:avLst/>
                <a:gdLst/>
                <a:ahLst/>
                <a:cxnLst/>
                <a:rect l="l" t="t" r="r" b="b"/>
                <a:pathLst>
                  <a:path w="2889" h="1101" extrusionOk="0">
                    <a:moveTo>
                      <a:pt x="2888" y="0"/>
                    </a:moveTo>
                    <a:lnTo>
                      <a:pt x="2759" y="35"/>
                    </a:lnTo>
                    <a:cubicBezTo>
                      <a:pt x="2673" y="60"/>
                      <a:pt x="2553" y="86"/>
                      <a:pt x="2424" y="129"/>
                    </a:cubicBezTo>
                    <a:cubicBezTo>
                      <a:pt x="2287" y="172"/>
                      <a:pt x="2123" y="232"/>
                      <a:pt x="1951" y="284"/>
                    </a:cubicBezTo>
                    <a:cubicBezTo>
                      <a:pt x="1779" y="344"/>
                      <a:pt x="1599" y="413"/>
                      <a:pt x="1418" y="473"/>
                    </a:cubicBezTo>
                    <a:cubicBezTo>
                      <a:pt x="1229" y="550"/>
                      <a:pt x="1049" y="619"/>
                      <a:pt x="885" y="688"/>
                    </a:cubicBezTo>
                    <a:cubicBezTo>
                      <a:pt x="713" y="757"/>
                      <a:pt x="567" y="834"/>
                      <a:pt x="438" y="886"/>
                    </a:cubicBezTo>
                    <a:cubicBezTo>
                      <a:pt x="309" y="937"/>
                      <a:pt x="189" y="1006"/>
                      <a:pt x="112" y="1032"/>
                    </a:cubicBezTo>
                    <a:cubicBezTo>
                      <a:pt x="43" y="1075"/>
                      <a:pt x="0" y="1100"/>
                      <a:pt x="0" y="1100"/>
                    </a:cubicBezTo>
                    <a:lnTo>
                      <a:pt x="129" y="1066"/>
                    </a:lnTo>
                    <a:cubicBezTo>
                      <a:pt x="215" y="1049"/>
                      <a:pt x="327" y="1014"/>
                      <a:pt x="456" y="972"/>
                    </a:cubicBezTo>
                    <a:cubicBezTo>
                      <a:pt x="602" y="929"/>
                      <a:pt x="756" y="877"/>
                      <a:pt x="928" y="817"/>
                    </a:cubicBezTo>
                    <a:cubicBezTo>
                      <a:pt x="1100" y="757"/>
                      <a:pt x="1289" y="688"/>
                      <a:pt x="1470" y="628"/>
                    </a:cubicBezTo>
                    <a:cubicBezTo>
                      <a:pt x="1642" y="550"/>
                      <a:pt x="1822" y="473"/>
                      <a:pt x="1994" y="413"/>
                    </a:cubicBezTo>
                    <a:cubicBezTo>
                      <a:pt x="2166" y="344"/>
                      <a:pt x="2321" y="275"/>
                      <a:pt x="2450" y="215"/>
                    </a:cubicBezTo>
                    <a:cubicBezTo>
                      <a:pt x="2579" y="163"/>
                      <a:pt x="2691" y="103"/>
                      <a:pt x="2768" y="69"/>
                    </a:cubicBezTo>
                    <a:cubicBezTo>
                      <a:pt x="2845" y="26"/>
                      <a:pt x="2888" y="0"/>
                      <a:pt x="288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44"/>
              <p:cNvSpPr/>
              <p:nvPr/>
            </p:nvSpPr>
            <p:spPr>
              <a:xfrm>
                <a:off x="1227800" y="770875"/>
                <a:ext cx="7740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3096" h="1041" extrusionOk="0">
                    <a:moveTo>
                      <a:pt x="3095" y="0"/>
                    </a:moveTo>
                    <a:cubicBezTo>
                      <a:pt x="3095" y="0"/>
                      <a:pt x="3044" y="0"/>
                      <a:pt x="2958" y="9"/>
                    </a:cubicBezTo>
                    <a:cubicBezTo>
                      <a:pt x="2872" y="17"/>
                      <a:pt x="2743" y="17"/>
                      <a:pt x="2579" y="52"/>
                    </a:cubicBezTo>
                    <a:cubicBezTo>
                      <a:pt x="2433" y="69"/>
                      <a:pt x="2253" y="103"/>
                      <a:pt x="2064" y="146"/>
                    </a:cubicBezTo>
                    <a:cubicBezTo>
                      <a:pt x="1883" y="189"/>
                      <a:pt x="1677" y="258"/>
                      <a:pt x="1488" y="309"/>
                    </a:cubicBezTo>
                    <a:cubicBezTo>
                      <a:pt x="1290" y="370"/>
                      <a:pt x="1101" y="447"/>
                      <a:pt x="920" y="533"/>
                    </a:cubicBezTo>
                    <a:cubicBezTo>
                      <a:pt x="731" y="610"/>
                      <a:pt x="585" y="696"/>
                      <a:pt x="448" y="774"/>
                    </a:cubicBezTo>
                    <a:cubicBezTo>
                      <a:pt x="301" y="842"/>
                      <a:pt x="198" y="911"/>
                      <a:pt x="121" y="963"/>
                    </a:cubicBezTo>
                    <a:cubicBezTo>
                      <a:pt x="43" y="1014"/>
                      <a:pt x="1" y="1040"/>
                      <a:pt x="1" y="1040"/>
                    </a:cubicBezTo>
                    <a:cubicBezTo>
                      <a:pt x="1" y="1040"/>
                      <a:pt x="43" y="1014"/>
                      <a:pt x="129" y="989"/>
                    </a:cubicBezTo>
                    <a:cubicBezTo>
                      <a:pt x="233" y="954"/>
                      <a:pt x="344" y="903"/>
                      <a:pt x="491" y="851"/>
                    </a:cubicBezTo>
                    <a:cubicBezTo>
                      <a:pt x="628" y="782"/>
                      <a:pt x="800" y="731"/>
                      <a:pt x="972" y="653"/>
                    </a:cubicBezTo>
                    <a:cubicBezTo>
                      <a:pt x="1152" y="593"/>
                      <a:pt x="1333" y="516"/>
                      <a:pt x="1531" y="447"/>
                    </a:cubicBezTo>
                    <a:cubicBezTo>
                      <a:pt x="1720" y="387"/>
                      <a:pt x="1917" y="318"/>
                      <a:pt x="2098" y="267"/>
                    </a:cubicBezTo>
                    <a:cubicBezTo>
                      <a:pt x="2279" y="215"/>
                      <a:pt x="2450" y="163"/>
                      <a:pt x="2605" y="129"/>
                    </a:cubicBezTo>
                    <a:cubicBezTo>
                      <a:pt x="2751" y="95"/>
                      <a:pt x="2872" y="52"/>
                      <a:pt x="2958" y="26"/>
                    </a:cubicBezTo>
                    <a:cubicBezTo>
                      <a:pt x="3044" y="9"/>
                      <a:pt x="3095" y="0"/>
                      <a:pt x="309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44"/>
              <p:cNvSpPr/>
              <p:nvPr/>
            </p:nvSpPr>
            <p:spPr>
              <a:xfrm>
                <a:off x="1758625" y="914200"/>
                <a:ext cx="94350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3774" h="2021" extrusionOk="0">
                    <a:moveTo>
                      <a:pt x="3774" y="1"/>
                    </a:moveTo>
                    <a:cubicBezTo>
                      <a:pt x="3774" y="1"/>
                      <a:pt x="3705" y="35"/>
                      <a:pt x="3602" y="78"/>
                    </a:cubicBezTo>
                    <a:cubicBezTo>
                      <a:pt x="3490" y="130"/>
                      <a:pt x="3344" y="198"/>
                      <a:pt x="3163" y="284"/>
                    </a:cubicBezTo>
                    <a:cubicBezTo>
                      <a:pt x="2974" y="370"/>
                      <a:pt x="2759" y="473"/>
                      <a:pt x="2545" y="585"/>
                    </a:cubicBezTo>
                    <a:cubicBezTo>
                      <a:pt x="2321" y="706"/>
                      <a:pt x="2089" y="817"/>
                      <a:pt x="1848" y="946"/>
                    </a:cubicBezTo>
                    <a:cubicBezTo>
                      <a:pt x="1616" y="1075"/>
                      <a:pt x="1375" y="1204"/>
                      <a:pt x="1161" y="1325"/>
                    </a:cubicBezTo>
                    <a:cubicBezTo>
                      <a:pt x="946" y="1445"/>
                      <a:pt x="748" y="1574"/>
                      <a:pt x="567" y="1668"/>
                    </a:cubicBezTo>
                    <a:cubicBezTo>
                      <a:pt x="396" y="1763"/>
                      <a:pt x="258" y="1857"/>
                      <a:pt x="155" y="1926"/>
                    </a:cubicBezTo>
                    <a:cubicBezTo>
                      <a:pt x="60" y="1986"/>
                      <a:pt x="0" y="2021"/>
                      <a:pt x="0" y="2021"/>
                    </a:cubicBezTo>
                    <a:cubicBezTo>
                      <a:pt x="0" y="2021"/>
                      <a:pt x="69" y="1986"/>
                      <a:pt x="172" y="1943"/>
                    </a:cubicBezTo>
                    <a:cubicBezTo>
                      <a:pt x="284" y="1892"/>
                      <a:pt x="430" y="1832"/>
                      <a:pt x="619" y="1746"/>
                    </a:cubicBezTo>
                    <a:cubicBezTo>
                      <a:pt x="800" y="1660"/>
                      <a:pt x="1014" y="1548"/>
                      <a:pt x="1229" y="1445"/>
                    </a:cubicBezTo>
                    <a:cubicBezTo>
                      <a:pt x="1453" y="1325"/>
                      <a:pt x="1694" y="1204"/>
                      <a:pt x="1926" y="1075"/>
                    </a:cubicBezTo>
                    <a:cubicBezTo>
                      <a:pt x="2149" y="946"/>
                      <a:pt x="2390" y="817"/>
                      <a:pt x="2613" y="706"/>
                    </a:cubicBezTo>
                    <a:cubicBezTo>
                      <a:pt x="2828" y="585"/>
                      <a:pt x="3035" y="456"/>
                      <a:pt x="3206" y="362"/>
                    </a:cubicBezTo>
                    <a:cubicBezTo>
                      <a:pt x="3378" y="259"/>
                      <a:pt x="3516" y="164"/>
                      <a:pt x="3628" y="104"/>
                    </a:cubicBezTo>
                    <a:cubicBezTo>
                      <a:pt x="3722" y="35"/>
                      <a:pt x="3774" y="1"/>
                      <a:pt x="377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44"/>
              <p:cNvSpPr/>
              <p:nvPr/>
            </p:nvSpPr>
            <p:spPr>
              <a:xfrm>
                <a:off x="1798150" y="932250"/>
                <a:ext cx="436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746" h="973" extrusionOk="0">
                    <a:moveTo>
                      <a:pt x="1746" y="1"/>
                    </a:moveTo>
                    <a:cubicBezTo>
                      <a:pt x="1746" y="1"/>
                      <a:pt x="1745" y="2"/>
                      <a:pt x="1742" y="3"/>
                    </a:cubicBezTo>
                    <a:lnTo>
                      <a:pt x="1742" y="3"/>
                    </a:lnTo>
                    <a:cubicBezTo>
                      <a:pt x="1745" y="2"/>
                      <a:pt x="1746" y="1"/>
                      <a:pt x="1746" y="1"/>
                    </a:cubicBezTo>
                    <a:close/>
                    <a:moveTo>
                      <a:pt x="1742" y="3"/>
                    </a:moveTo>
                    <a:cubicBezTo>
                      <a:pt x="1732" y="10"/>
                      <a:pt x="1700" y="28"/>
                      <a:pt x="1651" y="35"/>
                    </a:cubicBezTo>
                    <a:cubicBezTo>
                      <a:pt x="1600" y="52"/>
                      <a:pt x="1531" y="78"/>
                      <a:pt x="1436" y="121"/>
                    </a:cubicBezTo>
                    <a:cubicBezTo>
                      <a:pt x="1350" y="164"/>
                      <a:pt x="1256" y="207"/>
                      <a:pt x="1153" y="259"/>
                    </a:cubicBezTo>
                    <a:cubicBezTo>
                      <a:pt x="1041" y="310"/>
                      <a:pt x="938" y="370"/>
                      <a:pt x="826" y="431"/>
                    </a:cubicBezTo>
                    <a:cubicBezTo>
                      <a:pt x="723" y="499"/>
                      <a:pt x="611" y="560"/>
                      <a:pt x="517" y="611"/>
                    </a:cubicBezTo>
                    <a:cubicBezTo>
                      <a:pt x="422" y="680"/>
                      <a:pt x="327" y="740"/>
                      <a:pt x="250" y="783"/>
                    </a:cubicBezTo>
                    <a:cubicBezTo>
                      <a:pt x="173" y="843"/>
                      <a:pt x="113" y="886"/>
                      <a:pt x="70" y="912"/>
                    </a:cubicBezTo>
                    <a:cubicBezTo>
                      <a:pt x="27" y="946"/>
                      <a:pt x="1" y="972"/>
                      <a:pt x="1" y="972"/>
                    </a:cubicBezTo>
                    <a:cubicBezTo>
                      <a:pt x="1" y="972"/>
                      <a:pt x="35" y="955"/>
                      <a:pt x="87" y="938"/>
                    </a:cubicBezTo>
                    <a:cubicBezTo>
                      <a:pt x="138" y="912"/>
                      <a:pt x="216" y="895"/>
                      <a:pt x="302" y="852"/>
                    </a:cubicBezTo>
                    <a:cubicBezTo>
                      <a:pt x="388" y="809"/>
                      <a:pt x="482" y="766"/>
                      <a:pt x="594" y="714"/>
                    </a:cubicBezTo>
                    <a:cubicBezTo>
                      <a:pt x="697" y="654"/>
                      <a:pt x="809" y="603"/>
                      <a:pt x="912" y="534"/>
                    </a:cubicBezTo>
                    <a:cubicBezTo>
                      <a:pt x="1024" y="474"/>
                      <a:pt x="1127" y="413"/>
                      <a:pt x="1221" y="353"/>
                    </a:cubicBezTo>
                    <a:cubicBezTo>
                      <a:pt x="1325" y="302"/>
                      <a:pt x="1419" y="224"/>
                      <a:pt x="1497" y="181"/>
                    </a:cubicBezTo>
                    <a:cubicBezTo>
                      <a:pt x="1565" y="130"/>
                      <a:pt x="1634" y="87"/>
                      <a:pt x="1677" y="52"/>
                    </a:cubicBezTo>
                    <a:cubicBezTo>
                      <a:pt x="1711" y="25"/>
                      <a:pt x="1734" y="9"/>
                      <a:pt x="1742" y="3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37" name="Google Shape;1037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09233" y="544632"/>
            <a:ext cx="1683904" cy="1191025"/>
            <a:chOff x="3112107" y="263274"/>
            <a:chExt cx="2310199" cy="1731896"/>
          </a:xfrm>
        </p:grpSpPr>
        <p:sp>
          <p:nvSpPr>
            <p:cNvPr id="1038" name="Google Shape;1038;p44"/>
            <p:cNvSpPr/>
            <p:nvPr/>
          </p:nvSpPr>
          <p:spPr>
            <a:xfrm>
              <a:off x="3112107" y="263274"/>
              <a:ext cx="2310199" cy="1731885"/>
            </a:xfrm>
            <a:custGeom>
              <a:avLst/>
              <a:gdLst/>
              <a:ahLst/>
              <a:cxnLst/>
              <a:rect l="l" t="t" r="r" b="b"/>
              <a:pathLst>
                <a:path w="51372" h="38512" extrusionOk="0">
                  <a:moveTo>
                    <a:pt x="27027" y="0"/>
                  </a:moveTo>
                  <a:cubicBezTo>
                    <a:pt x="27001" y="146"/>
                    <a:pt x="26984" y="310"/>
                    <a:pt x="26959" y="456"/>
                  </a:cubicBezTo>
                  <a:lnTo>
                    <a:pt x="26959" y="473"/>
                  </a:lnTo>
                  <a:cubicBezTo>
                    <a:pt x="26890" y="1101"/>
                    <a:pt x="26830" y="1737"/>
                    <a:pt x="26812" y="2373"/>
                  </a:cubicBezTo>
                  <a:lnTo>
                    <a:pt x="1643" y="22282"/>
                  </a:lnTo>
                  <a:lnTo>
                    <a:pt x="1" y="21491"/>
                  </a:lnTo>
                  <a:lnTo>
                    <a:pt x="1944" y="22763"/>
                  </a:lnTo>
                  <a:lnTo>
                    <a:pt x="13497" y="31677"/>
                  </a:lnTo>
                  <a:cubicBezTo>
                    <a:pt x="13918" y="32434"/>
                    <a:pt x="14743" y="33637"/>
                    <a:pt x="16102" y="34445"/>
                  </a:cubicBezTo>
                  <a:cubicBezTo>
                    <a:pt x="17778" y="35434"/>
                    <a:pt x="17623" y="37996"/>
                    <a:pt x="17623" y="38021"/>
                  </a:cubicBezTo>
                  <a:cubicBezTo>
                    <a:pt x="17614" y="38150"/>
                    <a:pt x="17657" y="38271"/>
                    <a:pt x="17743" y="38365"/>
                  </a:cubicBezTo>
                  <a:cubicBezTo>
                    <a:pt x="17829" y="38468"/>
                    <a:pt x="17950" y="38511"/>
                    <a:pt x="18079" y="38511"/>
                  </a:cubicBezTo>
                  <a:lnTo>
                    <a:pt x="48509" y="38511"/>
                  </a:lnTo>
                  <a:cubicBezTo>
                    <a:pt x="48905" y="38511"/>
                    <a:pt x="49481" y="38357"/>
                    <a:pt x="50022" y="37669"/>
                  </a:cubicBezTo>
                  <a:cubicBezTo>
                    <a:pt x="50968" y="36457"/>
                    <a:pt x="51372" y="34059"/>
                    <a:pt x="51071" y="32881"/>
                  </a:cubicBezTo>
                  <a:cubicBezTo>
                    <a:pt x="51036" y="32683"/>
                    <a:pt x="50865" y="32546"/>
                    <a:pt x="50658" y="32537"/>
                  </a:cubicBezTo>
                  <a:lnTo>
                    <a:pt x="50632" y="32537"/>
                  </a:lnTo>
                  <a:cubicBezTo>
                    <a:pt x="50615" y="32537"/>
                    <a:pt x="50581" y="32537"/>
                    <a:pt x="50564" y="32546"/>
                  </a:cubicBezTo>
                  <a:lnTo>
                    <a:pt x="49231" y="30242"/>
                  </a:lnTo>
                  <a:lnTo>
                    <a:pt x="50375" y="25127"/>
                  </a:lnTo>
                  <a:cubicBezTo>
                    <a:pt x="50452" y="25101"/>
                    <a:pt x="50521" y="25041"/>
                    <a:pt x="50564" y="24981"/>
                  </a:cubicBezTo>
                  <a:cubicBezTo>
                    <a:pt x="50718" y="24775"/>
                    <a:pt x="50693" y="24482"/>
                    <a:pt x="50658" y="24371"/>
                  </a:cubicBezTo>
                  <a:cubicBezTo>
                    <a:pt x="50667" y="24328"/>
                    <a:pt x="50667" y="24285"/>
                    <a:pt x="50658" y="24250"/>
                  </a:cubicBezTo>
                  <a:cubicBezTo>
                    <a:pt x="50632" y="24177"/>
                    <a:pt x="50564" y="24124"/>
                    <a:pt x="50486" y="24124"/>
                  </a:cubicBezTo>
                  <a:cubicBezTo>
                    <a:pt x="50464" y="24124"/>
                    <a:pt x="50441" y="24129"/>
                    <a:pt x="50418" y="24139"/>
                  </a:cubicBezTo>
                  <a:lnTo>
                    <a:pt x="46506" y="25574"/>
                  </a:lnTo>
                  <a:lnTo>
                    <a:pt x="46051" y="24775"/>
                  </a:lnTo>
                  <a:cubicBezTo>
                    <a:pt x="46051" y="24766"/>
                    <a:pt x="46051" y="24766"/>
                    <a:pt x="46059" y="24766"/>
                  </a:cubicBezTo>
                  <a:cubicBezTo>
                    <a:pt x="46171" y="24861"/>
                    <a:pt x="46317" y="24955"/>
                    <a:pt x="46489" y="24955"/>
                  </a:cubicBezTo>
                  <a:cubicBezTo>
                    <a:pt x="46730" y="24955"/>
                    <a:pt x="46927" y="24775"/>
                    <a:pt x="47065" y="24405"/>
                  </a:cubicBezTo>
                  <a:cubicBezTo>
                    <a:pt x="47125" y="24439"/>
                    <a:pt x="47185" y="24465"/>
                    <a:pt x="47263" y="24465"/>
                  </a:cubicBezTo>
                  <a:cubicBezTo>
                    <a:pt x="47667" y="24465"/>
                    <a:pt x="47770" y="23881"/>
                    <a:pt x="47787" y="23356"/>
                  </a:cubicBezTo>
                  <a:lnTo>
                    <a:pt x="47907" y="23313"/>
                  </a:lnTo>
                  <a:cubicBezTo>
                    <a:pt x="48036" y="23270"/>
                    <a:pt x="48114" y="23133"/>
                    <a:pt x="48071" y="22995"/>
                  </a:cubicBezTo>
                  <a:cubicBezTo>
                    <a:pt x="48029" y="22885"/>
                    <a:pt x="47933" y="22819"/>
                    <a:pt x="47826" y="22819"/>
                  </a:cubicBezTo>
                  <a:cubicBezTo>
                    <a:pt x="47799" y="22819"/>
                    <a:pt x="47772" y="22823"/>
                    <a:pt x="47744" y="22832"/>
                  </a:cubicBezTo>
                  <a:lnTo>
                    <a:pt x="45337" y="23597"/>
                  </a:lnTo>
                  <a:lnTo>
                    <a:pt x="45114" y="23210"/>
                  </a:lnTo>
                  <a:cubicBezTo>
                    <a:pt x="45561" y="23133"/>
                    <a:pt x="46016" y="23012"/>
                    <a:pt x="46016" y="22832"/>
                  </a:cubicBezTo>
                  <a:cubicBezTo>
                    <a:pt x="46016" y="22780"/>
                    <a:pt x="45982" y="22737"/>
                    <a:pt x="45939" y="22694"/>
                  </a:cubicBezTo>
                  <a:lnTo>
                    <a:pt x="45131" y="14124"/>
                  </a:lnTo>
                  <a:cubicBezTo>
                    <a:pt x="45277" y="14038"/>
                    <a:pt x="45406" y="13900"/>
                    <a:pt x="45492" y="13686"/>
                  </a:cubicBezTo>
                  <a:cubicBezTo>
                    <a:pt x="45561" y="13729"/>
                    <a:pt x="45647" y="13763"/>
                    <a:pt x="45758" y="13763"/>
                  </a:cubicBezTo>
                  <a:cubicBezTo>
                    <a:pt x="45905" y="13763"/>
                    <a:pt x="46102" y="13686"/>
                    <a:pt x="46231" y="13359"/>
                  </a:cubicBezTo>
                  <a:cubicBezTo>
                    <a:pt x="46266" y="13376"/>
                    <a:pt x="46291" y="13376"/>
                    <a:pt x="46326" y="13376"/>
                  </a:cubicBezTo>
                  <a:cubicBezTo>
                    <a:pt x="46412" y="13376"/>
                    <a:pt x="46498" y="13342"/>
                    <a:pt x="46549" y="13282"/>
                  </a:cubicBezTo>
                  <a:cubicBezTo>
                    <a:pt x="46661" y="13170"/>
                    <a:pt x="46713" y="12963"/>
                    <a:pt x="46721" y="12680"/>
                  </a:cubicBezTo>
                  <a:lnTo>
                    <a:pt x="46970" y="12568"/>
                  </a:lnTo>
                  <a:cubicBezTo>
                    <a:pt x="47082" y="12525"/>
                    <a:pt x="47125" y="12405"/>
                    <a:pt x="47082" y="12302"/>
                  </a:cubicBezTo>
                  <a:cubicBezTo>
                    <a:pt x="47044" y="12218"/>
                    <a:pt x="46972" y="12173"/>
                    <a:pt x="46892" y="12173"/>
                  </a:cubicBezTo>
                  <a:cubicBezTo>
                    <a:pt x="46864" y="12173"/>
                    <a:pt x="46836" y="12179"/>
                    <a:pt x="46807" y="12190"/>
                  </a:cubicBezTo>
                  <a:lnTo>
                    <a:pt x="45131" y="12895"/>
                  </a:lnTo>
                  <a:lnTo>
                    <a:pt x="45363" y="12379"/>
                  </a:lnTo>
                  <a:cubicBezTo>
                    <a:pt x="45526" y="12336"/>
                    <a:pt x="45672" y="12267"/>
                    <a:pt x="45672" y="12190"/>
                  </a:cubicBezTo>
                  <a:cubicBezTo>
                    <a:pt x="45672" y="12104"/>
                    <a:pt x="45561" y="12052"/>
                    <a:pt x="45432" y="12009"/>
                  </a:cubicBezTo>
                  <a:lnTo>
                    <a:pt x="44770" y="8476"/>
                  </a:lnTo>
                  <a:cubicBezTo>
                    <a:pt x="44735" y="8098"/>
                    <a:pt x="44701" y="7737"/>
                    <a:pt x="44641" y="7359"/>
                  </a:cubicBezTo>
                  <a:cubicBezTo>
                    <a:pt x="44581" y="7660"/>
                    <a:pt x="44538" y="7969"/>
                    <a:pt x="44503" y="8270"/>
                  </a:cubicBezTo>
                  <a:lnTo>
                    <a:pt x="43833" y="11536"/>
                  </a:lnTo>
                  <a:cubicBezTo>
                    <a:pt x="40231" y="8751"/>
                    <a:pt x="38847" y="4178"/>
                    <a:pt x="38615" y="3276"/>
                  </a:cubicBezTo>
                  <a:cubicBezTo>
                    <a:pt x="38675" y="3224"/>
                    <a:pt x="38701" y="3138"/>
                    <a:pt x="38667" y="3061"/>
                  </a:cubicBezTo>
                  <a:cubicBezTo>
                    <a:pt x="38635" y="2998"/>
                    <a:pt x="38567" y="2958"/>
                    <a:pt x="38499" y="2958"/>
                  </a:cubicBezTo>
                  <a:cubicBezTo>
                    <a:pt x="38474" y="2958"/>
                    <a:pt x="38449" y="2963"/>
                    <a:pt x="38426" y="2975"/>
                  </a:cubicBezTo>
                  <a:lnTo>
                    <a:pt x="36793" y="3783"/>
                  </a:lnTo>
                  <a:cubicBezTo>
                    <a:pt x="36784" y="3267"/>
                    <a:pt x="36775" y="2751"/>
                    <a:pt x="36741" y="2235"/>
                  </a:cubicBezTo>
                  <a:lnTo>
                    <a:pt x="37093" y="2235"/>
                  </a:lnTo>
                  <a:cubicBezTo>
                    <a:pt x="37128" y="2235"/>
                    <a:pt x="37145" y="2210"/>
                    <a:pt x="37162" y="2175"/>
                  </a:cubicBezTo>
                  <a:cubicBezTo>
                    <a:pt x="37199" y="2174"/>
                    <a:pt x="37240" y="2173"/>
                    <a:pt x="37284" y="2173"/>
                  </a:cubicBezTo>
                  <a:cubicBezTo>
                    <a:pt x="37565" y="2173"/>
                    <a:pt x="37963" y="2208"/>
                    <a:pt x="38245" y="2416"/>
                  </a:cubicBezTo>
                  <a:cubicBezTo>
                    <a:pt x="38688" y="2744"/>
                    <a:pt x="39029" y="2994"/>
                    <a:pt x="39507" y="2994"/>
                  </a:cubicBezTo>
                  <a:cubicBezTo>
                    <a:pt x="39530" y="2994"/>
                    <a:pt x="39554" y="2993"/>
                    <a:pt x="39578" y="2992"/>
                  </a:cubicBezTo>
                  <a:cubicBezTo>
                    <a:pt x="39596" y="2991"/>
                    <a:pt x="39614" y="2990"/>
                    <a:pt x="39632" y="2990"/>
                  </a:cubicBezTo>
                  <a:cubicBezTo>
                    <a:pt x="40104" y="2990"/>
                    <a:pt x="40247" y="3313"/>
                    <a:pt x="40669" y="3404"/>
                  </a:cubicBezTo>
                  <a:cubicBezTo>
                    <a:pt x="41116" y="3499"/>
                    <a:pt x="41675" y="3508"/>
                    <a:pt x="41675" y="3508"/>
                  </a:cubicBezTo>
                  <a:cubicBezTo>
                    <a:pt x="41675" y="3508"/>
                    <a:pt x="40575" y="3138"/>
                    <a:pt x="40136" y="2734"/>
                  </a:cubicBezTo>
                  <a:cubicBezTo>
                    <a:pt x="39698" y="2339"/>
                    <a:pt x="39414" y="2725"/>
                    <a:pt x="38718" y="2201"/>
                  </a:cubicBezTo>
                  <a:cubicBezTo>
                    <a:pt x="38065" y="1720"/>
                    <a:pt x="38116" y="1324"/>
                    <a:pt x="37162" y="1290"/>
                  </a:cubicBezTo>
                  <a:cubicBezTo>
                    <a:pt x="37162" y="1255"/>
                    <a:pt x="37128" y="1221"/>
                    <a:pt x="37093" y="1221"/>
                  </a:cubicBezTo>
                  <a:lnTo>
                    <a:pt x="36646" y="1221"/>
                  </a:lnTo>
                  <a:cubicBezTo>
                    <a:pt x="36629" y="1135"/>
                    <a:pt x="36621" y="1058"/>
                    <a:pt x="36612" y="972"/>
                  </a:cubicBezTo>
                  <a:cubicBezTo>
                    <a:pt x="36483" y="1788"/>
                    <a:pt x="36432" y="2596"/>
                    <a:pt x="36389" y="3413"/>
                  </a:cubicBezTo>
                  <a:lnTo>
                    <a:pt x="30939" y="6645"/>
                  </a:lnTo>
                  <a:cubicBezTo>
                    <a:pt x="29529" y="4831"/>
                    <a:pt x="28970" y="3250"/>
                    <a:pt x="28824" y="2760"/>
                  </a:cubicBezTo>
                  <a:lnTo>
                    <a:pt x="28884" y="2725"/>
                  </a:lnTo>
                  <a:cubicBezTo>
                    <a:pt x="28970" y="2682"/>
                    <a:pt x="29013" y="2579"/>
                    <a:pt x="28970" y="2493"/>
                  </a:cubicBezTo>
                  <a:cubicBezTo>
                    <a:pt x="28939" y="2430"/>
                    <a:pt x="28875" y="2390"/>
                    <a:pt x="28809" y="2390"/>
                  </a:cubicBezTo>
                  <a:cubicBezTo>
                    <a:pt x="28785" y="2390"/>
                    <a:pt x="28761" y="2396"/>
                    <a:pt x="28738" y="2407"/>
                  </a:cubicBezTo>
                  <a:lnTo>
                    <a:pt x="27259" y="3138"/>
                  </a:lnTo>
                  <a:lnTo>
                    <a:pt x="27199" y="2811"/>
                  </a:lnTo>
                  <a:cubicBezTo>
                    <a:pt x="27191" y="2373"/>
                    <a:pt x="27173" y="1934"/>
                    <a:pt x="27156" y="1479"/>
                  </a:cubicBezTo>
                  <a:lnTo>
                    <a:pt x="27457" y="1479"/>
                  </a:lnTo>
                  <a:cubicBezTo>
                    <a:pt x="27491" y="1479"/>
                    <a:pt x="27517" y="1445"/>
                    <a:pt x="27517" y="1419"/>
                  </a:cubicBezTo>
                  <a:lnTo>
                    <a:pt x="27517" y="1402"/>
                  </a:lnTo>
                  <a:cubicBezTo>
                    <a:pt x="27556" y="1400"/>
                    <a:pt x="27600" y="1400"/>
                    <a:pt x="27646" y="1400"/>
                  </a:cubicBezTo>
                  <a:cubicBezTo>
                    <a:pt x="27947" y="1400"/>
                    <a:pt x="28380" y="1435"/>
                    <a:pt x="28678" y="1651"/>
                  </a:cubicBezTo>
                  <a:cubicBezTo>
                    <a:pt x="29155" y="1996"/>
                    <a:pt x="29521" y="2263"/>
                    <a:pt x="30019" y="2263"/>
                  </a:cubicBezTo>
                  <a:cubicBezTo>
                    <a:pt x="30041" y="2263"/>
                    <a:pt x="30064" y="2262"/>
                    <a:pt x="30088" y="2261"/>
                  </a:cubicBezTo>
                  <a:cubicBezTo>
                    <a:pt x="30106" y="2260"/>
                    <a:pt x="30124" y="2260"/>
                    <a:pt x="30142" y="2260"/>
                  </a:cubicBezTo>
                  <a:cubicBezTo>
                    <a:pt x="30640" y="2260"/>
                    <a:pt x="30800" y="2600"/>
                    <a:pt x="31248" y="2708"/>
                  </a:cubicBezTo>
                  <a:cubicBezTo>
                    <a:pt x="31712" y="2803"/>
                    <a:pt x="32305" y="2820"/>
                    <a:pt x="32305" y="2820"/>
                  </a:cubicBezTo>
                  <a:cubicBezTo>
                    <a:pt x="32305" y="2820"/>
                    <a:pt x="31153" y="2433"/>
                    <a:pt x="30681" y="2003"/>
                  </a:cubicBezTo>
                  <a:cubicBezTo>
                    <a:pt x="30216" y="1591"/>
                    <a:pt x="29916" y="1995"/>
                    <a:pt x="29185" y="1436"/>
                  </a:cubicBezTo>
                  <a:cubicBezTo>
                    <a:pt x="28497" y="920"/>
                    <a:pt x="28549" y="516"/>
                    <a:pt x="27517" y="473"/>
                  </a:cubicBezTo>
                  <a:cubicBezTo>
                    <a:pt x="27517" y="439"/>
                    <a:pt x="27491" y="404"/>
                    <a:pt x="27457" y="404"/>
                  </a:cubicBezTo>
                  <a:lnTo>
                    <a:pt x="27070" y="404"/>
                  </a:lnTo>
                  <a:cubicBezTo>
                    <a:pt x="27062" y="267"/>
                    <a:pt x="27036" y="138"/>
                    <a:pt x="2702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39" name="Google Shape;1039;p44"/>
            <p:cNvGrpSpPr/>
            <p:nvPr/>
          </p:nvGrpSpPr>
          <p:grpSpPr>
            <a:xfrm>
              <a:off x="3112107" y="263286"/>
              <a:ext cx="2310199" cy="1731885"/>
              <a:chOff x="2004250" y="1959500"/>
              <a:chExt cx="1284300" cy="962800"/>
            </a:xfrm>
          </p:grpSpPr>
          <p:sp>
            <p:nvSpPr>
              <p:cNvPr id="1040" name="Google Shape;1040;p44"/>
              <p:cNvSpPr/>
              <p:nvPr/>
            </p:nvSpPr>
            <p:spPr>
              <a:xfrm>
                <a:off x="3199325" y="2596475"/>
                <a:ext cx="30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122" h="534" extrusionOk="0">
                    <a:moveTo>
                      <a:pt x="1" y="1"/>
                    </a:moveTo>
                    <a:cubicBezTo>
                      <a:pt x="1" y="1"/>
                      <a:pt x="27" y="35"/>
                      <a:pt x="35" y="87"/>
                    </a:cubicBezTo>
                    <a:cubicBezTo>
                      <a:pt x="44" y="104"/>
                      <a:pt x="53" y="138"/>
                      <a:pt x="53" y="173"/>
                    </a:cubicBezTo>
                    <a:cubicBezTo>
                      <a:pt x="70" y="199"/>
                      <a:pt x="70" y="233"/>
                      <a:pt x="53" y="267"/>
                    </a:cubicBezTo>
                    <a:cubicBezTo>
                      <a:pt x="53" y="302"/>
                      <a:pt x="53" y="328"/>
                      <a:pt x="44" y="362"/>
                    </a:cubicBezTo>
                    <a:cubicBezTo>
                      <a:pt x="44" y="396"/>
                      <a:pt x="35" y="431"/>
                      <a:pt x="27" y="448"/>
                    </a:cubicBezTo>
                    <a:cubicBezTo>
                      <a:pt x="10" y="499"/>
                      <a:pt x="1" y="534"/>
                      <a:pt x="1" y="534"/>
                    </a:cubicBezTo>
                    <a:cubicBezTo>
                      <a:pt x="1" y="534"/>
                      <a:pt x="27" y="517"/>
                      <a:pt x="53" y="456"/>
                    </a:cubicBezTo>
                    <a:cubicBezTo>
                      <a:pt x="70" y="439"/>
                      <a:pt x="87" y="405"/>
                      <a:pt x="95" y="371"/>
                    </a:cubicBezTo>
                    <a:cubicBezTo>
                      <a:pt x="104" y="345"/>
                      <a:pt x="121" y="302"/>
                      <a:pt x="121" y="267"/>
                    </a:cubicBezTo>
                    <a:cubicBezTo>
                      <a:pt x="121" y="224"/>
                      <a:pt x="121" y="190"/>
                      <a:pt x="104" y="156"/>
                    </a:cubicBezTo>
                    <a:cubicBezTo>
                      <a:pt x="87" y="121"/>
                      <a:pt x="78" y="87"/>
                      <a:pt x="70" y="61"/>
                    </a:cubicBezTo>
                    <a:cubicBezTo>
                      <a:pt x="35" y="1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44"/>
              <p:cNvSpPr/>
              <p:nvPr/>
            </p:nvSpPr>
            <p:spPr>
              <a:xfrm>
                <a:off x="3223200" y="2590050"/>
                <a:ext cx="38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448" extrusionOk="0">
                    <a:moveTo>
                      <a:pt x="0" y="0"/>
                    </a:moveTo>
                    <a:cubicBezTo>
                      <a:pt x="0" y="0"/>
                      <a:pt x="26" y="17"/>
                      <a:pt x="43" y="60"/>
                    </a:cubicBezTo>
                    <a:lnTo>
                      <a:pt x="77" y="129"/>
                    </a:lnTo>
                    <a:cubicBezTo>
                      <a:pt x="86" y="146"/>
                      <a:pt x="86" y="181"/>
                      <a:pt x="86" y="215"/>
                    </a:cubicBezTo>
                    <a:lnTo>
                      <a:pt x="86" y="301"/>
                    </a:lnTo>
                    <a:cubicBezTo>
                      <a:pt x="86" y="327"/>
                      <a:pt x="86" y="352"/>
                      <a:pt x="77" y="378"/>
                    </a:cubicBezTo>
                    <a:cubicBezTo>
                      <a:pt x="69" y="421"/>
                      <a:pt x="69" y="447"/>
                      <a:pt x="69" y="447"/>
                    </a:cubicBezTo>
                    <a:cubicBezTo>
                      <a:pt x="69" y="447"/>
                      <a:pt x="86" y="430"/>
                      <a:pt x="112" y="387"/>
                    </a:cubicBezTo>
                    <a:cubicBezTo>
                      <a:pt x="120" y="361"/>
                      <a:pt x="129" y="335"/>
                      <a:pt x="138" y="309"/>
                    </a:cubicBezTo>
                    <a:cubicBezTo>
                      <a:pt x="155" y="275"/>
                      <a:pt x="155" y="249"/>
                      <a:pt x="155" y="215"/>
                    </a:cubicBezTo>
                    <a:cubicBezTo>
                      <a:pt x="155" y="181"/>
                      <a:pt x="138" y="146"/>
                      <a:pt x="120" y="120"/>
                    </a:cubicBezTo>
                    <a:cubicBezTo>
                      <a:pt x="103" y="86"/>
                      <a:pt x="77" y="52"/>
                      <a:pt x="69" y="43"/>
                    </a:cubicBezTo>
                    <a:cubicBezTo>
                      <a:pt x="35" y="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44"/>
              <p:cNvSpPr/>
              <p:nvPr/>
            </p:nvSpPr>
            <p:spPr>
              <a:xfrm>
                <a:off x="3241875" y="2579725"/>
                <a:ext cx="347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4" extrusionOk="0">
                    <a:moveTo>
                      <a:pt x="1" y="0"/>
                    </a:moveTo>
                    <a:cubicBezTo>
                      <a:pt x="1" y="0"/>
                      <a:pt x="10" y="26"/>
                      <a:pt x="18" y="69"/>
                    </a:cubicBezTo>
                    <a:cubicBezTo>
                      <a:pt x="27" y="86"/>
                      <a:pt x="27" y="112"/>
                      <a:pt x="44" y="129"/>
                    </a:cubicBezTo>
                    <a:cubicBezTo>
                      <a:pt x="53" y="155"/>
                      <a:pt x="53" y="172"/>
                      <a:pt x="61" y="207"/>
                    </a:cubicBezTo>
                    <a:cubicBezTo>
                      <a:pt x="70" y="232"/>
                      <a:pt x="70" y="258"/>
                      <a:pt x="70" y="284"/>
                    </a:cubicBezTo>
                    <a:cubicBezTo>
                      <a:pt x="70" y="301"/>
                      <a:pt x="87" y="327"/>
                      <a:pt x="87" y="344"/>
                    </a:cubicBezTo>
                    <a:cubicBezTo>
                      <a:pt x="87" y="387"/>
                      <a:pt x="96" y="413"/>
                      <a:pt x="96" y="413"/>
                    </a:cubicBezTo>
                    <a:lnTo>
                      <a:pt x="130" y="344"/>
                    </a:lnTo>
                    <a:cubicBezTo>
                      <a:pt x="130" y="327"/>
                      <a:pt x="139" y="301"/>
                      <a:pt x="139" y="275"/>
                    </a:cubicBezTo>
                    <a:cubicBezTo>
                      <a:pt x="139" y="250"/>
                      <a:pt x="139" y="215"/>
                      <a:pt x="130" y="190"/>
                    </a:cubicBezTo>
                    <a:cubicBezTo>
                      <a:pt x="113" y="164"/>
                      <a:pt x="104" y="129"/>
                      <a:pt x="96" y="112"/>
                    </a:cubicBezTo>
                    <a:cubicBezTo>
                      <a:pt x="87" y="86"/>
                      <a:pt x="61" y="69"/>
                      <a:pt x="53" y="43"/>
                    </a:cubicBezTo>
                    <a:cubicBezTo>
                      <a:pt x="18" y="18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4"/>
              <p:cNvSpPr/>
              <p:nvPr/>
            </p:nvSpPr>
            <p:spPr>
              <a:xfrm>
                <a:off x="2004250" y="1959500"/>
                <a:ext cx="1284300" cy="962800"/>
              </a:xfrm>
              <a:custGeom>
                <a:avLst/>
                <a:gdLst/>
                <a:ahLst/>
                <a:cxnLst/>
                <a:rect l="l" t="t" r="r" b="b"/>
                <a:pathLst>
                  <a:path w="51372" h="38512" extrusionOk="0">
                    <a:moveTo>
                      <a:pt x="27336" y="534"/>
                    </a:moveTo>
                    <a:lnTo>
                      <a:pt x="27336" y="1359"/>
                    </a:lnTo>
                    <a:lnTo>
                      <a:pt x="27164" y="1359"/>
                    </a:lnTo>
                    <a:cubicBezTo>
                      <a:pt x="27139" y="1084"/>
                      <a:pt x="27130" y="809"/>
                      <a:pt x="27096" y="534"/>
                    </a:cubicBezTo>
                    <a:close/>
                    <a:moveTo>
                      <a:pt x="36973" y="1342"/>
                    </a:moveTo>
                    <a:lnTo>
                      <a:pt x="36973" y="2090"/>
                    </a:lnTo>
                    <a:lnTo>
                      <a:pt x="36749" y="2090"/>
                    </a:lnTo>
                    <a:lnTo>
                      <a:pt x="36680" y="1342"/>
                    </a:lnTo>
                    <a:close/>
                    <a:moveTo>
                      <a:pt x="28566" y="2743"/>
                    </a:moveTo>
                    <a:lnTo>
                      <a:pt x="28566" y="2760"/>
                    </a:lnTo>
                    <a:cubicBezTo>
                      <a:pt x="28566" y="2794"/>
                      <a:pt x="28557" y="2837"/>
                      <a:pt x="28548" y="2880"/>
                    </a:cubicBezTo>
                    <a:cubicBezTo>
                      <a:pt x="28540" y="2923"/>
                      <a:pt x="28540" y="2966"/>
                      <a:pt x="28523" y="3018"/>
                    </a:cubicBezTo>
                    <a:cubicBezTo>
                      <a:pt x="28514" y="3061"/>
                      <a:pt x="28505" y="3113"/>
                      <a:pt x="28505" y="3156"/>
                    </a:cubicBezTo>
                    <a:cubicBezTo>
                      <a:pt x="28497" y="3199"/>
                      <a:pt x="28480" y="3241"/>
                      <a:pt x="28471" y="3276"/>
                    </a:cubicBezTo>
                    <a:cubicBezTo>
                      <a:pt x="28454" y="3345"/>
                      <a:pt x="28420" y="3370"/>
                      <a:pt x="28420" y="3370"/>
                    </a:cubicBezTo>
                    <a:cubicBezTo>
                      <a:pt x="28420" y="3370"/>
                      <a:pt x="28428" y="3370"/>
                      <a:pt x="28454" y="3362"/>
                    </a:cubicBezTo>
                    <a:cubicBezTo>
                      <a:pt x="28471" y="3353"/>
                      <a:pt x="28497" y="3327"/>
                      <a:pt x="28505" y="3302"/>
                    </a:cubicBezTo>
                    <a:cubicBezTo>
                      <a:pt x="28523" y="3267"/>
                      <a:pt x="28540" y="3224"/>
                      <a:pt x="28548" y="3181"/>
                    </a:cubicBezTo>
                    <a:cubicBezTo>
                      <a:pt x="28557" y="3138"/>
                      <a:pt x="28566" y="3095"/>
                      <a:pt x="28583" y="3044"/>
                    </a:cubicBezTo>
                    <a:cubicBezTo>
                      <a:pt x="28585" y="3033"/>
                      <a:pt x="28587" y="3022"/>
                      <a:pt x="28589" y="3010"/>
                    </a:cubicBezTo>
                    <a:lnTo>
                      <a:pt x="28589" y="3010"/>
                    </a:lnTo>
                    <a:cubicBezTo>
                      <a:pt x="28569" y="3374"/>
                      <a:pt x="28465" y="3456"/>
                      <a:pt x="28377" y="3456"/>
                    </a:cubicBezTo>
                    <a:cubicBezTo>
                      <a:pt x="28299" y="3456"/>
                      <a:pt x="28222" y="3396"/>
                      <a:pt x="28222" y="3396"/>
                    </a:cubicBezTo>
                    <a:cubicBezTo>
                      <a:pt x="28153" y="3749"/>
                      <a:pt x="28024" y="3843"/>
                      <a:pt x="27904" y="3843"/>
                    </a:cubicBezTo>
                    <a:cubicBezTo>
                      <a:pt x="27749" y="3843"/>
                      <a:pt x="27620" y="3688"/>
                      <a:pt x="27620" y="3688"/>
                    </a:cubicBezTo>
                    <a:cubicBezTo>
                      <a:pt x="27517" y="4273"/>
                      <a:pt x="27139" y="4359"/>
                      <a:pt x="26932" y="4359"/>
                    </a:cubicBezTo>
                    <a:cubicBezTo>
                      <a:pt x="26864" y="4359"/>
                      <a:pt x="26803" y="4350"/>
                      <a:pt x="26803" y="4350"/>
                    </a:cubicBezTo>
                    <a:cubicBezTo>
                      <a:pt x="26675" y="4660"/>
                      <a:pt x="26528" y="4737"/>
                      <a:pt x="26399" y="4737"/>
                    </a:cubicBezTo>
                    <a:cubicBezTo>
                      <a:pt x="26245" y="4737"/>
                      <a:pt x="26142" y="4634"/>
                      <a:pt x="26142" y="4634"/>
                    </a:cubicBezTo>
                    <a:cubicBezTo>
                      <a:pt x="26013" y="4789"/>
                      <a:pt x="25901" y="4849"/>
                      <a:pt x="25806" y="4849"/>
                    </a:cubicBezTo>
                    <a:cubicBezTo>
                      <a:pt x="25669" y="4849"/>
                      <a:pt x="25583" y="4729"/>
                      <a:pt x="25583" y="4729"/>
                    </a:cubicBezTo>
                    <a:cubicBezTo>
                      <a:pt x="25462" y="4926"/>
                      <a:pt x="25359" y="5012"/>
                      <a:pt x="25256" y="5012"/>
                    </a:cubicBezTo>
                    <a:cubicBezTo>
                      <a:pt x="25144" y="5012"/>
                      <a:pt x="25033" y="4883"/>
                      <a:pt x="24972" y="4772"/>
                    </a:cubicBezTo>
                    <a:lnTo>
                      <a:pt x="24972" y="4772"/>
                    </a:lnTo>
                    <a:cubicBezTo>
                      <a:pt x="24990" y="4797"/>
                      <a:pt x="25015" y="4815"/>
                      <a:pt x="25033" y="4823"/>
                    </a:cubicBezTo>
                    <a:cubicBezTo>
                      <a:pt x="25058" y="4840"/>
                      <a:pt x="25084" y="4858"/>
                      <a:pt x="25110" y="4866"/>
                    </a:cubicBezTo>
                    <a:cubicBezTo>
                      <a:pt x="25153" y="4892"/>
                      <a:pt x="25187" y="4892"/>
                      <a:pt x="25187" y="4892"/>
                    </a:cubicBezTo>
                    <a:cubicBezTo>
                      <a:pt x="25187" y="4892"/>
                      <a:pt x="25162" y="4866"/>
                      <a:pt x="25119" y="4849"/>
                    </a:cubicBezTo>
                    <a:cubicBezTo>
                      <a:pt x="25101" y="4840"/>
                      <a:pt x="25076" y="4815"/>
                      <a:pt x="25067" y="4797"/>
                    </a:cubicBezTo>
                    <a:lnTo>
                      <a:pt x="25007" y="4729"/>
                    </a:lnTo>
                    <a:cubicBezTo>
                      <a:pt x="24981" y="4703"/>
                      <a:pt x="24964" y="4686"/>
                      <a:pt x="24947" y="4668"/>
                    </a:cubicBezTo>
                    <a:cubicBezTo>
                      <a:pt x="24929" y="4643"/>
                      <a:pt x="24921" y="4625"/>
                      <a:pt x="24904" y="4600"/>
                    </a:cubicBezTo>
                    <a:cubicBezTo>
                      <a:pt x="24904" y="4600"/>
                      <a:pt x="24904" y="4591"/>
                      <a:pt x="24895" y="4591"/>
                    </a:cubicBezTo>
                    <a:lnTo>
                      <a:pt x="25445" y="4307"/>
                    </a:lnTo>
                    <a:cubicBezTo>
                      <a:pt x="25462" y="4419"/>
                      <a:pt x="25488" y="4522"/>
                      <a:pt x="25531" y="4617"/>
                    </a:cubicBezTo>
                    <a:cubicBezTo>
                      <a:pt x="25514" y="4505"/>
                      <a:pt x="25514" y="4376"/>
                      <a:pt x="25540" y="4256"/>
                    </a:cubicBezTo>
                    <a:lnTo>
                      <a:pt x="25901" y="4075"/>
                    </a:lnTo>
                    <a:cubicBezTo>
                      <a:pt x="25927" y="4247"/>
                      <a:pt x="26004" y="4419"/>
                      <a:pt x="26107" y="4548"/>
                    </a:cubicBezTo>
                    <a:cubicBezTo>
                      <a:pt x="26021" y="4385"/>
                      <a:pt x="25987" y="4187"/>
                      <a:pt x="26013" y="4015"/>
                    </a:cubicBezTo>
                    <a:lnTo>
                      <a:pt x="26451" y="3792"/>
                    </a:lnTo>
                    <a:cubicBezTo>
                      <a:pt x="26485" y="3989"/>
                      <a:pt x="26580" y="4170"/>
                      <a:pt x="26726" y="4290"/>
                    </a:cubicBezTo>
                    <a:cubicBezTo>
                      <a:pt x="26589" y="4127"/>
                      <a:pt x="26537" y="3921"/>
                      <a:pt x="26563" y="3740"/>
                    </a:cubicBezTo>
                    <a:lnTo>
                      <a:pt x="27431" y="3302"/>
                    </a:lnTo>
                    <a:cubicBezTo>
                      <a:pt x="27465" y="3396"/>
                      <a:pt x="27517" y="3491"/>
                      <a:pt x="27569" y="3577"/>
                    </a:cubicBezTo>
                    <a:cubicBezTo>
                      <a:pt x="27543" y="3474"/>
                      <a:pt x="27526" y="3353"/>
                      <a:pt x="27526" y="3241"/>
                    </a:cubicBezTo>
                    <a:lnTo>
                      <a:pt x="27543" y="3241"/>
                    </a:lnTo>
                    <a:lnTo>
                      <a:pt x="27543" y="3259"/>
                    </a:lnTo>
                    <a:cubicBezTo>
                      <a:pt x="27543" y="3276"/>
                      <a:pt x="27543" y="3302"/>
                      <a:pt x="27551" y="3327"/>
                    </a:cubicBezTo>
                    <a:cubicBezTo>
                      <a:pt x="27560" y="3353"/>
                      <a:pt x="27560" y="3388"/>
                      <a:pt x="27569" y="3413"/>
                    </a:cubicBezTo>
                    <a:cubicBezTo>
                      <a:pt x="27586" y="3448"/>
                      <a:pt x="27594" y="3474"/>
                      <a:pt x="27603" y="3491"/>
                    </a:cubicBezTo>
                    <a:cubicBezTo>
                      <a:pt x="27611" y="3517"/>
                      <a:pt x="27637" y="3534"/>
                      <a:pt x="27646" y="3560"/>
                    </a:cubicBezTo>
                    <a:lnTo>
                      <a:pt x="27697" y="3611"/>
                    </a:lnTo>
                    <a:lnTo>
                      <a:pt x="27680" y="3542"/>
                    </a:lnTo>
                    <a:cubicBezTo>
                      <a:pt x="27663" y="3525"/>
                      <a:pt x="27654" y="3499"/>
                      <a:pt x="27654" y="3482"/>
                    </a:cubicBezTo>
                    <a:cubicBezTo>
                      <a:pt x="27646" y="3456"/>
                      <a:pt x="27637" y="3431"/>
                      <a:pt x="27620" y="3405"/>
                    </a:cubicBezTo>
                    <a:cubicBezTo>
                      <a:pt x="27611" y="3388"/>
                      <a:pt x="27603" y="3353"/>
                      <a:pt x="27594" y="3327"/>
                    </a:cubicBezTo>
                    <a:cubicBezTo>
                      <a:pt x="27586" y="3310"/>
                      <a:pt x="27569" y="3284"/>
                      <a:pt x="27569" y="3267"/>
                    </a:cubicBezTo>
                    <a:cubicBezTo>
                      <a:pt x="27569" y="3267"/>
                      <a:pt x="27569" y="3259"/>
                      <a:pt x="27560" y="3259"/>
                    </a:cubicBezTo>
                    <a:lnTo>
                      <a:pt x="28024" y="3018"/>
                    </a:lnTo>
                    <a:cubicBezTo>
                      <a:pt x="28050" y="3138"/>
                      <a:pt x="28110" y="3241"/>
                      <a:pt x="28170" y="3345"/>
                    </a:cubicBezTo>
                    <a:cubicBezTo>
                      <a:pt x="28136" y="3242"/>
                      <a:pt x="28127" y="3156"/>
                      <a:pt x="28127" y="3061"/>
                    </a:cubicBezTo>
                    <a:lnTo>
                      <a:pt x="28127" y="3061"/>
                    </a:lnTo>
                    <a:cubicBezTo>
                      <a:pt x="28127" y="3087"/>
                      <a:pt x="28136" y="3095"/>
                      <a:pt x="28136" y="3113"/>
                    </a:cubicBezTo>
                    <a:cubicBezTo>
                      <a:pt x="28153" y="3138"/>
                      <a:pt x="28153" y="3156"/>
                      <a:pt x="28162" y="3173"/>
                    </a:cubicBezTo>
                    <a:cubicBezTo>
                      <a:pt x="28187" y="3199"/>
                      <a:pt x="28196" y="3224"/>
                      <a:pt x="28196" y="3224"/>
                    </a:cubicBezTo>
                    <a:lnTo>
                      <a:pt x="28196" y="3156"/>
                    </a:lnTo>
                    <a:lnTo>
                      <a:pt x="28196" y="3095"/>
                    </a:lnTo>
                    <a:cubicBezTo>
                      <a:pt x="28196" y="3070"/>
                      <a:pt x="28179" y="3052"/>
                      <a:pt x="28179" y="3027"/>
                    </a:cubicBezTo>
                    <a:cubicBezTo>
                      <a:pt x="28179" y="3009"/>
                      <a:pt x="28170" y="2984"/>
                      <a:pt x="28170" y="2966"/>
                    </a:cubicBezTo>
                    <a:lnTo>
                      <a:pt x="28170" y="2941"/>
                    </a:lnTo>
                    <a:lnTo>
                      <a:pt x="28566" y="2743"/>
                    </a:lnTo>
                    <a:close/>
                    <a:moveTo>
                      <a:pt x="38254" y="3267"/>
                    </a:moveTo>
                    <a:lnTo>
                      <a:pt x="38254" y="3284"/>
                    </a:lnTo>
                    <a:cubicBezTo>
                      <a:pt x="38254" y="3319"/>
                      <a:pt x="38236" y="3362"/>
                      <a:pt x="38228" y="3405"/>
                    </a:cubicBezTo>
                    <a:cubicBezTo>
                      <a:pt x="38219" y="3448"/>
                      <a:pt x="38219" y="3491"/>
                      <a:pt x="38211" y="3534"/>
                    </a:cubicBezTo>
                    <a:cubicBezTo>
                      <a:pt x="38193" y="3577"/>
                      <a:pt x="38193" y="3620"/>
                      <a:pt x="38185" y="3663"/>
                    </a:cubicBezTo>
                    <a:cubicBezTo>
                      <a:pt x="38176" y="3706"/>
                      <a:pt x="38176" y="3740"/>
                      <a:pt x="38168" y="3774"/>
                    </a:cubicBezTo>
                    <a:cubicBezTo>
                      <a:pt x="38150" y="3835"/>
                      <a:pt x="38107" y="3869"/>
                      <a:pt x="38107" y="3869"/>
                    </a:cubicBezTo>
                    <a:cubicBezTo>
                      <a:pt x="38107" y="3869"/>
                      <a:pt x="38125" y="3869"/>
                      <a:pt x="38142" y="3860"/>
                    </a:cubicBezTo>
                    <a:cubicBezTo>
                      <a:pt x="38168" y="3843"/>
                      <a:pt x="38185" y="3826"/>
                      <a:pt x="38193" y="3792"/>
                    </a:cubicBezTo>
                    <a:cubicBezTo>
                      <a:pt x="38219" y="3766"/>
                      <a:pt x="38228" y="3714"/>
                      <a:pt x="38236" y="3688"/>
                    </a:cubicBezTo>
                    <a:lnTo>
                      <a:pt x="38271" y="3560"/>
                    </a:lnTo>
                    <a:cubicBezTo>
                      <a:pt x="38271" y="3529"/>
                      <a:pt x="38278" y="3505"/>
                      <a:pt x="38279" y="3488"/>
                    </a:cubicBezTo>
                    <a:lnTo>
                      <a:pt x="38279" y="3488"/>
                    </a:lnTo>
                    <a:cubicBezTo>
                      <a:pt x="38261" y="3870"/>
                      <a:pt x="38167" y="3964"/>
                      <a:pt x="38082" y="3964"/>
                    </a:cubicBezTo>
                    <a:cubicBezTo>
                      <a:pt x="38004" y="3964"/>
                      <a:pt x="37936" y="3903"/>
                      <a:pt x="37936" y="3903"/>
                    </a:cubicBezTo>
                    <a:cubicBezTo>
                      <a:pt x="37867" y="4230"/>
                      <a:pt x="37746" y="4333"/>
                      <a:pt x="37626" y="4333"/>
                    </a:cubicBezTo>
                    <a:cubicBezTo>
                      <a:pt x="37489" y="4333"/>
                      <a:pt x="37360" y="4178"/>
                      <a:pt x="37360" y="4178"/>
                    </a:cubicBezTo>
                    <a:cubicBezTo>
                      <a:pt x="37248" y="4746"/>
                      <a:pt x="36895" y="4823"/>
                      <a:pt x="36706" y="4823"/>
                    </a:cubicBezTo>
                    <a:cubicBezTo>
                      <a:pt x="36629" y="4823"/>
                      <a:pt x="36586" y="4815"/>
                      <a:pt x="36586" y="4815"/>
                    </a:cubicBezTo>
                    <a:cubicBezTo>
                      <a:pt x="36466" y="5107"/>
                      <a:pt x="36319" y="5193"/>
                      <a:pt x="36199" y="5193"/>
                    </a:cubicBezTo>
                    <a:cubicBezTo>
                      <a:pt x="36062" y="5193"/>
                      <a:pt x="35950" y="5081"/>
                      <a:pt x="35950" y="5081"/>
                    </a:cubicBezTo>
                    <a:cubicBezTo>
                      <a:pt x="35829" y="5244"/>
                      <a:pt x="35726" y="5287"/>
                      <a:pt x="35640" y="5287"/>
                    </a:cubicBezTo>
                    <a:cubicBezTo>
                      <a:pt x="35511" y="5287"/>
                      <a:pt x="35425" y="5167"/>
                      <a:pt x="35425" y="5167"/>
                    </a:cubicBezTo>
                    <a:cubicBezTo>
                      <a:pt x="35331" y="5391"/>
                      <a:pt x="35219" y="5476"/>
                      <a:pt x="35133" y="5476"/>
                    </a:cubicBezTo>
                    <a:cubicBezTo>
                      <a:pt x="35021" y="5442"/>
                      <a:pt x="34918" y="5322"/>
                      <a:pt x="34858" y="5210"/>
                    </a:cubicBezTo>
                    <a:lnTo>
                      <a:pt x="34858" y="5210"/>
                    </a:lnTo>
                    <a:cubicBezTo>
                      <a:pt x="34875" y="5236"/>
                      <a:pt x="34901" y="5244"/>
                      <a:pt x="34910" y="5270"/>
                    </a:cubicBezTo>
                    <a:cubicBezTo>
                      <a:pt x="34935" y="5279"/>
                      <a:pt x="34961" y="5296"/>
                      <a:pt x="34987" y="5296"/>
                    </a:cubicBezTo>
                    <a:cubicBezTo>
                      <a:pt x="35030" y="5313"/>
                      <a:pt x="35064" y="5322"/>
                      <a:pt x="35064" y="5322"/>
                    </a:cubicBezTo>
                    <a:cubicBezTo>
                      <a:pt x="35064" y="5322"/>
                      <a:pt x="35039" y="5296"/>
                      <a:pt x="35004" y="5279"/>
                    </a:cubicBezTo>
                    <a:cubicBezTo>
                      <a:pt x="34987" y="5270"/>
                      <a:pt x="34978" y="5244"/>
                      <a:pt x="34953" y="5236"/>
                    </a:cubicBezTo>
                    <a:cubicBezTo>
                      <a:pt x="34935" y="5210"/>
                      <a:pt x="34910" y="5201"/>
                      <a:pt x="34901" y="5184"/>
                    </a:cubicBezTo>
                    <a:cubicBezTo>
                      <a:pt x="34875" y="5158"/>
                      <a:pt x="34858" y="5141"/>
                      <a:pt x="34849" y="5115"/>
                    </a:cubicBezTo>
                    <a:cubicBezTo>
                      <a:pt x="34824" y="5098"/>
                      <a:pt x="34815" y="5072"/>
                      <a:pt x="34807" y="5064"/>
                    </a:cubicBezTo>
                    <a:cubicBezTo>
                      <a:pt x="34807" y="5064"/>
                      <a:pt x="34807" y="5055"/>
                      <a:pt x="34789" y="5055"/>
                    </a:cubicBezTo>
                    <a:lnTo>
                      <a:pt x="35305" y="4780"/>
                    </a:lnTo>
                    <a:cubicBezTo>
                      <a:pt x="35331" y="4892"/>
                      <a:pt x="35348" y="4987"/>
                      <a:pt x="35391" y="5072"/>
                    </a:cubicBezTo>
                    <a:cubicBezTo>
                      <a:pt x="35382" y="4952"/>
                      <a:pt x="35382" y="4840"/>
                      <a:pt x="35408" y="4729"/>
                    </a:cubicBezTo>
                    <a:lnTo>
                      <a:pt x="35752" y="4557"/>
                    </a:lnTo>
                    <a:cubicBezTo>
                      <a:pt x="35769" y="4729"/>
                      <a:pt x="35847" y="4883"/>
                      <a:pt x="35950" y="4995"/>
                    </a:cubicBezTo>
                    <a:cubicBezTo>
                      <a:pt x="35864" y="4840"/>
                      <a:pt x="35838" y="4668"/>
                      <a:pt x="35855" y="4505"/>
                    </a:cubicBezTo>
                    <a:lnTo>
                      <a:pt x="36268" y="4290"/>
                    </a:lnTo>
                    <a:cubicBezTo>
                      <a:pt x="36294" y="4471"/>
                      <a:pt x="36397" y="4643"/>
                      <a:pt x="36526" y="4746"/>
                    </a:cubicBezTo>
                    <a:cubicBezTo>
                      <a:pt x="36405" y="4600"/>
                      <a:pt x="36354" y="4402"/>
                      <a:pt x="36371" y="4221"/>
                    </a:cubicBezTo>
                    <a:lnTo>
                      <a:pt x="37188" y="3809"/>
                    </a:lnTo>
                    <a:cubicBezTo>
                      <a:pt x="37222" y="3903"/>
                      <a:pt x="37265" y="3989"/>
                      <a:pt x="37317" y="4075"/>
                    </a:cubicBezTo>
                    <a:cubicBezTo>
                      <a:pt x="37302" y="3983"/>
                      <a:pt x="37282" y="3897"/>
                      <a:pt x="37276" y="3807"/>
                    </a:cubicBezTo>
                    <a:lnTo>
                      <a:pt x="37276" y="3807"/>
                    </a:lnTo>
                    <a:cubicBezTo>
                      <a:pt x="37277" y="3816"/>
                      <a:pt x="37279" y="3825"/>
                      <a:pt x="37282" y="3835"/>
                    </a:cubicBezTo>
                    <a:cubicBezTo>
                      <a:pt x="37299" y="3860"/>
                      <a:pt x="37299" y="3895"/>
                      <a:pt x="37308" y="3912"/>
                    </a:cubicBezTo>
                    <a:cubicBezTo>
                      <a:pt x="37317" y="3938"/>
                      <a:pt x="37325" y="3964"/>
                      <a:pt x="37342" y="3989"/>
                    </a:cubicBezTo>
                    <a:cubicBezTo>
                      <a:pt x="37351" y="4007"/>
                      <a:pt x="37368" y="4032"/>
                      <a:pt x="37385" y="4041"/>
                    </a:cubicBezTo>
                    <a:lnTo>
                      <a:pt x="37437" y="4093"/>
                    </a:lnTo>
                    <a:lnTo>
                      <a:pt x="37437" y="4093"/>
                    </a:lnTo>
                    <a:lnTo>
                      <a:pt x="37411" y="4032"/>
                    </a:lnTo>
                    <a:cubicBezTo>
                      <a:pt x="37403" y="4007"/>
                      <a:pt x="37403" y="3989"/>
                      <a:pt x="37394" y="3964"/>
                    </a:cubicBezTo>
                    <a:cubicBezTo>
                      <a:pt x="37385" y="3946"/>
                      <a:pt x="37368" y="3921"/>
                      <a:pt x="37368" y="3895"/>
                    </a:cubicBezTo>
                    <a:cubicBezTo>
                      <a:pt x="37360" y="3869"/>
                      <a:pt x="37351" y="3835"/>
                      <a:pt x="37342" y="3817"/>
                    </a:cubicBezTo>
                    <a:cubicBezTo>
                      <a:pt x="37325" y="3792"/>
                      <a:pt x="37317" y="3774"/>
                      <a:pt x="37317" y="3749"/>
                    </a:cubicBezTo>
                    <a:cubicBezTo>
                      <a:pt x="37317" y="3749"/>
                      <a:pt x="37317" y="3740"/>
                      <a:pt x="37308" y="3740"/>
                    </a:cubicBezTo>
                    <a:lnTo>
                      <a:pt x="37738" y="3517"/>
                    </a:lnTo>
                    <a:cubicBezTo>
                      <a:pt x="37772" y="3620"/>
                      <a:pt x="37824" y="3731"/>
                      <a:pt x="37875" y="3826"/>
                    </a:cubicBezTo>
                    <a:cubicBezTo>
                      <a:pt x="37852" y="3749"/>
                      <a:pt x="37843" y="3678"/>
                      <a:pt x="37835" y="3602"/>
                    </a:cubicBezTo>
                    <a:lnTo>
                      <a:pt x="37835" y="3602"/>
                    </a:lnTo>
                    <a:cubicBezTo>
                      <a:pt x="37836" y="3605"/>
                      <a:pt x="37838" y="3608"/>
                      <a:pt x="37841" y="3611"/>
                    </a:cubicBezTo>
                    <a:cubicBezTo>
                      <a:pt x="37858" y="3628"/>
                      <a:pt x="37858" y="3654"/>
                      <a:pt x="37867" y="3663"/>
                    </a:cubicBezTo>
                    <a:cubicBezTo>
                      <a:pt x="37884" y="3697"/>
                      <a:pt x="37901" y="3714"/>
                      <a:pt x="37901" y="3714"/>
                    </a:cubicBezTo>
                    <a:lnTo>
                      <a:pt x="37901" y="3663"/>
                    </a:lnTo>
                    <a:lnTo>
                      <a:pt x="37901" y="3611"/>
                    </a:lnTo>
                    <a:cubicBezTo>
                      <a:pt x="37901" y="3585"/>
                      <a:pt x="37901" y="3568"/>
                      <a:pt x="37884" y="3542"/>
                    </a:cubicBezTo>
                    <a:cubicBezTo>
                      <a:pt x="37884" y="3525"/>
                      <a:pt x="37875" y="3499"/>
                      <a:pt x="37875" y="3482"/>
                    </a:cubicBezTo>
                    <a:lnTo>
                      <a:pt x="37875" y="3456"/>
                    </a:lnTo>
                    <a:lnTo>
                      <a:pt x="38254" y="3267"/>
                    </a:lnTo>
                    <a:close/>
                    <a:moveTo>
                      <a:pt x="26133" y="4754"/>
                    </a:moveTo>
                    <a:cubicBezTo>
                      <a:pt x="26185" y="4780"/>
                      <a:pt x="26253" y="4806"/>
                      <a:pt x="26339" y="4815"/>
                    </a:cubicBezTo>
                    <a:lnTo>
                      <a:pt x="26167" y="5631"/>
                    </a:lnTo>
                    <a:cubicBezTo>
                      <a:pt x="25892" y="5399"/>
                      <a:pt x="25669" y="5193"/>
                      <a:pt x="25488" y="5029"/>
                    </a:cubicBezTo>
                    <a:cubicBezTo>
                      <a:pt x="25540" y="4978"/>
                      <a:pt x="25574" y="4926"/>
                      <a:pt x="25609" y="4866"/>
                    </a:cubicBezTo>
                    <a:cubicBezTo>
                      <a:pt x="25660" y="4901"/>
                      <a:pt x="25712" y="4926"/>
                      <a:pt x="25789" y="4926"/>
                    </a:cubicBezTo>
                    <a:cubicBezTo>
                      <a:pt x="25909" y="4926"/>
                      <a:pt x="26021" y="4866"/>
                      <a:pt x="26133" y="4754"/>
                    </a:cubicBezTo>
                    <a:close/>
                    <a:moveTo>
                      <a:pt x="26752" y="4608"/>
                    </a:moveTo>
                    <a:lnTo>
                      <a:pt x="26726" y="6087"/>
                    </a:lnTo>
                    <a:cubicBezTo>
                      <a:pt x="26571" y="5966"/>
                      <a:pt x="26434" y="5846"/>
                      <a:pt x="26305" y="5743"/>
                    </a:cubicBezTo>
                    <a:lnTo>
                      <a:pt x="26494" y="4806"/>
                    </a:lnTo>
                    <a:cubicBezTo>
                      <a:pt x="26580" y="4780"/>
                      <a:pt x="26666" y="4720"/>
                      <a:pt x="26752" y="4608"/>
                    </a:cubicBezTo>
                    <a:close/>
                    <a:moveTo>
                      <a:pt x="35967" y="5201"/>
                    </a:moveTo>
                    <a:cubicBezTo>
                      <a:pt x="36019" y="5236"/>
                      <a:pt x="36105" y="5270"/>
                      <a:pt x="36190" y="5270"/>
                    </a:cubicBezTo>
                    <a:cubicBezTo>
                      <a:pt x="36233" y="5270"/>
                      <a:pt x="36285" y="5253"/>
                      <a:pt x="36328" y="5236"/>
                    </a:cubicBezTo>
                    <a:lnTo>
                      <a:pt x="36328" y="5236"/>
                    </a:lnTo>
                    <a:lnTo>
                      <a:pt x="36113" y="6482"/>
                    </a:lnTo>
                    <a:cubicBezTo>
                      <a:pt x="35761" y="6104"/>
                      <a:pt x="35477" y="5769"/>
                      <a:pt x="35262" y="5511"/>
                    </a:cubicBezTo>
                    <a:cubicBezTo>
                      <a:pt x="35365" y="5468"/>
                      <a:pt x="35417" y="5399"/>
                      <a:pt x="35460" y="5322"/>
                    </a:cubicBezTo>
                    <a:cubicBezTo>
                      <a:pt x="35503" y="5339"/>
                      <a:pt x="35563" y="5365"/>
                      <a:pt x="35632" y="5365"/>
                    </a:cubicBezTo>
                    <a:cubicBezTo>
                      <a:pt x="35752" y="5365"/>
                      <a:pt x="35855" y="5313"/>
                      <a:pt x="35967" y="5201"/>
                    </a:cubicBezTo>
                    <a:close/>
                    <a:moveTo>
                      <a:pt x="36337" y="6009"/>
                    </a:moveTo>
                    <a:lnTo>
                      <a:pt x="36319" y="6689"/>
                    </a:lnTo>
                    <a:cubicBezTo>
                      <a:pt x="36285" y="6654"/>
                      <a:pt x="36268" y="6620"/>
                      <a:pt x="36233" y="6603"/>
                    </a:cubicBezTo>
                    <a:lnTo>
                      <a:pt x="36337" y="6009"/>
                    </a:lnTo>
                    <a:close/>
                    <a:moveTo>
                      <a:pt x="27345" y="4299"/>
                    </a:moveTo>
                    <a:lnTo>
                      <a:pt x="27861" y="6972"/>
                    </a:lnTo>
                    <a:cubicBezTo>
                      <a:pt x="27740" y="6886"/>
                      <a:pt x="27620" y="6800"/>
                      <a:pt x="27508" y="6706"/>
                    </a:cubicBezTo>
                    <a:cubicBezTo>
                      <a:pt x="27500" y="6611"/>
                      <a:pt x="27422" y="6542"/>
                      <a:pt x="27328" y="6542"/>
                    </a:cubicBezTo>
                    <a:lnTo>
                      <a:pt x="27293" y="6542"/>
                    </a:lnTo>
                    <a:cubicBezTo>
                      <a:pt x="27268" y="6525"/>
                      <a:pt x="27250" y="6517"/>
                      <a:pt x="27216" y="6491"/>
                    </a:cubicBezTo>
                    <a:lnTo>
                      <a:pt x="27216" y="4376"/>
                    </a:lnTo>
                    <a:cubicBezTo>
                      <a:pt x="27259" y="4350"/>
                      <a:pt x="27302" y="4333"/>
                      <a:pt x="27345" y="4299"/>
                    </a:cubicBezTo>
                    <a:close/>
                    <a:moveTo>
                      <a:pt x="36827" y="6302"/>
                    </a:moveTo>
                    <a:lnTo>
                      <a:pt x="36981" y="7350"/>
                    </a:lnTo>
                    <a:cubicBezTo>
                      <a:pt x="36938" y="7307"/>
                      <a:pt x="36878" y="7256"/>
                      <a:pt x="36827" y="7204"/>
                    </a:cubicBezTo>
                    <a:lnTo>
                      <a:pt x="36827" y="6302"/>
                    </a:lnTo>
                    <a:close/>
                    <a:moveTo>
                      <a:pt x="28712" y="2803"/>
                    </a:moveTo>
                    <a:cubicBezTo>
                      <a:pt x="28884" y="3353"/>
                      <a:pt x="29451" y="4926"/>
                      <a:pt x="30835" y="6714"/>
                    </a:cubicBezTo>
                    <a:lnTo>
                      <a:pt x="29047" y="7780"/>
                    </a:lnTo>
                    <a:cubicBezTo>
                      <a:pt x="28686" y="7557"/>
                      <a:pt x="28359" y="7316"/>
                      <a:pt x="28041" y="7101"/>
                    </a:cubicBezTo>
                    <a:lnTo>
                      <a:pt x="27474" y="4178"/>
                    </a:lnTo>
                    <a:cubicBezTo>
                      <a:pt x="27551" y="4093"/>
                      <a:pt x="27611" y="3989"/>
                      <a:pt x="27654" y="3843"/>
                    </a:cubicBezTo>
                    <a:cubicBezTo>
                      <a:pt x="27723" y="3878"/>
                      <a:pt x="27783" y="3912"/>
                      <a:pt x="27869" y="3912"/>
                    </a:cubicBezTo>
                    <a:cubicBezTo>
                      <a:pt x="28058" y="3912"/>
                      <a:pt x="28187" y="3783"/>
                      <a:pt x="28273" y="3517"/>
                    </a:cubicBezTo>
                    <a:cubicBezTo>
                      <a:pt x="28291" y="3525"/>
                      <a:pt x="28325" y="3525"/>
                      <a:pt x="28342" y="3525"/>
                    </a:cubicBezTo>
                    <a:cubicBezTo>
                      <a:pt x="28411" y="3525"/>
                      <a:pt x="28471" y="3491"/>
                      <a:pt x="28531" y="3448"/>
                    </a:cubicBezTo>
                    <a:cubicBezTo>
                      <a:pt x="28626" y="3345"/>
                      <a:pt x="28677" y="3147"/>
                      <a:pt x="28686" y="2812"/>
                    </a:cubicBezTo>
                    <a:lnTo>
                      <a:pt x="28712" y="2803"/>
                    </a:lnTo>
                    <a:close/>
                    <a:moveTo>
                      <a:pt x="28084" y="7307"/>
                    </a:moveTo>
                    <a:lnTo>
                      <a:pt x="28084" y="7307"/>
                    </a:lnTo>
                    <a:cubicBezTo>
                      <a:pt x="28342" y="7488"/>
                      <a:pt x="28609" y="7677"/>
                      <a:pt x="28901" y="7866"/>
                    </a:cubicBezTo>
                    <a:lnTo>
                      <a:pt x="28265" y="8244"/>
                    </a:lnTo>
                    <a:lnTo>
                      <a:pt x="28084" y="7307"/>
                    </a:lnTo>
                    <a:close/>
                    <a:moveTo>
                      <a:pt x="27517" y="6903"/>
                    </a:moveTo>
                    <a:cubicBezTo>
                      <a:pt x="27646" y="6998"/>
                      <a:pt x="27775" y="7093"/>
                      <a:pt x="27912" y="7187"/>
                    </a:cubicBezTo>
                    <a:lnTo>
                      <a:pt x="28144" y="8330"/>
                    </a:lnTo>
                    <a:lnTo>
                      <a:pt x="28050" y="8373"/>
                    </a:lnTo>
                    <a:cubicBezTo>
                      <a:pt x="27921" y="8330"/>
                      <a:pt x="27775" y="8305"/>
                      <a:pt x="27680" y="8287"/>
                    </a:cubicBezTo>
                    <a:cubicBezTo>
                      <a:pt x="27594" y="8279"/>
                      <a:pt x="27517" y="8201"/>
                      <a:pt x="27517" y="8107"/>
                    </a:cubicBezTo>
                    <a:lnTo>
                      <a:pt x="27517" y="6903"/>
                    </a:lnTo>
                    <a:close/>
                    <a:moveTo>
                      <a:pt x="26262" y="5915"/>
                    </a:moveTo>
                    <a:cubicBezTo>
                      <a:pt x="26399" y="6018"/>
                      <a:pt x="26546" y="6147"/>
                      <a:pt x="26709" y="6276"/>
                    </a:cubicBezTo>
                    <a:lnTo>
                      <a:pt x="26700" y="6560"/>
                    </a:lnTo>
                    <a:lnTo>
                      <a:pt x="26537" y="6560"/>
                    </a:lnTo>
                    <a:cubicBezTo>
                      <a:pt x="26442" y="6560"/>
                      <a:pt x="26356" y="6646"/>
                      <a:pt x="26356" y="6740"/>
                    </a:cubicBezTo>
                    <a:lnTo>
                      <a:pt x="26356" y="8116"/>
                    </a:lnTo>
                    <a:cubicBezTo>
                      <a:pt x="26356" y="8201"/>
                      <a:pt x="26288" y="8287"/>
                      <a:pt x="26193" y="8296"/>
                    </a:cubicBezTo>
                    <a:cubicBezTo>
                      <a:pt x="26064" y="8322"/>
                      <a:pt x="25875" y="8348"/>
                      <a:pt x="25729" y="8416"/>
                    </a:cubicBezTo>
                    <a:lnTo>
                      <a:pt x="26262" y="5915"/>
                    </a:lnTo>
                    <a:close/>
                    <a:moveTo>
                      <a:pt x="25823" y="8838"/>
                    </a:moveTo>
                    <a:lnTo>
                      <a:pt x="25823" y="8838"/>
                    </a:lnTo>
                    <a:cubicBezTo>
                      <a:pt x="26038" y="8906"/>
                      <a:pt x="26322" y="8967"/>
                      <a:pt x="26571" y="8984"/>
                    </a:cubicBezTo>
                    <a:lnTo>
                      <a:pt x="26528" y="9276"/>
                    </a:lnTo>
                    <a:lnTo>
                      <a:pt x="26133" y="9508"/>
                    </a:lnTo>
                    <a:lnTo>
                      <a:pt x="25823" y="8838"/>
                    </a:lnTo>
                    <a:close/>
                    <a:moveTo>
                      <a:pt x="28050" y="8838"/>
                    </a:moveTo>
                    <a:lnTo>
                      <a:pt x="27732" y="9551"/>
                    </a:lnTo>
                    <a:lnTo>
                      <a:pt x="27405" y="9113"/>
                    </a:lnTo>
                    <a:lnTo>
                      <a:pt x="27397" y="8975"/>
                    </a:lnTo>
                    <a:cubicBezTo>
                      <a:pt x="27620" y="8941"/>
                      <a:pt x="27869" y="8898"/>
                      <a:pt x="28050" y="8838"/>
                    </a:cubicBezTo>
                    <a:close/>
                    <a:moveTo>
                      <a:pt x="26511" y="9465"/>
                    </a:moveTo>
                    <a:lnTo>
                      <a:pt x="26477" y="9663"/>
                    </a:lnTo>
                    <a:lnTo>
                      <a:pt x="26270" y="9826"/>
                    </a:lnTo>
                    <a:lnTo>
                      <a:pt x="26185" y="9646"/>
                    </a:lnTo>
                    <a:lnTo>
                      <a:pt x="26511" y="9465"/>
                    </a:lnTo>
                    <a:close/>
                    <a:moveTo>
                      <a:pt x="27440" y="9405"/>
                    </a:moveTo>
                    <a:lnTo>
                      <a:pt x="27672" y="9714"/>
                    </a:lnTo>
                    <a:lnTo>
                      <a:pt x="27508" y="10058"/>
                    </a:lnTo>
                    <a:lnTo>
                      <a:pt x="27440" y="9405"/>
                    </a:lnTo>
                    <a:close/>
                    <a:moveTo>
                      <a:pt x="26442" y="9878"/>
                    </a:moveTo>
                    <a:lnTo>
                      <a:pt x="26408" y="10127"/>
                    </a:lnTo>
                    <a:lnTo>
                      <a:pt x="26331" y="9964"/>
                    </a:lnTo>
                    <a:lnTo>
                      <a:pt x="26442" y="9878"/>
                    </a:lnTo>
                    <a:close/>
                    <a:moveTo>
                      <a:pt x="26563" y="10110"/>
                    </a:moveTo>
                    <a:lnTo>
                      <a:pt x="26546" y="10411"/>
                    </a:lnTo>
                    <a:lnTo>
                      <a:pt x="26528" y="10368"/>
                    </a:lnTo>
                    <a:lnTo>
                      <a:pt x="26563" y="10110"/>
                    </a:lnTo>
                    <a:close/>
                    <a:moveTo>
                      <a:pt x="36405" y="3577"/>
                    </a:moveTo>
                    <a:cubicBezTo>
                      <a:pt x="36405" y="3706"/>
                      <a:pt x="36397" y="3835"/>
                      <a:pt x="36397" y="3981"/>
                    </a:cubicBezTo>
                    <a:lnTo>
                      <a:pt x="34695" y="4823"/>
                    </a:lnTo>
                    <a:cubicBezTo>
                      <a:pt x="34609" y="4866"/>
                      <a:pt x="34566" y="4978"/>
                      <a:pt x="34609" y="5064"/>
                    </a:cubicBezTo>
                    <a:cubicBezTo>
                      <a:pt x="34635" y="5098"/>
                      <a:pt x="34652" y="5115"/>
                      <a:pt x="34686" y="5141"/>
                    </a:cubicBezTo>
                    <a:cubicBezTo>
                      <a:pt x="34746" y="5270"/>
                      <a:pt x="34901" y="5545"/>
                      <a:pt x="35125" y="5554"/>
                    </a:cubicBezTo>
                    <a:cubicBezTo>
                      <a:pt x="35348" y="5838"/>
                      <a:pt x="35683" y="6224"/>
                      <a:pt x="36105" y="6663"/>
                    </a:cubicBezTo>
                    <a:lnTo>
                      <a:pt x="35434" y="10540"/>
                    </a:lnTo>
                    <a:cubicBezTo>
                      <a:pt x="33474" y="9371"/>
                      <a:pt x="32064" y="8021"/>
                      <a:pt x="31067" y="6757"/>
                    </a:cubicBezTo>
                    <a:lnTo>
                      <a:pt x="36405" y="3577"/>
                    </a:lnTo>
                    <a:close/>
                    <a:moveTo>
                      <a:pt x="36208" y="6800"/>
                    </a:moveTo>
                    <a:cubicBezTo>
                      <a:pt x="36242" y="6826"/>
                      <a:pt x="36285" y="6860"/>
                      <a:pt x="36319" y="6903"/>
                    </a:cubicBezTo>
                    <a:lnTo>
                      <a:pt x="36268" y="8924"/>
                    </a:lnTo>
                    <a:lnTo>
                      <a:pt x="36122" y="8924"/>
                    </a:lnTo>
                    <a:cubicBezTo>
                      <a:pt x="36027" y="8924"/>
                      <a:pt x="35950" y="8992"/>
                      <a:pt x="35950" y="9096"/>
                    </a:cubicBezTo>
                    <a:lnTo>
                      <a:pt x="35950" y="10385"/>
                    </a:lnTo>
                    <a:cubicBezTo>
                      <a:pt x="35950" y="10471"/>
                      <a:pt x="35890" y="10540"/>
                      <a:pt x="35804" y="10557"/>
                    </a:cubicBezTo>
                    <a:cubicBezTo>
                      <a:pt x="35726" y="10565"/>
                      <a:pt x="35640" y="10574"/>
                      <a:pt x="35554" y="10608"/>
                    </a:cubicBezTo>
                    <a:lnTo>
                      <a:pt x="36208" y="6800"/>
                    </a:lnTo>
                    <a:close/>
                    <a:moveTo>
                      <a:pt x="36835" y="7402"/>
                    </a:moveTo>
                    <a:cubicBezTo>
                      <a:pt x="36895" y="7471"/>
                      <a:pt x="36964" y="7531"/>
                      <a:pt x="37042" y="7600"/>
                    </a:cubicBezTo>
                    <a:lnTo>
                      <a:pt x="37497" y="10608"/>
                    </a:lnTo>
                    <a:cubicBezTo>
                      <a:pt x="37394" y="10574"/>
                      <a:pt x="37274" y="10557"/>
                      <a:pt x="37188" y="10540"/>
                    </a:cubicBezTo>
                    <a:cubicBezTo>
                      <a:pt x="37102" y="10531"/>
                      <a:pt x="37042" y="10454"/>
                      <a:pt x="37042" y="10368"/>
                    </a:cubicBezTo>
                    <a:lnTo>
                      <a:pt x="37042" y="9078"/>
                    </a:lnTo>
                    <a:cubicBezTo>
                      <a:pt x="37042" y="8984"/>
                      <a:pt x="36964" y="8906"/>
                      <a:pt x="36870" y="8906"/>
                    </a:cubicBezTo>
                    <a:lnTo>
                      <a:pt x="36835" y="8906"/>
                    </a:lnTo>
                    <a:lnTo>
                      <a:pt x="36835" y="7402"/>
                    </a:lnTo>
                    <a:close/>
                    <a:moveTo>
                      <a:pt x="30938" y="6835"/>
                    </a:moveTo>
                    <a:cubicBezTo>
                      <a:pt x="31944" y="8107"/>
                      <a:pt x="33362" y="9482"/>
                      <a:pt x="35339" y="10660"/>
                    </a:cubicBezTo>
                    <a:cubicBezTo>
                      <a:pt x="35279" y="10694"/>
                      <a:pt x="35219" y="10729"/>
                      <a:pt x="35193" y="10755"/>
                    </a:cubicBezTo>
                    <a:cubicBezTo>
                      <a:pt x="32838" y="9998"/>
                      <a:pt x="30792" y="8924"/>
                      <a:pt x="29185" y="7875"/>
                    </a:cubicBezTo>
                    <a:lnTo>
                      <a:pt x="30938" y="6835"/>
                    </a:lnTo>
                    <a:close/>
                    <a:moveTo>
                      <a:pt x="44847" y="9517"/>
                    </a:moveTo>
                    <a:lnTo>
                      <a:pt x="45082" y="10772"/>
                    </a:lnTo>
                    <a:lnTo>
                      <a:pt x="45082" y="10772"/>
                    </a:lnTo>
                    <a:cubicBezTo>
                      <a:pt x="45064" y="10719"/>
                      <a:pt x="45009" y="10677"/>
                      <a:pt x="44959" y="10677"/>
                    </a:cubicBezTo>
                    <a:lnTo>
                      <a:pt x="44864" y="10677"/>
                    </a:lnTo>
                    <a:lnTo>
                      <a:pt x="44864" y="10669"/>
                    </a:lnTo>
                    <a:cubicBezTo>
                      <a:pt x="44864" y="10282"/>
                      <a:pt x="44864" y="9904"/>
                      <a:pt x="44847" y="9517"/>
                    </a:cubicBezTo>
                    <a:close/>
                    <a:moveTo>
                      <a:pt x="35658" y="11116"/>
                    </a:moveTo>
                    <a:lnTo>
                      <a:pt x="35658" y="11116"/>
                    </a:lnTo>
                    <a:cubicBezTo>
                      <a:pt x="35778" y="11141"/>
                      <a:pt x="35924" y="11167"/>
                      <a:pt x="36062" y="11184"/>
                    </a:cubicBezTo>
                    <a:lnTo>
                      <a:pt x="35795" y="11459"/>
                    </a:lnTo>
                    <a:lnTo>
                      <a:pt x="35658" y="11116"/>
                    </a:lnTo>
                    <a:close/>
                    <a:moveTo>
                      <a:pt x="29571" y="11563"/>
                    </a:moveTo>
                    <a:lnTo>
                      <a:pt x="29571" y="11563"/>
                    </a:lnTo>
                    <a:cubicBezTo>
                      <a:pt x="29572" y="11582"/>
                      <a:pt x="29572" y="11601"/>
                      <a:pt x="29572" y="11619"/>
                    </a:cubicBezTo>
                    <a:lnTo>
                      <a:pt x="29572" y="11619"/>
                    </a:lnTo>
                    <a:cubicBezTo>
                      <a:pt x="29572" y="11617"/>
                      <a:pt x="29572" y="11616"/>
                      <a:pt x="29571" y="11614"/>
                    </a:cubicBezTo>
                    <a:lnTo>
                      <a:pt x="29571" y="11563"/>
                    </a:lnTo>
                    <a:close/>
                    <a:moveTo>
                      <a:pt x="37403" y="11090"/>
                    </a:moveTo>
                    <a:lnTo>
                      <a:pt x="37188" y="11683"/>
                    </a:lnTo>
                    <a:lnTo>
                      <a:pt x="36887" y="11227"/>
                    </a:lnTo>
                    <a:lnTo>
                      <a:pt x="36887" y="11184"/>
                    </a:lnTo>
                    <a:cubicBezTo>
                      <a:pt x="37059" y="11167"/>
                      <a:pt x="37239" y="11133"/>
                      <a:pt x="37403" y="11090"/>
                    </a:cubicBezTo>
                    <a:close/>
                    <a:moveTo>
                      <a:pt x="38503" y="3336"/>
                    </a:moveTo>
                    <a:cubicBezTo>
                      <a:pt x="38769" y="4325"/>
                      <a:pt x="40196" y="8906"/>
                      <a:pt x="43833" y="11683"/>
                    </a:cubicBezTo>
                    <a:lnTo>
                      <a:pt x="43807" y="11786"/>
                    </a:lnTo>
                    <a:cubicBezTo>
                      <a:pt x="40927" y="10660"/>
                      <a:pt x="38683" y="8941"/>
                      <a:pt x="37153" y="7514"/>
                    </a:cubicBezTo>
                    <a:lnTo>
                      <a:pt x="36835" y="5442"/>
                    </a:lnTo>
                    <a:lnTo>
                      <a:pt x="36835" y="5141"/>
                    </a:lnTo>
                    <a:lnTo>
                      <a:pt x="36835" y="4901"/>
                    </a:lnTo>
                    <a:cubicBezTo>
                      <a:pt x="37024" y="4866"/>
                      <a:pt x="37299" y="4763"/>
                      <a:pt x="37437" y="4368"/>
                    </a:cubicBezTo>
                    <a:cubicBezTo>
                      <a:pt x="37489" y="4393"/>
                      <a:pt x="37566" y="4428"/>
                      <a:pt x="37643" y="4428"/>
                    </a:cubicBezTo>
                    <a:cubicBezTo>
                      <a:pt x="37815" y="4428"/>
                      <a:pt x="37944" y="4299"/>
                      <a:pt x="38030" y="4050"/>
                    </a:cubicBezTo>
                    <a:cubicBezTo>
                      <a:pt x="38047" y="4067"/>
                      <a:pt x="38073" y="4067"/>
                      <a:pt x="38090" y="4067"/>
                    </a:cubicBezTo>
                    <a:cubicBezTo>
                      <a:pt x="38159" y="4067"/>
                      <a:pt x="38219" y="4041"/>
                      <a:pt x="38271" y="3989"/>
                    </a:cubicBezTo>
                    <a:cubicBezTo>
                      <a:pt x="38374" y="3895"/>
                      <a:pt x="38425" y="3697"/>
                      <a:pt x="38425" y="3396"/>
                    </a:cubicBezTo>
                    <a:lnTo>
                      <a:pt x="38503" y="3336"/>
                    </a:lnTo>
                    <a:close/>
                    <a:moveTo>
                      <a:pt x="44443" y="9414"/>
                    </a:moveTo>
                    <a:lnTo>
                      <a:pt x="44443" y="9414"/>
                    </a:lnTo>
                    <a:cubicBezTo>
                      <a:pt x="44417" y="9826"/>
                      <a:pt x="44408" y="10239"/>
                      <a:pt x="44400" y="10651"/>
                    </a:cubicBezTo>
                    <a:lnTo>
                      <a:pt x="44400" y="10669"/>
                    </a:lnTo>
                    <a:lnTo>
                      <a:pt x="44374" y="10669"/>
                    </a:lnTo>
                    <a:cubicBezTo>
                      <a:pt x="44297" y="10669"/>
                      <a:pt x="44245" y="10737"/>
                      <a:pt x="44245" y="10798"/>
                    </a:cubicBezTo>
                    <a:lnTo>
                      <a:pt x="44245" y="11786"/>
                    </a:lnTo>
                    <a:lnTo>
                      <a:pt x="44245" y="11803"/>
                    </a:lnTo>
                    <a:cubicBezTo>
                      <a:pt x="44159" y="11735"/>
                      <a:pt x="44073" y="11683"/>
                      <a:pt x="43987" y="11614"/>
                    </a:cubicBezTo>
                    <a:lnTo>
                      <a:pt x="44443" y="9414"/>
                    </a:lnTo>
                    <a:close/>
                    <a:moveTo>
                      <a:pt x="43961" y="11769"/>
                    </a:moveTo>
                    <a:cubicBezTo>
                      <a:pt x="44022" y="11812"/>
                      <a:pt x="44090" y="11863"/>
                      <a:pt x="44151" y="11906"/>
                    </a:cubicBezTo>
                    <a:cubicBezTo>
                      <a:pt x="44073" y="11889"/>
                      <a:pt x="44013" y="11863"/>
                      <a:pt x="43944" y="11829"/>
                    </a:cubicBezTo>
                    <a:lnTo>
                      <a:pt x="43961" y="11769"/>
                    </a:lnTo>
                    <a:close/>
                    <a:moveTo>
                      <a:pt x="36027" y="11425"/>
                    </a:moveTo>
                    <a:lnTo>
                      <a:pt x="35967" y="11915"/>
                    </a:lnTo>
                    <a:lnTo>
                      <a:pt x="35847" y="11606"/>
                    </a:lnTo>
                    <a:lnTo>
                      <a:pt x="36027" y="11425"/>
                    </a:lnTo>
                    <a:close/>
                    <a:moveTo>
                      <a:pt x="45087" y="10801"/>
                    </a:moveTo>
                    <a:lnTo>
                      <a:pt x="45302" y="11949"/>
                    </a:lnTo>
                    <a:cubicBezTo>
                      <a:pt x="45259" y="11941"/>
                      <a:pt x="45225" y="11941"/>
                      <a:pt x="45191" y="11932"/>
                    </a:cubicBezTo>
                    <a:cubicBezTo>
                      <a:pt x="45131" y="11915"/>
                      <a:pt x="45088" y="11863"/>
                      <a:pt x="45088" y="11795"/>
                    </a:cubicBezTo>
                    <a:lnTo>
                      <a:pt x="45088" y="10806"/>
                    </a:lnTo>
                    <a:cubicBezTo>
                      <a:pt x="45088" y="10805"/>
                      <a:pt x="45088" y="10803"/>
                      <a:pt x="45087" y="10801"/>
                    </a:cubicBezTo>
                    <a:close/>
                    <a:moveTo>
                      <a:pt x="26494" y="10651"/>
                    </a:moveTo>
                    <a:lnTo>
                      <a:pt x="26537" y="10737"/>
                    </a:lnTo>
                    <a:lnTo>
                      <a:pt x="26477" y="12018"/>
                    </a:lnTo>
                    <a:lnTo>
                      <a:pt x="26305" y="12027"/>
                    </a:lnTo>
                    <a:lnTo>
                      <a:pt x="26494" y="10651"/>
                    </a:lnTo>
                    <a:close/>
                    <a:moveTo>
                      <a:pt x="27766" y="9843"/>
                    </a:moveTo>
                    <a:lnTo>
                      <a:pt x="29013" y="11554"/>
                    </a:lnTo>
                    <a:lnTo>
                      <a:pt x="27826" y="12044"/>
                    </a:lnTo>
                    <a:lnTo>
                      <a:pt x="27629" y="11167"/>
                    </a:lnTo>
                    <a:lnTo>
                      <a:pt x="27543" y="10351"/>
                    </a:lnTo>
                    <a:lnTo>
                      <a:pt x="27766" y="9843"/>
                    </a:lnTo>
                    <a:close/>
                    <a:moveTo>
                      <a:pt x="26778" y="9181"/>
                    </a:moveTo>
                    <a:cubicBezTo>
                      <a:pt x="26821" y="9671"/>
                      <a:pt x="26821" y="10170"/>
                      <a:pt x="26821" y="10660"/>
                    </a:cubicBezTo>
                    <a:cubicBezTo>
                      <a:pt x="26803" y="11159"/>
                      <a:pt x="26786" y="11649"/>
                      <a:pt x="26735" y="12147"/>
                    </a:cubicBezTo>
                    <a:cubicBezTo>
                      <a:pt x="26692" y="11649"/>
                      <a:pt x="26692" y="11150"/>
                      <a:pt x="26692" y="10660"/>
                    </a:cubicBezTo>
                    <a:cubicBezTo>
                      <a:pt x="26692" y="10170"/>
                      <a:pt x="26709" y="9671"/>
                      <a:pt x="26778" y="9181"/>
                    </a:cubicBezTo>
                    <a:close/>
                    <a:moveTo>
                      <a:pt x="27371" y="10729"/>
                    </a:moveTo>
                    <a:lnTo>
                      <a:pt x="27448" y="11116"/>
                    </a:lnTo>
                    <a:lnTo>
                      <a:pt x="27560" y="12130"/>
                    </a:lnTo>
                    <a:lnTo>
                      <a:pt x="27379" y="12147"/>
                    </a:lnTo>
                    <a:lnTo>
                      <a:pt x="27371" y="10729"/>
                    </a:lnTo>
                    <a:close/>
                    <a:moveTo>
                      <a:pt x="36930" y="11554"/>
                    </a:moveTo>
                    <a:lnTo>
                      <a:pt x="37127" y="11855"/>
                    </a:lnTo>
                    <a:lnTo>
                      <a:pt x="37016" y="12156"/>
                    </a:lnTo>
                    <a:lnTo>
                      <a:pt x="36981" y="11984"/>
                    </a:lnTo>
                    <a:lnTo>
                      <a:pt x="36930" y="11554"/>
                    </a:lnTo>
                    <a:close/>
                    <a:moveTo>
                      <a:pt x="36844" y="12216"/>
                    </a:moveTo>
                    <a:lnTo>
                      <a:pt x="36878" y="12517"/>
                    </a:lnTo>
                    <a:lnTo>
                      <a:pt x="36844" y="12594"/>
                    </a:lnTo>
                    <a:lnTo>
                      <a:pt x="36844" y="12216"/>
                    </a:lnTo>
                    <a:close/>
                    <a:moveTo>
                      <a:pt x="26451" y="12156"/>
                    </a:moveTo>
                    <a:lnTo>
                      <a:pt x="26434" y="12603"/>
                    </a:lnTo>
                    <a:lnTo>
                      <a:pt x="26210" y="12620"/>
                    </a:lnTo>
                    <a:lnTo>
                      <a:pt x="26210" y="12620"/>
                    </a:lnTo>
                    <a:lnTo>
                      <a:pt x="26270" y="12164"/>
                    </a:lnTo>
                    <a:lnTo>
                      <a:pt x="26451" y="12156"/>
                    </a:lnTo>
                    <a:close/>
                    <a:moveTo>
                      <a:pt x="37179" y="7746"/>
                    </a:moveTo>
                    <a:cubicBezTo>
                      <a:pt x="38718" y="9164"/>
                      <a:pt x="40936" y="10841"/>
                      <a:pt x="43764" y="11941"/>
                    </a:cubicBezTo>
                    <a:lnTo>
                      <a:pt x="43755" y="12027"/>
                    </a:lnTo>
                    <a:cubicBezTo>
                      <a:pt x="43678" y="12061"/>
                      <a:pt x="43626" y="12104"/>
                      <a:pt x="43626" y="12164"/>
                    </a:cubicBezTo>
                    <a:cubicBezTo>
                      <a:pt x="43626" y="12216"/>
                      <a:pt x="43704" y="12276"/>
                      <a:pt x="43807" y="12319"/>
                    </a:cubicBezTo>
                    <a:lnTo>
                      <a:pt x="43850" y="12414"/>
                    </a:lnTo>
                    <a:cubicBezTo>
                      <a:pt x="43217" y="12609"/>
                      <a:pt x="42625" y="12682"/>
                      <a:pt x="42093" y="12682"/>
                    </a:cubicBezTo>
                    <a:cubicBezTo>
                      <a:pt x="40897" y="12682"/>
                      <a:pt x="40008" y="12314"/>
                      <a:pt x="39663" y="12147"/>
                    </a:cubicBezTo>
                    <a:cubicBezTo>
                      <a:pt x="39663" y="12113"/>
                      <a:pt x="39663" y="12078"/>
                      <a:pt x="39646" y="12035"/>
                    </a:cubicBezTo>
                    <a:cubicBezTo>
                      <a:pt x="39614" y="11959"/>
                      <a:pt x="39545" y="11916"/>
                      <a:pt x="39466" y="11916"/>
                    </a:cubicBezTo>
                    <a:cubicBezTo>
                      <a:pt x="39438" y="11916"/>
                      <a:pt x="39409" y="11921"/>
                      <a:pt x="39380" y="11932"/>
                    </a:cubicBezTo>
                    <a:lnTo>
                      <a:pt x="37781" y="12594"/>
                    </a:lnTo>
                    <a:lnTo>
                      <a:pt x="37274" y="11829"/>
                    </a:lnTo>
                    <a:lnTo>
                      <a:pt x="37557" y="11055"/>
                    </a:lnTo>
                    <a:cubicBezTo>
                      <a:pt x="37712" y="11004"/>
                      <a:pt x="37832" y="10935"/>
                      <a:pt x="37832" y="10858"/>
                    </a:cubicBezTo>
                    <a:cubicBezTo>
                      <a:pt x="37832" y="10772"/>
                      <a:pt x="37746" y="10712"/>
                      <a:pt x="37643" y="10660"/>
                    </a:cubicBezTo>
                    <a:lnTo>
                      <a:pt x="37179" y="7746"/>
                    </a:lnTo>
                    <a:close/>
                    <a:moveTo>
                      <a:pt x="45216" y="12388"/>
                    </a:moveTo>
                    <a:lnTo>
                      <a:pt x="45036" y="12809"/>
                    </a:lnTo>
                    <a:lnTo>
                      <a:pt x="45002" y="12422"/>
                    </a:lnTo>
                    <a:cubicBezTo>
                      <a:pt x="45079" y="12414"/>
                      <a:pt x="45148" y="12405"/>
                      <a:pt x="45216" y="12388"/>
                    </a:cubicBezTo>
                    <a:close/>
                    <a:moveTo>
                      <a:pt x="44305" y="12500"/>
                    </a:moveTo>
                    <a:lnTo>
                      <a:pt x="44271" y="12757"/>
                    </a:lnTo>
                    <a:lnTo>
                      <a:pt x="44202" y="12835"/>
                    </a:lnTo>
                    <a:lnTo>
                      <a:pt x="44108" y="12629"/>
                    </a:lnTo>
                    <a:cubicBezTo>
                      <a:pt x="44185" y="12586"/>
                      <a:pt x="44245" y="12543"/>
                      <a:pt x="44305" y="12500"/>
                    </a:cubicBezTo>
                    <a:close/>
                    <a:moveTo>
                      <a:pt x="37222" y="11984"/>
                    </a:moveTo>
                    <a:lnTo>
                      <a:pt x="37652" y="12637"/>
                    </a:lnTo>
                    <a:lnTo>
                      <a:pt x="37170" y="12843"/>
                    </a:lnTo>
                    <a:lnTo>
                      <a:pt x="37067" y="12388"/>
                    </a:lnTo>
                    <a:lnTo>
                      <a:pt x="37222" y="11984"/>
                    </a:lnTo>
                    <a:close/>
                    <a:moveTo>
                      <a:pt x="29907" y="11631"/>
                    </a:moveTo>
                    <a:cubicBezTo>
                      <a:pt x="29958" y="11889"/>
                      <a:pt x="30044" y="12336"/>
                      <a:pt x="30208" y="12929"/>
                    </a:cubicBezTo>
                    <a:lnTo>
                      <a:pt x="29640" y="12156"/>
                    </a:lnTo>
                    <a:cubicBezTo>
                      <a:pt x="29666" y="12035"/>
                      <a:pt x="29683" y="11889"/>
                      <a:pt x="29683" y="11726"/>
                    </a:cubicBezTo>
                    <a:lnTo>
                      <a:pt x="29907" y="11631"/>
                    </a:lnTo>
                    <a:close/>
                    <a:moveTo>
                      <a:pt x="36921" y="12809"/>
                    </a:moveTo>
                    <a:lnTo>
                      <a:pt x="36930" y="12938"/>
                    </a:lnTo>
                    <a:lnTo>
                      <a:pt x="36870" y="12972"/>
                    </a:lnTo>
                    <a:lnTo>
                      <a:pt x="36870" y="12964"/>
                    </a:lnTo>
                    <a:lnTo>
                      <a:pt x="36921" y="12809"/>
                    </a:lnTo>
                    <a:close/>
                    <a:moveTo>
                      <a:pt x="36036" y="12491"/>
                    </a:moveTo>
                    <a:lnTo>
                      <a:pt x="36062" y="12560"/>
                    </a:lnTo>
                    <a:lnTo>
                      <a:pt x="36027" y="13316"/>
                    </a:lnTo>
                    <a:lnTo>
                      <a:pt x="35924" y="13359"/>
                    </a:lnTo>
                    <a:lnTo>
                      <a:pt x="36036" y="12491"/>
                    </a:lnTo>
                    <a:close/>
                    <a:moveTo>
                      <a:pt x="44151" y="13084"/>
                    </a:moveTo>
                    <a:lnTo>
                      <a:pt x="44219" y="13222"/>
                    </a:lnTo>
                    <a:lnTo>
                      <a:pt x="44202" y="13265"/>
                    </a:lnTo>
                    <a:lnTo>
                      <a:pt x="43858" y="13402"/>
                    </a:lnTo>
                    <a:lnTo>
                      <a:pt x="44151" y="13084"/>
                    </a:lnTo>
                    <a:close/>
                    <a:moveTo>
                      <a:pt x="27715" y="13574"/>
                    </a:moveTo>
                    <a:lnTo>
                      <a:pt x="27758" y="13978"/>
                    </a:lnTo>
                    <a:lnTo>
                      <a:pt x="27388" y="14004"/>
                    </a:lnTo>
                    <a:lnTo>
                      <a:pt x="27388" y="13746"/>
                    </a:lnTo>
                    <a:cubicBezTo>
                      <a:pt x="27500" y="13712"/>
                      <a:pt x="27603" y="13660"/>
                      <a:pt x="27715" y="13574"/>
                    </a:cubicBezTo>
                    <a:close/>
                    <a:moveTo>
                      <a:pt x="23941" y="14227"/>
                    </a:moveTo>
                    <a:lnTo>
                      <a:pt x="23975" y="14262"/>
                    </a:lnTo>
                    <a:cubicBezTo>
                      <a:pt x="23974" y="14267"/>
                      <a:pt x="23974" y="14272"/>
                      <a:pt x="23975" y="14277"/>
                    </a:cubicBezTo>
                    <a:lnTo>
                      <a:pt x="23975" y="14277"/>
                    </a:lnTo>
                    <a:cubicBezTo>
                      <a:pt x="23963" y="14260"/>
                      <a:pt x="23952" y="14244"/>
                      <a:pt x="23941" y="14227"/>
                    </a:cubicBezTo>
                    <a:close/>
                    <a:moveTo>
                      <a:pt x="39595" y="12276"/>
                    </a:moveTo>
                    <a:cubicBezTo>
                      <a:pt x="39964" y="12457"/>
                      <a:pt x="40875" y="12818"/>
                      <a:pt x="42096" y="12818"/>
                    </a:cubicBezTo>
                    <a:cubicBezTo>
                      <a:pt x="42646" y="12818"/>
                      <a:pt x="43257" y="12749"/>
                      <a:pt x="43918" y="12543"/>
                    </a:cubicBezTo>
                    <a:lnTo>
                      <a:pt x="43927" y="12577"/>
                    </a:lnTo>
                    <a:cubicBezTo>
                      <a:pt x="42268" y="13583"/>
                      <a:pt x="40532" y="14107"/>
                      <a:pt x="38958" y="14374"/>
                    </a:cubicBezTo>
                    <a:lnTo>
                      <a:pt x="38443" y="13591"/>
                    </a:lnTo>
                    <a:cubicBezTo>
                      <a:pt x="38511" y="13514"/>
                      <a:pt x="38563" y="13419"/>
                      <a:pt x="38615" y="13290"/>
                    </a:cubicBezTo>
                    <a:cubicBezTo>
                      <a:pt x="38658" y="13308"/>
                      <a:pt x="38718" y="13316"/>
                      <a:pt x="38761" y="13316"/>
                    </a:cubicBezTo>
                    <a:cubicBezTo>
                      <a:pt x="38855" y="13316"/>
                      <a:pt x="38950" y="13273"/>
                      <a:pt x="39019" y="13204"/>
                    </a:cubicBezTo>
                    <a:cubicBezTo>
                      <a:pt x="39148" y="13076"/>
                      <a:pt x="39208" y="12818"/>
                      <a:pt x="39216" y="12448"/>
                    </a:cubicBezTo>
                    <a:lnTo>
                      <a:pt x="39543" y="12302"/>
                    </a:lnTo>
                    <a:cubicBezTo>
                      <a:pt x="39560" y="12293"/>
                      <a:pt x="39586" y="12285"/>
                      <a:pt x="39595" y="12276"/>
                    </a:cubicBezTo>
                    <a:close/>
                    <a:moveTo>
                      <a:pt x="26356" y="14270"/>
                    </a:moveTo>
                    <a:lnTo>
                      <a:pt x="26348" y="14425"/>
                    </a:lnTo>
                    <a:lnTo>
                      <a:pt x="25944" y="14442"/>
                    </a:lnTo>
                    <a:lnTo>
                      <a:pt x="25970" y="14296"/>
                    </a:lnTo>
                    <a:cubicBezTo>
                      <a:pt x="26021" y="14305"/>
                      <a:pt x="26064" y="14313"/>
                      <a:pt x="26116" y="14313"/>
                    </a:cubicBezTo>
                    <a:cubicBezTo>
                      <a:pt x="26185" y="14313"/>
                      <a:pt x="26270" y="14305"/>
                      <a:pt x="26356" y="14270"/>
                    </a:cubicBezTo>
                    <a:close/>
                    <a:moveTo>
                      <a:pt x="37712" y="13677"/>
                    </a:moveTo>
                    <a:cubicBezTo>
                      <a:pt x="37798" y="13737"/>
                      <a:pt x="37927" y="13789"/>
                      <a:pt x="38056" y="13789"/>
                    </a:cubicBezTo>
                    <a:cubicBezTo>
                      <a:pt x="38142" y="13789"/>
                      <a:pt x="38245" y="13763"/>
                      <a:pt x="38340" y="13694"/>
                    </a:cubicBezTo>
                    <a:lnTo>
                      <a:pt x="38812" y="14399"/>
                    </a:lnTo>
                    <a:cubicBezTo>
                      <a:pt x="38374" y="14468"/>
                      <a:pt x="37953" y="14520"/>
                      <a:pt x="37540" y="14554"/>
                    </a:cubicBezTo>
                    <a:lnTo>
                      <a:pt x="37446" y="14107"/>
                    </a:lnTo>
                    <a:cubicBezTo>
                      <a:pt x="37557" y="14004"/>
                      <a:pt x="37652" y="13866"/>
                      <a:pt x="37712" y="13677"/>
                    </a:cubicBezTo>
                    <a:close/>
                    <a:moveTo>
                      <a:pt x="37325" y="14210"/>
                    </a:moveTo>
                    <a:lnTo>
                      <a:pt x="37403" y="14554"/>
                    </a:lnTo>
                    <a:cubicBezTo>
                      <a:pt x="37360" y="14563"/>
                      <a:pt x="37317" y="14563"/>
                      <a:pt x="37274" y="14563"/>
                    </a:cubicBezTo>
                    <a:lnTo>
                      <a:pt x="37239" y="14262"/>
                    </a:lnTo>
                    <a:cubicBezTo>
                      <a:pt x="37274" y="14253"/>
                      <a:pt x="37299" y="14227"/>
                      <a:pt x="37325" y="14210"/>
                    </a:cubicBezTo>
                    <a:close/>
                    <a:moveTo>
                      <a:pt x="29528" y="11563"/>
                    </a:moveTo>
                    <a:cubicBezTo>
                      <a:pt x="29528" y="11571"/>
                      <a:pt x="29528" y="11588"/>
                      <a:pt x="29520" y="11606"/>
                    </a:cubicBezTo>
                    <a:cubicBezTo>
                      <a:pt x="29520" y="11649"/>
                      <a:pt x="29503" y="11700"/>
                      <a:pt x="29494" y="11769"/>
                    </a:cubicBezTo>
                    <a:cubicBezTo>
                      <a:pt x="29485" y="11821"/>
                      <a:pt x="29477" y="11889"/>
                      <a:pt x="29460" y="11949"/>
                    </a:cubicBezTo>
                    <a:cubicBezTo>
                      <a:pt x="29451" y="12018"/>
                      <a:pt x="29434" y="12070"/>
                      <a:pt x="29417" y="12130"/>
                    </a:cubicBezTo>
                    <a:cubicBezTo>
                      <a:pt x="29408" y="12190"/>
                      <a:pt x="29391" y="12242"/>
                      <a:pt x="29374" y="12285"/>
                    </a:cubicBezTo>
                    <a:cubicBezTo>
                      <a:pt x="29348" y="12371"/>
                      <a:pt x="29279" y="12405"/>
                      <a:pt x="29279" y="12405"/>
                    </a:cubicBezTo>
                    <a:cubicBezTo>
                      <a:pt x="29279" y="12405"/>
                      <a:pt x="29288" y="12405"/>
                      <a:pt x="29322" y="12379"/>
                    </a:cubicBezTo>
                    <a:cubicBezTo>
                      <a:pt x="29348" y="12371"/>
                      <a:pt x="29374" y="12336"/>
                      <a:pt x="29408" y="12293"/>
                    </a:cubicBezTo>
                    <a:cubicBezTo>
                      <a:pt x="29434" y="12250"/>
                      <a:pt x="29451" y="12199"/>
                      <a:pt x="29485" y="12147"/>
                    </a:cubicBezTo>
                    <a:cubicBezTo>
                      <a:pt x="29503" y="12087"/>
                      <a:pt x="29528" y="12027"/>
                      <a:pt x="29537" y="11958"/>
                    </a:cubicBezTo>
                    <a:cubicBezTo>
                      <a:pt x="29545" y="11900"/>
                      <a:pt x="29562" y="11834"/>
                      <a:pt x="29570" y="11783"/>
                    </a:cubicBezTo>
                    <a:lnTo>
                      <a:pt x="29570" y="11783"/>
                    </a:lnTo>
                    <a:cubicBezTo>
                      <a:pt x="29550" y="12376"/>
                      <a:pt x="29382" y="12508"/>
                      <a:pt x="29228" y="12508"/>
                    </a:cubicBezTo>
                    <a:cubicBezTo>
                      <a:pt x="29099" y="12508"/>
                      <a:pt x="28987" y="12422"/>
                      <a:pt x="28987" y="12422"/>
                    </a:cubicBezTo>
                    <a:cubicBezTo>
                      <a:pt x="28858" y="12886"/>
                      <a:pt x="28669" y="13015"/>
                      <a:pt x="28480" y="13015"/>
                    </a:cubicBezTo>
                    <a:cubicBezTo>
                      <a:pt x="28248" y="13015"/>
                      <a:pt x="28041" y="12800"/>
                      <a:pt x="28041" y="12800"/>
                    </a:cubicBezTo>
                    <a:cubicBezTo>
                      <a:pt x="27869" y="13574"/>
                      <a:pt x="27276" y="13677"/>
                      <a:pt x="26975" y="13677"/>
                    </a:cubicBezTo>
                    <a:cubicBezTo>
                      <a:pt x="26864" y="13677"/>
                      <a:pt x="26786" y="13669"/>
                      <a:pt x="26786" y="13669"/>
                    </a:cubicBezTo>
                    <a:cubicBezTo>
                      <a:pt x="26597" y="14064"/>
                      <a:pt x="26356" y="14176"/>
                      <a:pt x="26150" y="14176"/>
                    </a:cubicBezTo>
                    <a:cubicBezTo>
                      <a:pt x="25927" y="14176"/>
                      <a:pt x="25746" y="14038"/>
                      <a:pt x="25746" y="14038"/>
                    </a:cubicBezTo>
                    <a:cubicBezTo>
                      <a:pt x="25540" y="14253"/>
                      <a:pt x="25368" y="14313"/>
                      <a:pt x="25230" y="14313"/>
                    </a:cubicBezTo>
                    <a:cubicBezTo>
                      <a:pt x="25015" y="14313"/>
                      <a:pt x="24887" y="14150"/>
                      <a:pt x="24887" y="14150"/>
                    </a:cubicBezTo>
                    <a:cubicBezTo>
                      <a:pt x="24723" y="14468"/>
                      <a:pt x="24551" y="14571"/>
                      <a:pt x="24414" y="14571"/>
                    </a:cubicBezTo>
                    <a:cubicBezTo>
                      <a:pt x="24247" y="14571"/>
                      <a:pt x="24098" y="14437"/>
                      <a:pt x="23994" y="14302"/>
                    </a:cubicBezTo>
                    <a:lnTo>
                      <a:pt x="23994" y="14302"/>
                    </a:lnTo>
                    <a:cubicBezTo>
                      <a:pt x="24009" y="14314"/>
                      <a:pt x="24030" y="14326"/>
                      <a:pt x="24044" y="14339"/>
                    </a:cubicBezTo>
                    <a:cubicBezTo>
                      <a:pt x="24087" y="14356"/>
                      <a:pt x="24121" y="14365"/>
                      <a:pt x="24156" y="14382"/>
                    </a:cubicBezTo>
                    <a:cubicBezTo>
                      <a:pt x="24216" y="14399"/>
                      <a:pt x="24259" y="14399"/>
                      <a:pt x="24259" y="14399"/>
                    </a:cubicBezTo>
                    <a:cubicBezTo>
                      <a:pt x="24259" y="14399"/>
                      <a:pt x="24216" y="14382"/>
                      <a:pt x="24164" y="14348"/>
                    </a:cubicBezTo>
                    <a:cubicBezTo>
                      <a:pt x="24130" y="14339"/>
                      <a:pt x="24104" y="14313"/>
                      <a:pt x="24070" y="14279"/>
                    </a:cubicBezTo>
                    <a:cubicBezTo>
                      <a:pt x="24035" y="14262"/>
                      <a:pt x="24001" y="14227"/>
                      <a:pt x="23975" y="14210"/>
                    </a:cubicBezTo>
                    <a:cubicBezTo>
                      <a:pt x="23941" y="14176"/>
                      <a:pt x="23907" y="14150"/>
                      <a:pt x="23889" y="14124"/>
                    </a:cubicBezTo>
                    <a:cubicBezTo>
                      <a:pt x="23855" y="14090"/>
                      <a:pt x="23829" y="14064"/>
                      <a:pt x="23812" y="14038"/>
                    </a:cubicBezTo>
                    <a:cubicBezTo>
                      <a:pt x="23812" y="14021"/>
                      <a:pt x="23803" y="14021"/>
                      <a:pt x="23803" y="14013"/>
                    </a:cubicBezTo>
                    <a:lnTo>
                      <a:pt x="24672" y="13634"/>
                    </a:lnTo>
                    <a:cubicBezTo>
                      <a:pt x="24689" y="13780"/>
                      <a:pt x="24732" y="13918"/>
                      <a:pt x="24792" y="14047"/>
                    </a:cubicBezTo>
                    <a:cubicBezTo>
                      <a:pt x="24758" y="13892"/>
                      <a:pt x="24758" y="13737"/>
                      <a:pt x="24792" y="13583"/>
                    </a:cubicBezTo>
                    <a:lnTo>
                      <a:pt x="25394" y="13325"/>
                    </a:lnTo>
                    <a:cubicBezTo>
                      <a:pt x="25419" y="13566"/>
                      <a:pt x="25540" y="13780"/>
                      <a:pt x="25703" y="13935"/>
                    </a:cubicBezTo>
                    <a:cubicBezTo>
                      <a:pt x="25566" y="13737"/>
                      <a:pt x="25497" y="13497"/>
                      <a:pt x="25523" y="13273"/>
                    </a:cubicBezTo>
                    <a:lnTo>
                      <a:pt x="26253" y="12964"/>
                    </a:lnTo>
                    <a:cubicBezTo>
                      <a:pt x="26296" y="13230"/>
                      <a:pt x="26442" y="13462"/>
                      <a:pt x="26649" y="13609"/>
                    </a:cubicBezTo>
                    <a:cubicBezTo>
                      <a:pt x="26451" y="13411"/>
                      <a:pt x="26356" y="13153"/>
                      <a:pt x="26365" y="12904"/>
                    </a:cubicBezTo>
                    <a:lnTo>
                      <a:pt x="27758" y="12319"/>
                    </a:lnTo>
                    <a:cubicBezTo>
                      <a:pt x="27809" y="12457"/>
                      <a:pt x="27869" y="12577"/>
                      <a:pt x="27955" y="12689"/>
                    </a:cubicBezTo>
                    <a:cubicBezTo>
                      <a:pt x="27904" y="12551"/>
                      <a:pt x="27878" y="12414"/>
                      <a:pt x="27869" y="12276"/>
                    </a:cubicBezTo>
                    <a:lnTo>
                      <a:pt x="27912" y="12250"/>
                    </a:lnTo>
                    <a:lnTo>
                      <a:pt x="27912" y="12259"/>
                    </a:lnTo>
                    <a:cubicBezTo>
                      <a:pt x="27912" y="12293"/>
                      <a:pt x="27930" y="12328"/>
                      <a:pt x="27938" y="12362"/>
                    </a:cubicBezTo>
                    <a:cubicBezTo>
                      <a:pt x="27947" y="12388"/>
                      <a:pt x="27955" y="12431"/>
                      <a:pt x="27981" y="12465"/>
                    </a:cubicBezTo>
                    <a:cubicBezTo>
                      <a:pt x="27998" y="12500"/>
                      <a:pt x="28016" y="12534"/>
                      <a:pt x="28033" y="12560"/>
                    </a:cubicBezTo>
                    <a:cubicBezTo>
                      <a:pt x="28058" y="12594"/>
                      <a:pt x="28076" y="12620"/>
                      <a:pt x="28101" y="12637"/>
                    </a:cubicBezTo>
                    <a:cubicBezTo>
                      <a:pt x="28144" y="12680"/>
                      <a:pt x="28170" y="12706"/>
                      <a:pt x="28170" y="12706"/>
                    </a:cubicBezTo>
                    <a:cubicBezTo>
                      <a:pt x="28170" y="12706"/>
                      <a:pt x="28153" y="12672"/>
                      <a:pt x="28127" y="12620"/>
                    </a:cubicBezTo>
                    <a:cubicBezTo>
                      <a:pt x="28119" y="12594"/>
                      <a:pt x="28101" y="12560"/>
                      <a:pt x="28084" y="12534"/>
                    </a:cubicBezTo>
                    <a:cubicBezTo>
                      <a:pt x="28076" y="12500"/>
                      <a:pt x="28058" y="12465"/>
                      <a:pt x="28041" y="12431"/>
                    </a:cubicBezTo>
                    <a:cubicBezTo>
                      <a:pt x="28024" y="12405"/>
                      <a:pt x="28016" y="12371"/>
                      <a:pt x="27998" y="12336"/>
                    </a:cubicBezTo>
                    <a:cubicBezTo>
                      <a:pt x="27990" y="12302"/>
                      <a:pt x="27973" y="12276"/>
                      <a:pt x="27955" y="12250"/>
                    </a:cubicBezTo>
                    <a:cubicBezTo>
                      <a:pt x="27955" y="12242"/>
                      <a:pt x="27955" y="12242"/>
                      <a:pt x="27947" y="12233"/>
                    </a:cubicBezTo>
                    <a:lnTo>
                      <a:pt x="28686" y="11915"/>
                    </a:lnTo>
                    <a:cubicBezTo>
                      <a:pt x="28729" y="12078"/>
                      <a:pt x="28806" y="12216"/>
                      <a:pt x="28901" y="12345"/>
                    </a:cubicBezTo>
                    <a:cubicBezTo>
                      <a:pt x="28841" y="12199"/>
                      <a:pt x="28806" y="12027"/>
                      <a:pt x="28806" y="11872"/>
                    </a:cubicBezTo>
                    <a:lnTo>
                      <a:pt x="28832" y="11863"/>
                    </a:lnTo>
                    <a:cubicBezTo>
                      <a:pt x="28832" y="11898"/>
                      <a:pt x="28841" y="11932"/>
                      <a:pt x="28841" y="11958"/>
                    </a:cubicBezTo>
                    <a:cubicBezTo>
                      <a:pt x="28849" y="11992"/>
                      <a:pt x="28849" y="12027"/>
                      <a:pt x="28858" y="12044"/>
                    </a:cubicBezTo>
                    <a:cubicBezTo>
                      <a:pt x="28875" y="12078"/>
                      <a:pt x="28884" y="12104"/>
                      <a:pt x="28892" y="12121"/>
                    </a:cubicBezTo>
                    <a:cubicBezTo>
                      <a:pt x="28918" y="12164"/>
                      <a:pt x="28935" y="12190"/>
                      <a:pt x="28935" y="12190"/>
                    </a:cubicBezTo>
                    <a:cubicBezTo>
                      <a:pt x="28935" y="12190"/>
                      <a:pt x="28935" y="12156"/>
                      <a:pt x="28927" y="12113"/>
                    </a:cubicBezTo>
                    <a:cubicBezTo>
                      <a:pt x="28927" y="12087"/>
                      <a:pt x="28918" y="12061"/>
                      <a:pt x="28918" y="12035"/>
                    </a:cubicBezTo>
                    <a:cubicBezTo>
                      <a:pt x="28901" y="12001"/>
                      <a:pt x="28901" y="11984"/>
                      <a:pt x="28901" y="11949"/>
                    </a:cubicBezTo>
                    <a:cubicBezTo>
                      <a:pt x="28892" y="11915"/>
                      <a:pt x="28892" y="11889"/>
                      <a:pt x="28884" y="11863"/>
                    </a:cubicBezTo>
                    <a:lnTo>
                      <a:pt x="28884" y="11846"/>
                    </a:lnTo>
                    <a:lnTo>
                      <a:pt x="29528" y="11563"/>
                    </a:lnTo>
                    <a:close/>
                    <a:moveTo>
                      <a:pt x="37093" y="14348"/>
                    </a:moveTo>
                    <a:lnTo>
                      <a:pt x="37110" y="14571"/>
                    </a:lnTo>
                    <a:lnTo>
                      <a:pt x="36887" y="14580"/>
                    </a:lnTo>
                    <a:lnTo>
                      <a:pt x="36887" y="14399"/>
                    </a:lnTo>
                    <a:cubicBezTo>
                      <a:pt x="36956" y="14391"/>
                      <a:pt x="37016" y="14365"/>
                      <a:pt x="37093" y="14348"/>
                    </a:cubicBezTo>
                    <a:close/>
                    <a:moveTo>
                      <a:pt x="27766" y="14133"/>
                    </a:moveTo>
                    <a:lnTo>
                      <a:pt x="27809" y="14597"/>
                    </a:lnTo>
                    <a:lnTo>
                      <a:pt x="27388" y="14614"/>
                    </a:lnTo>
                    <a:lnTo>
                      <a:pt x="27388" y="14150"/>
                    </a:lnTo>
                    <a:lnTo>
                      <a:pt x="27766" y="14133"/>
                    </a:lnTo>
                    <a:close/>
                    <a:moveTo>
                      <a:pt x="46566" y="12500"/>
                    </a:moveTo>
                    <a:lnTo>
                      <a:pt x="46566" y="12525"/>
                    </a:lnTo>
                    <a:cubicBezTo>
                      <a:pt x="46566" y="12560"/>
                      <a:pt x="46557" y="12603"/>
                      <a:pt x="46549" y="12646"/>
                    </a:cubicBezTo>
                    <a:cubicBezTo>
                      <a:pt x="46532" y="12689"/>
                      <a:pt x="46523" y="12740"/>
                      <a:pt x="46515" y="12783"/>
                    </a:cubicBezTo>
                    <a:cubicBezTo>
                      <a:pt x="46506" y="12826"/>
                      <a:pt x="46489" y="12886"/>
                      <a:pt x="46480" y="12929"/>
                    </a:cubicBezTo>
                    <a:cubicBezTo>
                      <a:pt x="46472" y="12972"/>
                      <a:pt x="46463" y="13015"/>
                      <a:pt x="46446" y="13041"/>
                    </a:cubicBezTo>
                    <a:cubicBezTo>
                      <a:pt x="46429" y="13110"/>
                      <a:pt x="46386" y="13144"/>
                      <a:pt x="46386" y="13144"/>
                    </a:cubicBezTo>
                    <a:cubicBezTo>
                      <a:pt x="46386" y="13144"/>
                      <a:pt x="46394" y="13144"/>
                      <a:pt x="46420" y="13127"/>
                    </a:cubicBezTo>
                    <a:cubicBezTo>
                      <a:pt x="46437" y="13119"/>
                      <a:pt x="46463" y="13101"/>
                      <a:pt x="46480" y="13067"/>
                    </a:cubicBezTo>
                    <a:cubicBezTo>
                      <a:pt x="46506" y="13033"/>
                      <a:pt x="46523" y="12990"/>
                      <a:pt x="46532" y="12947"/>
                    </a:cubicBezTo>
                    <a:cubicBezTo>
                      <a:pt x="46549" y="12904"/>
                      <a:pt x="46566" y="12852"/>
                      <a:pt x="46575" y="12809"/>
                    </a:cubicBezTo>
                    <a:cubicBezTo>
                      <a:pt x="46592" y="12766"/>
                      <a:pt x="46592" y="12723"/>
                      <a:pt x="46600" y="12680"/>
                    </a:cubicBezTo>
                    <a:lnTo>
                      <a:pt x="46600" y="12680"/>
                    </a:lnTo>
                    <a:cubicBezTo>
                      <a:pt x="46575" y="13119"/>
                      <a:pt x="46446" y="13230"/>
                      <a:pt x="46334" y="13230"/>
                    </a:cubicBezTo>
                    <a:cubicBezTo>
                      <a:pt x="46231" y="13230"/>
                      <a:pt x="46145" y="13153"/>
                      <a:pt x="46145" y="13153"/>
                    </a:cubicBezTo>
                    <a:cubicBezTo>
                      <a:pt x="46050" y="13505"/>
                      <a:pt x="45904" y="13617"/>
                      <a:pt x="45758" y="13617"/>
                    </a:cubicBezTo>
                    <a:cubicBezTo>
                      <a:pt x="45578" y="13617"/>
                      <a:pt x="45414" y="13454"/>
                      <a:pt x="45414" y="13454"/>
                    </a:cubicBezTo>
                    <a:cubicBezTo>
                      <a:pt x="45302" y="14047"/>
                      <a:pt x="44838" y="14133"/>
                      <a:pt x="44606" y="14133"/>
                    </a:cubicBezTo>
                    <a:cubicBezTo>
                      <a:pt x="44520" y="14133"/>
                      <a:pt x="44451" y="14124"/>
                      <a:pt x="44451" y="14124"/>
                    </a:cubicBezTo>
                    <a:cubicBezTo>
                      <a:pt x="44305" y="14434"/>
                      <a:pt x="44116" y="14520"/>
                      <a:pt x="43970" y="14520"/>
                    </a:cubicBezTo>
                    <a:cubicBezTo>
                      <a:pt x="43798" y="14520"/>
                      <a:pt x="43661" y="14408"/>
                      <a:pt x="43661" y="14408"/>
                    </a:cubicBezTo>
                    <a:cubicBezTo>
                      <a:pt x="43506" y="14571"/>
                      <a:pt x="43368" y="14623"/>
                      <a:pt x="43257" y="14623"/>
                    </a:cubicBezTo>
                    <a:cubicBezTo>
                      <a:pt x="43085" y="14623"/>
                      <a:pt x="42990" y="14511"/>
                      <a:pt x="42990" y="14511"/>
                    </a:cubicBezTo>
                    <a:cubicBezTo>
                      <a:pt x="42861" y="14752"/>
                      <a:pt x="42732" y="14829"/>
                      <a:pt x="42629" y="14829"/>
                    </a:cubicBezTo>
                    <a:cubicBezTo>
                      <a:pt x="42485" y="14829"/>
                      <a:pt x="42374" y="14712"/>
                      <a:pt x="42288" y="14593"/>
                    </a:cubicBezTo>
                    <a:lnTo>
                      <a:pt x="42288" y="14593"/>
                    </a:lnTo>
                    <a:cubicBezTo>
                      <a:pt x="42306" y="14616"/>
                      <a:pt x="42338" y="14632"/>
                      <a:pt x="42363" y="14649"/>
                    </a:cubicBezTo>
                    <a:cubicBezTo>
                      <a:pt x="42397" y="14657"/>
                      <a:pt x="42431" y="14666"/>
                      <a:pt x="42449" y="14674"/>
                    </a:cubicBezTo>
                    <a:cubicBezTo>
                      <a:pt x="42509" y="14692"/>
                      <a:pt x="42534" y="14692"/>
                      <a:pt x="42534" y="14692"/>
                    </a:cubicBezTo>
                    <a:cubicBezTo>
                      <a:pt x="42534" y="14692"/>
                      <a:pt x="42509" y="14666"/>
                      <a:pt x="42466" y="14631"/>
                    </a:cubicBezTo>
                    <a:cubicBezTo>
                      <a:pt x="42440" y="14623"/>
                      <a:pt x="42423" y="14606"/>
                      <a:pt x="42388" y="14580"/>
                    </a:cubicBezTo>
                    <a:cubicBezTo>
                      <a:pt x="42363" y="14563"/>
                      <a:pt x="42337" y="14537"/>
                      <a:pt x="42311" y="14520"/>
                    </a:cubicBezTo>
                    <a:cubicBezTo>
                      <a:pt x="42294" y="14494"/>
                      <a:pt x="42259" y="14477"/>
                      <a:pt x="42234" y="14451"/>
                    </a:cubicBezTo>
                    <a:cubicBezTo>
                      <a:pt x="42216" y="14434"/>
                      <a:pt x="42191" y="14408"/>
                      <a:pt x="42182" y="14391"/>
                    </a:cubicBezTo>
                    <a:lnTo>
                      <a:pt x="42173" y="14374"/>
                    </a:lnTo>
                    <a:lnTo>
                      <a:pt x="42827" y="14099"/>
                    </a:lnTo>
                    <a:cubicBezTo>
                      <a:pt x="42853" y="14202"/>
                      <a:pt x="42878" y="14313"/>
                      <a:pt x="42938" y="14408"/>
                    </a:cubicBezTo>
                    <a:cubicBezTo>
                      <a:pt x="42913" y="14279"/>
                      <a:pt x="42921" y="14159"/>
                      <a:pt x="42947" y="14047"/>
                    </a:cubicBezTo>
                    <a:lnTo>
                      <a:pt x="43385" y="13849"/>
                    </a:lnTo>
                    <a:cubicBezTo>
                      <a:pt x="43420" y="14030"/>
                      <a:pt x="43514" y="14202"/>
                      <a:pt x="43635" y="14322"/>
                    </a:cubicBezTo>
                    <a:cubicBezTo>
                      <a:pt x="43523" y="14159"/>
                      <a:pt x="43480" y="13970"/>
                      <a:pt x="43506" y="13798"/>
                    </a:cubicBezTo>
                    <a:lnTo>
                      <a:pt x="44039" y="13574"/>
                    </a:lnTo>
                    <a:cubicBezTo>
                      <a:pt x="44073" y="13772"/>
                      <a:pt x="44202" y="13961"/>
                      <a:pt x="44365" y="14064"/>
                    </a:cubicBezTo>
                    <a:cubicBezTo>
                      <a:pt x="44228" y="13918"/>
                      <a:pt x="44151" y="13703"/>
                      <a:pt x="44168" y="13514"/>
                    </a:cubicBezTo>
                    <a:lnTo>
                      <a:pt x="45225" y="13067"/>
                    </a:lnTo>
                    <a:cubicBezTo>
                      <a:pt x="45268" y="13170"/>
                      <a:pt x="45320" y="13273"/>
                      <a:pt x="45388" y="13359"/>
                    </a:cubicBezTo>
                    <a:cubicBezTo>
                      <a:pt x="45354" y="13247"/>
                      <a:pt x="45328" y="13127"/>
                      <a:pt x="45328" y="13024"/>
                    </a:cubicBezTo>
                    <a:lnTo>
                      <a:pt x="45345" y="13015"/>
                    </a:lnTo>
                    <a:lnTo>
                      <a:pt x="45345" y="13024"/>
                    </a:lnTo>
                    <a:cubicBezTo>
                      <a:pt x="45345" y="13041"/>
                      <a:pt x="45354" y="13076"/>
                      <a:pt x="45354" y="13101"/>
                    </a:cubicBezTo>
                    <a:cubicBezTo>
                      <a:pt x="45363" y="13127"/>
                      <a:pt x="45371" y="13153"/>
                      <a:pt x="45388" y="13187"/>
                    </a:cubicBezTo>
                    <a:cubicBezTo>
                      <a:pt x="45397" y="13213"/>
                      <a:pt x="45414" y="13239"/>
                      <a:pt x="45431" y="13256"/>
                    </a:cubicBezTo>
                    <a:cubicBezTo>
                      <a:pt x="45449" y="13282"/>
                      <a:pt x="45457" y="13299"/>
                      <a:pt x="45483" y="13325"/>
                    </a:cubicBezTo>
                    <a:cubicBezTo>
                      <a:pt x="45517" y="13359"/>
                      <a:pt x="45543" y="13376"/>
                      <a:pt x="45543" y="13376"/>
                    </a:cubicBezTo>
                    <a:cubicBezTo>
                      <a:pt x="45543" y="13376"/>
                      <a:pt x="45535" y="13342"/>
                      <a:pt x="45517" y="13299"/>
                    </a:cubicBezTo>
                    <a:lnTo>
                      <a:pt x="45483" y="13239"/>
                    </a:lnTo>
                    <a:cubicBezTo>
                      <a:pt x="45474" y="13213"/>
                      <a:pt x="45457" y="13187"/>
                      <a:pt x="45449" y="13162"/>
                    </a:cubicBezTo>
                    <a:cubicBezTo>
                      <a:pt x="45440" y="13144"/>
                      <a:pt x="45431" y="13110"/>
                      <a:pt x="45414" y="13084"/>
                    </a:cubicBezTo>
                    <a:lnTo>
                      <a:pt x="45388" y="13024"/>
                    </a:lnTo>
                    <a:cubicBezTo>
                      <a:pt x="45388" y="13024"/>
                      <a:pt x="45388" y="13015"/>
                      <a:pt x="45371" y="13015"/>
                    </a:cubicBezTo>
                    <a:lnTo>
                      <a:pt x="45930" y="12775"/>
                    </a:lnTo>
                    <a:cubicBezTo>
                      <a:pt x="45973" y="12895"/>
                      <a:pt x="46033" y="13015"/>
                      <a:pt x="46102" y="13101"/>
                    </a:cubicBezTo>
                    <a:cubicBezTo>
                      <a:pt x="46078" y="13005"/>
                      <a:pt x="46054" y="12908"/>
                      <a:pt x="46044" y="12805"/>
                    </a:cubicBezTo>
                    <a:lnTo>
                      <a:pt x="46044" y="12805"/>
                    </a:lnTo>
                    <a:cubicBezTo>
                      <a:pt x="46050" y="12823"/>
                      <a:pt x="46051" y="12853"/>
                      <a:pt x="46059" y="12869"/>
                    </a:cubicBezTo>
                    <a:cubicBezTo>
                      <a:pt x="46076" y="12895"/>
                      <a:pt x="46085" y="12912"/>
                      <a:pt x="46085" y="12929"/>
                    </a:cubicBezTo>
                    <a:cubicBezTo>
                      <a:pt x="46110" y="12955"/>
                      <a:pt x="46119" y="12981"/>
                      <a:pt x="46119" y="12981"/>
                    </a:cubicBezTo>
                    <a:lnTo>
                      <a:pt x="46119" y="12912"/>
                    </a:lnTo>
                    <a:cubicBezTo>
                      <a:pt x="46119" y="12895"/>
                      <a:pt x="46119" y="12869"/>
                      <a:pt x="46102" y="12852"/>
                    </a:cubicBezTo>
                    <a:cubicBezTo>
                      <a:pt x="46102" y="12826"/>
                      <a:pt x="46093" y="12809"/>
                      <a:pt x="46093" y="12783"/>
                    </a:cubicBezTo>
                    <a:cubicBezTo>
                      <a:pt x="46085" y="12766"/>
                      <a:pt x="46085" y="12740"/>
                      <a:pt x="46085" y="12723"/>
                    </a:cubicBezTo>
                    <a:lnTo>
                      <a:pt x="46085" y="12697"/>
                    </a:lnTo>
                    <a:lnTo>
                      <a:pt x="46566" y="12500"/>
                    </a:lnTo>
                    <a:close/>
                    <a:moveTo>
                      <a:pt x="35976" y="14881"/>
                    </a:moveTo>
                    <a:lnTo>
                      <a:pt x="35976" y="15010"/>
                    </a:lnTo>
                    <a:lnTo>
                      <a:pt x="35709" y="15027"/>
                    </a:lnTo>
                    <a:lnTo>
                      <a:pt x="35709" y="15027"/>
                    </a:lnTo>
                    <a:lnTo>
                      <a:pt x="35726" y="14881"/>
                    </a:lnTo>
                    <a:cubicBezTo>
                      <a:pt x="35761" y="14881"/>
                      <a:pt x="35804" y="14898"/>
                      <a:pt x="35847" y="14898"/>
                    </a:cubicBezTo>
                    <a:cubicBezTo>
                      <a:pt x="35890" y="14898"/>
                      <a:pt x="35933" y="14898"/>
                      <a:pt x="35976" y="14881"/>
                    </a:cubicBezTo>
                    <a:close/>
                    <a:moveTo>
                      <a:pt x="26348" y="14571"/>
                    </a:moveTo>
                    <a:lnTo>
                      <a:pt x="26322" y="15027"/>
                    </a:lnTo>
                    <a:lnTo>
                      <a:pt x="25875" y="15044"/>
                    </a:lnTo>
                    <a:lnTo>
                      <a:pt x="25935" y="14597"/>
                    </a:lnTo>
                    <a:lnTo>
                      <a:pt x="26348" y="14571"/>
                    </a:lnTo>
                    <a:close/>
                    <a:moveTo>
                      <a:pt x="39122" y="12268"/>
                    </a:moveTo>
                    <a:cubicBezTo>
                      <a:pt x="39148" y="13015"/>
                      <a:pt x="38958" y="13170"/>
                      <a:pt x="38804" y="13170"/>
                    </a:cubicBezTo>
                    <a:cubicBezTo>
                      <a:pt x="38683" y="13170"/>
                      <a:pt x="38572" y="13084"/>
                      <a:pt x="38572" y="13084"/>
                    </a:cubicBezTo>
                    <a:cubicBezTo>
                      <a:pt x="38460" y="13531"/>
                      <a:pt x="38271" y="13652"/>
                      <a:pt x="38090" y="13652"/>
                    </a:cubicBezTo>
                    <a:cubicBezTo>
                      <a:pt x="37867" y="13652"/>
                      <a:pt x="37669" y="13445"/>
                      <a:pt x="37669" y="13445"/>
                    </a:cubicBezTo>
                    <a:cubicBezTo>
                      <a:pt x="37514" y="14176"/>
                      <a:pt x="36956" y="14279"/>
                      <a:pt x="36655" y="14279"/>
                    </a:cubicBezTo>
                    <a:cubicBezTo>
                      <a:pt x="36543" y="14279"/>
                      <a:pt x="36466" y="14270"/>
                      <a:pt x="36466" y="14270"/>
                    </a:cubicBezTo>
                    <a:cubicBezTo>
                      <a:pt x="36285" y="14649"/>
                      <a:pt x="36062" y="14752"/>
                      <a:pt x="35864" y="14752"/>
                    </a:cubicBezTo>
                    <a:cubicBezTo>
                      <a:pt x="35623" y="14752"/>
                      <a:pt x="35460" y="14614"/>
                      <a:pt x="35460" y="14614"/>
                    </a:cubicBezTo>
                    <a:cubicBezTo>
                      <a:pt x="35262" y="14821"/>
                      <a:pt x="35107" y="14881"/>
                      <a:pt x="34961" y="14881"/>
                    </a:cubicBezTo>
                    <a:cubicBezTo>
                      <a:pt x="34764" y="14881"/>
                      <a:pt x="34635" y="14735"/>
                      <a:pt x="34635" y="14735"/>
                    </a:cubicBezTo>
                    <a:cubicBezTo>
                      <a:pt x="34471" y="15035"/>
                      <a:pt x="34317" y="15130"/>
                      <a:pt x="34179" y="15130"/>
                    </a:cubicBezTo>
                    <a:cubicBezTo>
                      <a:pt x="33998" y="15130"/>
                      <a:pt x="33835" y="14958"/>
                      <a:pt x="33741" y="14812"/>
                    </a:cubicBezTo>
                    <a:lnTo>
                      <a:pt x="33741" y="14812"/>
                    </a:lnTo>
                    <a:lnTo>
                      <a:pt x="33758" y="14829"/>
                    </a:lnTo>
                    <a:cubicBezTo>
                      <a:pt x="33792" y="14864"/>
                      <a:pt x="33835" y="14881"/>
                      <a:pt x="33870" y="14907"/>
                    </a:cubicBezTo>
                    <a:cubicBezTo>
                      <a:pt x="33904" y="14924"/>
                      <a:pt x="33947" y="14941"/>
                      <a:pt x="33973" y="14950"/>
                    </a:cubicBezTo>
                    <a:cubicBezTo>
                      <a:pt x="34041" y="14967"/>
                      <a:pt x="34084" y="14967"/>
                      <a:pt x="34084" y="14967"/>
                    </a:cubicBezTo>
                    <a:cubicBezTo>
                      <a:pt x="34084" y="14967"/>
                      <a:pt x="34041" y="14950"/>
                      <a:pt x="33998" y="14915"/>
                    </a:cubicBezTo>
                    <a:cubicBezTo>
                      <a:pt x="33964" y="14907"/>
                      <a:pt x="33947" y="14881"/>
                      <a:pt x="33913" y="14864"/>
                    </a:cubicBezTo>
                    <a:cubicBezTo>
                      <a:pt x="33878" y="14838"/>
                      <a:pt x="33844" y="14821"/>
                      <a:pt x="33818" y="14786"/>
                    </a:cubicBezTo>
                    <a:cubicBezTo>
                      <a:pt x="33784" y="14769"/>
                      <a:pt x="33749" y="14735"/>
                      <a:pt x="33732" y="14700"/>
                    </a:cubicBezTo>
                    <a:cubicBezTo>
                      <a:pt x="33698" y="14666"/>
                      <a:pt x="33672" y="14649"/>
                      <a:pt x="33663" y="14623"/>
                    </a:cubicBezTo>
                    <a:cubicBezTo>
                      <a:pt x="33663" y="14614"/>
                      <a:pt x="33655" y="14614"/>
                      <a:pt x="33655" y="14614"/>
                    </a:cubicBezTo>
                    <a:lnTo>
                      <a:pt x="34480" y="14262"/>
                    </a:lnTo>
                    <a:cubicBezTo>
                      <a:pt x="34506" y="14399"/>
                      <a:pt x="34531" y="14528"/>
                      <a:pt x="34600" y="14649"/>
                    </a:cubicBezTo>
                    <a:cubicBezTo>
                      <a:pt x="34566" y="14494"/>
                      <a:pt x="34574" y="14348"/>
                      <a:pt x="34600" y="14210"/>
                    </a:cubicBezTo>
                    <a:lnTo>
                      <a:pt x="35168" y="13961"/>
                    </a:lnTo>
                    <a:cubicBezTo>
                      <a:pt x="35202" y="14184"/>
                      <a:pt x="35305" y="14391"/>
                      <a:pt x="35468" y="14537"/>
                    </a:cubicBezTo>
                    <a:cubicBezTo>
                      <a:pt x="35339" y="14348"/>
                      <a:pt x="35279" y="14124"/>
                      <a:pt x="35296" y="13909"/>
                    </a:cubicBezTo>
                    <a:lnTo>
                      <a:pt x="35984" y="13617"/>
                    </a:lnTo>
                    <a:cubicBezTo>
                      <a:pt x="36027" y="13875"/>
                      <a:pt x="36182" y="14090"/>
                      <a:pt x="36371" y="14227"/>
                    </a:cubicBezTo>
                    <a:cubicBezTo>
                      <a:pt x="36190" y="14047"/>
                      <a:pt x="36096" y="13798"/>
                      <a:pt x="36113" y="13566"/>
                    </a:cubicBezTo>
                    <a:lnTo>
                      <a:pt x="37428" y="13007"/>
                    </a:lnTo>
                    <a:cubicBezTo>
                      <a:pt x="37480" y="13136"/>
                      <a:pt x="37540" y="13247"/>
                      <a:pt x="37617" y="13359"/>
                    </a:cubicBezTo>
                    <a:cubicBezTo>
                      <a:pt x="37574" y="13230"/>
                      <a:pt x="37540" y="13093"/>
                      <a:pt x="37531" y="12964"/>
                    </a:cubicBezTo>
                    <a:lnTo>
                      <a:pt x="37566" y="12947"/>
                    </a:lnTo>
                    <a:lnTo>
                      <a:pt x="37566" y="12964"/>
                    </a:lnTo>
                    <a:cubicBezTo>
                      <a:pt x="37566" y="12990"/>
                      <a:pt x="37574" y="13024"/>
                      <a:pt x="37583" y="13058"/>
                    </a:cubicBezTo>
                    <a:cubicBezTo>
                      <a:pt x="37600" y="13084"/>
                      <a:pt x="37609" y="13119"/>
                      <a:pt x="37617" y="13162"/>
                    </a:cubicBezTo>
                    <a:cubicBezTo>
                      <a:pt x="37643" y="13196"/>
                      <a:pt x="37652" y="13230"/>
                      <a:pt x="37669" y="13265"/>
                    </a:cubicBezTo>
                    <a:cubicBezTo>
                      <a:pt x="37695" y="13290"/>
                      <a:pt x="37712" y="13316"/>
                      <a:pt x="37729" y="13333"/>
                    </a:cubicBezTo>
                    <a:lnTo>
                      <a:pt x="37789" y="13402"/>
                    </a:lnTo>
                    <a:cubicBezTo>
                      <a:pt x="37789" y="13402"/>
                      <a:pt x="37781" y="13368"/>
                      <a:pt x="37755" y="13316"/>
                    </a:cubicBezTo>
                    <a:cubicBezTo>
                      <a:pt x="37746" y="13290"/>
                      <a:pt x="37738" y="13265"/>
                      <a:pt x="37712" y="13230"/>
                    </a:cubicBezTo>
                    <a:cubicBezTo>
                      <a:pt x="37703" y="13196"/>
                      <a:pt x="37686" y="13162"/>
                      <a:pt x="37669" y="13136"/>
                    </a:cubicBezTo>
                    <a:cubicBezTo>
                      <a:pt x="37660" y="13101"/>
                      <a:pt x="37643" y="13067"/>
                      <a:pt x="37626" y="13033"/>
                    </a:cubicBezTo>
                    <a:cubicBezTo>
                      <a:pt x="37617" y="13007"/>
                      <a:pt x="37600" y="12981"/>
                      <a:pt x="37600" y="12947"/>
                    </a:cubicBezTo>
                    <a:cubicBezTo>
                      <a:pt x="37600" y="12938"/>
                      <a:pt x="37600" y="12938"/>
                      <a:pt x="37583" y="12938"/>
                    </a:cubicBezTo>
                    <a:lnTo>
                      <a:pt x="38288" y="12637"/>
                    </a:lnTo>
                    <a:cubicBezTo>
                      <a:pt x="38331" y="12792"/>
                      <a:pt x="38400" y="12929"/>
                      <a:pt x="38486" y="13050"/>
                    </a:cubicBezTo>
                    <a:cubicBezTo>
                      <a:pt x="38425" y="12895"/>
                      <a:pt x="38400" y="12749"/>
                      <a:pt x="38400" y="12594"/>
                    </a:cubicBezTo>
                    <a:lnTo>
                      <a:pt x="38417" y="12586"/>
                    </a:lnTo>
                    <a:cubicBezTo>
                      <a:pt x="38417" y="12620"/>
                      <a:pt x="38417" y="12637"/>
                      <a:pt x="38425" y="12672"/>
                    </a:cubicBezTo>
                    <a:cubicBezTo>
                      <a:pt x="38434" y="12706"/>
                      <a:pt x="38434" y="12732"/>
                      <a:pt x="38443" y="12757"/>
                    </a:cubicBezTo>
                    <a:cubicBezTo>
                      <a:pt x="38460" y="12775"/>
                      <a:pt x="38468" y="12809"/>
                      <a:pt x="38477" y="12835"/>
                    </a:cubicBezTo>
                    <a:cubicBezTo>
                      <a:pt x="38503" y="12878"/>
                      <a:pt x="38520" y="12895"/>
                      <a:pt x="38520" y="12895"/>
                    </a:cubicBezTo>
                    <a:lnTo>
                      <a:pt x="38520" y="12818"/>
                    </a:lnTo>
                    <a:cubicBezTo>
                      <a:pt x="38520" y="12800"/>
                      <a:pt x="38511" y="12775"/>
                      <a:pt x="38511" y="12749"/>
                    </a:cubicBezTo>
                    <a:cubicBezTo>
                      <a:pt x="38511" y="12715"/>
                      <a:pt x="38503" y="12689"/>
                      <a:pt x="38503" y="12663"/>
                    </a:cubicBezTo>
                    <a:cubicBezTo>
                      <a:pt x="38486" y="12629"/>
                      <a:pt x="38486" y="12603"/>
                      <a:pt x="38477" y="12577"/>
                    </a:cubicBezTo>
                    <a:lnTo>
                      <a:pt x="38477" y="12551"/>
                    </a:lnTo>
                    <a:lnTo>
                      <a:pt x="39079" y="12293"/>
                    </a:lnTo>
                    <a:lnTo>
                      <a:pt x="39079" y="12293"/>
                    </a:lnTo>
                    <a:cubicBezTo>
                      <a:pt x="39079" y="12302"/>
                      <a:pt x="39079" y="12319"/>
                      <a:pt x="39070" y="12328"/>
                    </a:cubicBezTo>
                    <a:cubicBezTo>
                      <a:pt x="39070" y="12371"/>
                      <a:pt x="39062" y="12422"/>
                      <a:pt x="39044" y="12474"/>
                    </a:cubicBezTo>
                    <a:cubicBezTo>
                      <a:pt x="39036" y="12534"/>
                      <a:pt x="39027" y="12594"/>
                      <a:pt x="39019" y="12646"/>
                    </a:cubicBezTo>
                    <a:cubicBezTo>
                      <a:pt x="39001" y="12706"/>
                      <a:pt x="38993" y="12766"/>
                      <a:pt x="38976" y="12818"/>
                    </a:cubicBezTo>
                    <a:cubicBezTo>
                      <a:pt x="38958" y="12878"/>
                      <a:pt x="38950" y="12929"/>
                      <a:pt x="38933" y="12964"/>
                    </a:cubicBezTo>
                    <a:cubicBezTo>
                      <a:pt x="38898" y="13050"/>
                      <a:pt x="38847" y="13076"/>
                      <a:pt x="38847" y="13076"/>
                    </a:cubicBezTo>
                    <a:cubicBezTo>
                      <a:pt x="38847" y="13076"/>
                      <a:pt x="38855" y="13076"/>
                      <a:pt x="38890" y="13058"/>
                    </a:cubicBezTo>
                    <a:cubicBezTo>
                      <a:pt x="38907" y="13050"/>
                      <a:pt x="38941" y="13015"/>
                      <a:pt x="38976" y="12981"/>
                    </a:cubicBezTo>
                    <a:cubicBezTo>
                      <a:pt x="38993" y="12938"/>
                      <a:pt x="39019" y="12895"/>
                      <a:pt x="39036" y="12843"/>
                    </a:cubicBezTo>
                    <a:cubicBezTo>
                      <a:pt x="39062" y="12792"/>
                      <a:pt x="39070" y="12732"/>
                      <a:pt x="39087" y="12672"/>
                    </a:cubicBezTo>
                    <a:cubicBezTo>
                      <a:pt x="39105" y="12603"/>
                      <a:pt x="39113" y="12551"/>
                      <a:pt x="39122" y="12482"/>
                    </a:cubicBezTo>
                    <a:lnTo>
                      <a:pt x="39122" y="12328"/>
                    </a:lnTo>
                    <a:lnTo>
                      <a:pt x="39122" y="12268"/>
                    </a:lnTo>
                    <a:close/>
                    <a:moveTo>
                      <a:pt x="37127" y="14726"/>
                    </a:moveTo>
                    <a:lnTo>
                      <a:pt x="37179" y="15139"/>
                    </a:lnTo>
                    <a:lnTo>
                      <a:pt x="36895" y="15156"/>
                    </a:lnTo>
                    <a:lnTo>
                      <a:pt x="36887" y="14735"/>
                    </a:lnTo>
                    <a:lnTo>
                      <a:pt x="37127" y="14726"/>
                    </a:lnTo>
                    <a:close/>
                    <a:moveTo>
                      <a:pt x="27826" y="14752"/>
                    </a:moveTo>
                    <a:lnTo>
                      <a:pt x="27869" y="15216"/>
                    </a:lnTo>
                    <a:lnTo>
                      <a:pt x="27397" y="15242"/>
                    </a:lnTo>
                    <a:lnTo>
                      <a:pt x="27397" y="14778"/>
                    </a:lnTo>
                    <a:lnTo>
                      <a:pt x="27826" y="14752"/>
                    </a:lnTo>
                    <a:close/>
                    <a:moveTo>
                      <a:pt x="29038" y="7961"/>
                    </a:moveTo>
                    <a:cubicBezTo>
                      <a:pt x="30689" y="9027"/>
                      <a:pt x="32761" y="10136"/>
                      <a:pt x="35176" y="10909"/>
                    </a:cubicBezTo>
                    <a:cubicBezTo>
                      <a:pt x="35236" y="10969"/>
                      <a:pt x="35348" y="11030"/>
                      <a:pt x="35503" y="11073"/>
                    </a:cubicBezTo>
                    <a:lnTo>
                      <a:pt x="35683" y="11554"/>
                    </a:lnTo>
                    <a:lnTo>
                      <a:pt x="31927" y="15293"/>
                    </a:lnTo>
                    <a:lnTo>
                      <a:pt x="30440" y="13247"/>
                    </a:lnTo>
                    <a:cubicBezTo>
                      <a:pt x="30225" y="12465"/>
                      <a:pt x="30096" y="11855"/>
                      <a:pt x="30044" y="11563"/>
                    </a:cubicBezTo>
                    <a:cubicBezTo>
                      <a:pt x="30130" y="11511"/>
                      <a:pt x="30173" y="11399"/>
                      <a:pt x="30130" y="11305"/>
                    </a:cubicBezTo>
                    <a:cubicBezTo>
                      <a:pt x="30098" y="11222"/>
                      <a:pt x="30024" y="11177"/>
                      <a:pt x="29945" y="11177"/>
                    </a:cubicBezTo>
                    <a:cubicBezTo>
                      <a:pt x="29918" y="11177"/>
                      <a:pt x="29890" y="11182"/>
                      <a:pt x="29864" y="11193"/>
                    </a:cubicBezTo>
                    <a:lnTo>
                      <a:pt x="29159" y="11485"/>
                    </a:lnTo>
                    <a:lnTo>
                      <a:pt x="27835" y="9697"/>
                    </a:lnTo>
                    <a:lnTo>
                      <a:pt x="28265" y="8760"/>
                    </a:lnTo>
                    <a:cubicBezTo>
                      <a:pt x="28334" y="8717"/>
                      <a:pt x="28377" y="8674"/>
                      <a:pt x="28377" y="8623"/>
                    </a:cubicBezTo>
                    <a:cubicBezTo>
                      <a:pt x="28377" y="8580"/>
                      <a:pt x="28351" y="8545"/>
                      <a:pt x="28325" y="8511"/>
                    </a:cubicBezTo>
                    <a:lnTo>
                      <a:pt x="28299" y="8408"/>
                    </a:lnTo>
                    <a:lnTo>
                      <a:pt x="29038" y="7961"/>
                    </a:lnTo>
                    <a:close/>
                    <a:moveTo>
                      <a:pt x="44271" y="14563"/>
                    </a:moveTo>
                    <a:lnTo>
                      <a:pt x="44237" y="15285"/>
                    </a:lnTo>
                    <a:lnTo>
                      <a:pt x="44108" y="15293"/>
                    </a:lnTo>
                    <a:lnTo>
                      <a:pt x="44194" y="14606"/>
                    </a:lnTo>
                    <a:cubicBezTo>
                      <a:pt x="44219" y="14597"/>
                      <a:pt x="44245" y="14580"/>
                      <a:pt x="44271" y="14563"/>
                    </a:cubicBezTo>
                    <a:close/>
                    <a:moveTo>
                      <a:pt x="45010" y="14193"/>
                    </a:moveTo>
                    <a:lnTo>
                      <a:pt x="45131" y="15414"/>
                    </a:lnTo>
                    <a:lnTo>
                      <a:pt x="44993" y="15422"/>
                    </a:lnTo>
                    <a:lnTo>
                      <a:pt x="44976" y="14210"/>
                    </a:lnTo>
                    <a:cubicBezTo>
                      <a:pt x="44993" y="14210"/>
                      <a:pt x="45002" y="14193"/>
                      <a:pt x="45010" y="14193"/>
                    </a:cubicBezTo>
                    <a:close/>
                    <a:moveTo>
                      <a:pt x="35967" y="15156"/>
                    </a:moveTo>
                    <a:lnTo>
                      <a:pt x="35950" y="15560"/>
                    </a:lnTo>
                    <a:lnTo>
                      <a:pt x="35640" y="15586"/>
                    </a:lnTo>
                    <a:lnTo>
                      <a:pt x="35683" y="15164"/>
                    </a:lnTo>
                    <a:lnTo>
                      <a:pt x="35967" y="15156"/>
                    </a:lnTo>
                    <a:close/>
                    <a:moveTo>
                      <a:pt x="26313" y="15173"/>
                    </a:moveTo>
                    <a:lnTo>
                      <a:pt x="26288" y="15629"/>
                    </a:lnTo>
                    <a:lnTo>
                      <a:pt x="25789" y="15646"/>
                    </a:lnTo>
                    <a:lnTo>
                      <a:pt x="25849" y="15199"/>
                    </a:lnTo>
                    <a:lnTo>
                      <a:pt x="26313" y="15173"/>
                    </a:lnTo>
                    <a:close/>
                    <a:moveTo>
                      <a:pt x="25746" y="14193"/>
                    </a:moveTo>
                    <a:cubicBezTo>
                      <a:pt x="25772" y="14210"/>
                      <a:pt x="25806" y="14227"/>
                      <a:pt x="25841" y="14236"/>
                    </a:cubicBezTo>
                    <a:lnTo>
                      <a:pt x="25634" y="15715"/>
                    </a:lnTo>
                    <a:cubicBezTo>
                      <a:pt x="25222" y="15311"/>
                      <a:pt x="24869" y="14950"/>
                      <a:pt x="24594" y="14649"/>
                    </a:cubicBezTo>
                    <a:cubicBezTo>
                      <a:pt x="24689" y="14606"/>
                      <a:pt x="24801" y="14511"/>
                      <a:pt x="24895" y="14356"/>
                    </a:cubicBezTo>
                    <a:cubicBezTo>
                      <a:pt x="24972" y="14399"/>
                      <a:pt x="25076" y="14442"/>
                      <a:pt x="25205" y="14442"/>
                    </a:cubicBezTo>
                    <a:cubicBezTo>
                      <a:pt x="25394" y="14442"/>
                      <a:pt x="25557" y="14356"/>
                      <a:pt x="25746" y="14193"/>
                    </a:cubicBezTo>
                    <a:close/>
                    <a:moveTo>
                      <a:pt x="37205" y="15311"/>
                    </a:moveTo>
                    <a:lnTo>
                      <a:pt x="37256" y="15723"/>
                    </a:lnTo>
                    <a:lnTo>
                      <a:pt x="36921" y="15740"/>
                    </a:lnTo>
                    <a:lnTo>
                      <a:pt x="36913" y="15328"/>
                    </a:lnTo>
                    <a:lnTo>
                      <a:pt x="37205" y="15311"/>
                    </a:lnTo>
                    <a:close/>
                    <a:moveTo>
                      <a:pt x="44237" y="15422"/>
                    </a:moveTo>
                    <a:lnTo>
                      <a:pt x="44219" y="15844"/>
                    </a:lnTo>
                    <a:lnTo>
                      <a:pt x="44039" y="15852"/>
                    </a:lnTo>
                    <a:lnTo>
                      <a:pt x="44099" y="15431"/>
                    </a:lnTo>
                    <a:lnTo>
                      <a:pt x="44237" y="15422"/>
                    </a:lnTo>
                    <a:close/>
                    <a:moveTo>
                      <a:pt x="27887" y="15379"/>
                    </a:moveTo>
                    <a:lnTo>
                      <a:pt x="27930" y="15826"/>
                    </a:lnTo>
                    <a:lnTo>
                      <a:pt x="27388" y="15861"/>
                    </a:lnTo>
                    <a:lnTo>
                      <a:pt x="27388" y="15397"/>
                    </a:lnTo>
                    <a:lnTo>
                      <a:pt x="27887" y="15379"/>
                    </a:lnTo>
                    <a:close/>
                    <a:moveTo>
                      <a:pt x="30560" y="13669"/>
                    </a:moveTo>
                    <a:lnTo>
                      <a:pt x="31824" y="15397"/>
                    </a:lnTo>
                    <a:lnTo>
                      <a:pt x="31342" y="15887"/>
                    </a:lnTo>
                    <a:cubicBezTo>
                      <a:pt x="31007" y="15096"/>
                      <a:pt x="30749" y="14339"/>
                      <a:pt x="30560" y="13669"/>
                    </a:cubicBezTo>
                    <a:close/>
                    <a:moveTo>
                      <a:pt x="45148" y="15551"/>
                    </a:moveTo>
                    <a:lnTo>
                      <a:pt x="45182" y="15981"/>
                    </a:lnTo>
                    <a:lnTo>
                      <a:pt x="45002" y="15990"/>
                    </a:lnTo>
                    <a:lnTo>
                      <a:pt x="45002" y="15560"/>
                    </a:lnTo>
                    <a:lnTo>
                      <a:pt x="45148" y="15551"/>
                    </a:lnTo>
                    <a:close/>
                    <a:moveTo>
                      <a:pt x="35941" y="15715"/>
                    </a:moveTo>
                    <a:lnTo>
                      <a:pt x="35933" y="16119"/>
                    </a:lnTo>
                    <a:lnTo>
                      <a:pt x="35563" y="16144"/>
                    </a:lnTo>
                    <a:lnTo>
                      <a:pt x="35606" y="15732"/>
                    </a:lnTo>
                    <a:lnTo>
                      <a:pt x="35941" y="15715"/>
                    </a:lnTo>
                    <a:close/>
                    <a:moveTo>
                      <a:pt x="26279" y="15783"/>
                    </a:moveTo>
                    <a:lnTo>
                      <a:pt x="26262" y="16239"/>
                    </a:lnTo>
                    <a:lnTo>
                      <a:pt x="26176" y="16239"/>
                    </a:lnTo>
                    <a:lnTo>
                      <a:pt x="25755" y="15852"/>
                    </a:lnTo>
                    <a:lnTo>
                      <a:pt x="25763" y="15809"/>
                    </a:lnTo>
                    <a:lnTo>
                      <a:pt x="26279" y="15783"/>
                    </a:lnTo>
                    <a:close/>
                    <a:moveTo>
                      <a:pt x="25729" y="16024"/>
                    </a:moveTo>
                    <a:cubicBezTo>
                      <a:pt x="25806" y="16101"/>
                      <a:pt x="25884" y="16170"/>
                      <a:pt x="25970" y="16248"/>
                    </a:cubicBezTo>
                    <a:lnTo>
                      <a:pt x="25703" y="16256"/>
                    </a:lnTo>
                    <a:lnTo>
                      <a:pt x="25729" y="16024"/>
                    </a:lnTo>
                    <a:close/>
                    <a:moveTo>
                      <a:pt x="37265" y="15869"/>
                    </a:moveTo>
                    <a:lnTo>
                      <a:pt x="37317" y="16291"/>
                    </a:lnTo>
                    <a:lnTo>
                      <a:pt x="36921" y="16316"/>
                    </a:lnTo>
                    <a:lnTo>
                      <a:pt x="36913" y="15895"/>
                    </a:lnTo>
                    <a:lnTo>
                      <a:pt x="37265" y="15869"/>
                    </a:lnTo>
                    <a:close/>
                    <a:moveTo>
                      <a:pt x="44219" y="15981"/>
                    </a:moveTo>
                    <a:lnTo>
                      <a:pt x="44194" y="16402"/>
                    </a:lnTo>
                    <a:lnTo>
                      <a:pt x="43979" y="16411"/>
                    </a:lnTo>
                    <a:lnTo>
                      <a:pt x="44030" y="15990"/>
                    </a:lnTo>
                    <a:lnTo>
                      <a:pt x="44219" y="15981"/>
                    </a:lnTo>
                    <a:close/>
                    <a:moveTo>
                      <a:pt x="27947" y="15981"/>
                    </a:moveTo>
                    <a:lnTo>
                      <a:pt x="27990" y="16445"/>
                    </a:lnTo>
                    <a:lnTo>
                      <a:pt x="27397" y="16471"/>
                    </a:lnTo>
                    <a:lnTo>
                      <a:pt x="27397" y="16015"/>
                    </a:lnTo>
                    <a:lnTo>
                      <a:pt x="27947" y="15981"/>
                    </a:lnTo>
                    <a:close/>
                    <a:moveTo>
                      <a:pt x="26511" y="14184"/>
                    </a:moveTo>
                    <a:lnTo>
                      <a:pt x="26451" y="16497"/>
                    </a:lnTo>
                    <a:cubicBezTo>
                      <a:pt x="26434" y="16471"/>
                      <a:pt x="26408" y="16454"/>
                      <a:pt x="26391" y="16445"/>
                    </a:cubicBezTo>
                    <a:lnTo>
                      <a:pt x="26511" y="14184"/>
                    </a:lnTo>
                    <a:close/>
                    <a:moveTo>
                      <a:pt x="45208" y="16119"/>
                    </a:moveTo>
                    <a:lnTo>
                      <a:pt x="45251" y="16548"/>
                    </a:lnTo>
                    <a:lnTo>
                      <a:pt x="45010" y="16557"/>
                    </a:lnTo>
                    <a:lnTo>
                      <a:pt x="45010" y="16127"/>
                    </a:lnTo>
                    <a:lnTo>
                      <a:pt x="45208" y="16119"/>
                    </a:lnTo>
                    <a:close/>
                    <a:moveTo>
                      <a:pt x="35924" y="16282"/>
                    </a:moveTo>
                    <a:lnTo>
                      <a:pt x="35907" y="16686"/>
                    </a:lnTo>
                    <a:lnTo>
                      <a:pt x="35494" y="16712"/>
                    </a:lnTo>
                    <a:lnTo>
                      <a:pt x="35537" y="16299"/>
                    </a:lnTo>
                    <a:lnTo>
                      <a:pt x="35924" y="16282"/>
                    </a:lnTo>
                    <a:close/>
                    <a:moveTo>
                      <a:pt x="43987" y="12706"/>
                    </a:moveTo>
                    <a:lnTo>
                      <a:pt x="44099" y="12947"/>
                    </a:lnTo>
                    <a:lnTo>
                      <a:pt x="43549" y="13540"/>
                    </a:lnTo>
                    <a:lnTo>
                      <a:pt x="42087" y="14150"/>
                    </a:lnTo>
                    <a:cubicBezTo>
                      <a:pt x="41984" y="14193"/>
                      <a:pt x="41941" y="14313"/>
                      <a:pt x="41984" y="14425"/>
                    </a:cubicBezTo>
                    <a:cubicBezTo>
                      <a:pt x="42002" y="14468"/>
                      <a:pt x="42036" y="14511"/>
                      <a:pt x="42079" y="14528"/>
                    </a:cubicBezTo>
                    <a:cubicBezTo>
                      <a:pt x="42122" y="14614"/>
                      <a:pt x="42216" y="14752"/>
                      <a:pt x="42337" y="14855"/>
                    </a:cubicBezTo>
                    <a:lnTo>
                      <a:pt x="40549" y="16763"/>
                    </a:lnTo>
                    <a:lnTo>
                      <a:pt x="39062" y="14511"/>
                    </a:lnTo>
                    <a:cubicBezTo>
                      <a:pt x="40618" y="14236"/>
                      <a:pt x="42345" y="13703"/>
                      <a:pt x="43987" y="12706"/>
                    </a:cubicBezTo>
                    <a:close/>
                    <a:moveTo>
                      <a:pt x="26124" y="16385"/>
                    </a:moveTo>
                    <a:cubicBezTo>
                      <a:pt x="26167" y="16419"/>
                      <a:pt x="26193" y="16462"/>
                      <a:pt x="26236" y="16497"/>
                    </a:cubicBezTo>
                    <a:lnTo>
                      <a:pt x="26219" y="16832"/>
                    </a:lnTo>
                    <a:lnTo>
                      <a:pt x="25609" y="16858"/>
                    </a:lnTo>
                    <a:lnTo>
                      <a:pt x="25677" y="16411"/>
                    </a:lnTo>
                    <a:lnTo>
                      <a:pt x="26124" y="16385"/>
                    </a:lnTo>
                    <a:close/>
                    <a:moveTo>
                      <a:pt x="37325" y="16445"/>
                    </a:moveTo>
                    <a:lnTo>
                      <a:pt x="37385" y="16858"/>
                    </a:lnTo>
                    <a:lnTo>
                      <a:pt x="36930" y="16884"/>
                    </a:lnTo>
                    <a:lnTo>
                      <a:pt x="36921" y="16462"/>
                    </a:lnTo>
                    <a:lnTo>
                      <a:pt x="37325" y="16445"/>
                    </a:lnTo>
                    <a:close/>
                    <a:moveTo>
                      <a:pt x="44185" y="16540"/>
                    </a:moveTo>
                    <a:lnTo>
                      <a:pt x="44159" y="16952"/>
                    </a:lnTo>
                    <a:lnTo>
                      <a:pt x="43901" y="16970"/>
                    </a:lnTo>
                    <a:lnTo>
                      <a:pt x="43961" y="16548"/>
                    </a:lnTo>
                    <a:lnTo>
                      <a:pt x="44185" y="16540"/>
                    </a:lnTo>
                    <a:close/>
                    <a:moveTo>
                      <a:pt x="26726" y="14399"/>
                    </a:moveTo>
                    <a:cubicBezTo>
                      <a:pt x="26760" y="14829"/>
                      <a:pt x="26778" y="15268"/>
                      <a:pt x="26760" y="15697"/>
                    </a:cubicBezTo>
                    <a:cubicBezTo>
                      <a:pt x="26752" y="16127"/>
                      <a:pt x="26743" y="16574"/>
                      <a:pt x="26683" y="17004"/>
                    </a:cubicBezTo>
                    <a:cubicBezTo>
                      <a:pt x="26640" y="16574"/>
                      <a:pt x="26623" y="16127"/>
                      <a:pt x="26640" y="15697"/>
                    </a:cubicBezTo>
                    <a:cubicBezTo>
                      <a:pt x="26649" y="15268"/>
                      <a:pt x="26657" y="14829"/>
                      <a:pt x="26726" y="14399"/>
                    </a:cubicBezTo>
                    <a:close/>
                    <a:moveTo>
                      <a:pt x="28016" y="16600"/>
                    </a:moveTo>
                    <a:lnTo>
                      <a:pt x="28050" y="17064"/>
                    </a:lnTo>
                    <a:lnTo>
                      <a:pt x="27397" y="17099"/>
                    </a:lnTo>
                    <a:lnTo>
                      <a:pt x="27397" y="16634"/>
                    </a:lnTo>
                    <a:lnTo>
                      <a:pt x="28016" y="16600"/>
                    </a:lnTo>
                    <a:close/>
                    <a:moveTo>
                      <a:pt x="45259" y="16686"/>
                    </a:moveTo>
                    <a:lnTo>
                      <a:pt x="45302" y="17116"/>
                    </a:lnTo>
                    <a:lnTo>
                      <a:pt x="45010" y="17133"/>
                    </a:lnTo>
                    <a:lnTo>
                      <a:pt x="45010" y="16703"/>
                    </a:lnTo>
                    <a:lnTo>
                      <a:pt x="45259" y="16686"/>
                    </a:lnTo>
                    <a:close/>
                    <a:moveTo>
                      <a:pt x="26391" y="16626"/>
                    </a:moveTo>
                    <a:lnTo>
                      <a:pt x="26451" y="16686"/>
                    </a:lnTo>
                    <a:lnTo>
                      <a:pt x="26442" y="17150"/>
                    </a:lnTo>
                    <a:lnTo>
                      <a:pt x="26356" y="17150"/>
                    </a:lnTo>
                    <a:lnTo>
                      <a:pt x="26391" y="16626"/>
                    </a:lnTo>
                    <a:close/>
                    <a:moveTo>
                      <a:pt x="35890" y="16841"/>
                    </a:moveTo>
                    <a:lnTo>
                      <a:pt x="35881" y="17245"/>
                    </a:lnTo>
                    <a:lnTo>
                      <a:pt x="35408" y="17271"/>
                    </a:lnTo>
                    <a:lnTo>
                      <a:pt x="35460" y="16858"/>
                    </a:lnTo>
                    <a:lnTo>
                      <a:pt x="35890" y="16841"/>
                    </a:lnTo>
                    <a:close/>
                    <a:moveTo>
                      <a:pt x="37394" y="17021"/>
                    </a:moveTo>
                    <a:lnTo>
                      <a:pt x="37446" y="17442"/>
                    </a:lnTo>
                    <a:lnTo>
                      <a:pt x="36938" y="17460"/>
                    </a:lnTo>
                    <a:lnTo>
                      <a:pt x="36930" y="17047"/>
                    </a:lnTo>
                    <a:lnTo>
                      <a:pt x="37394" y="17021"/>
                    </a:lnTo>
                    <a:close/>
                    <a:moveTo>
                      <a:pt x="26219" y="16987"/>
                    </a:moveTo>
                    <a:lnTo>
                      <a:pt x="26202" y="17150"/>
                    </a:lnTo>
                    <a:cubicBezTo>
                      <a:pt x="26073" y="17159"/>
                      <a:pt x="25970" y="17279"/>
                      <a:pt x="25970" y="17408"/>
                    </a:cubicBezTo>
                    <a:lnTo>
                      <a:pt x="25970" y="17451"/>
                    </a:lnTo>
                    <a:lnTo>
                      <a:pt x="25514" y="17477"/>
                    </a:lnTo>
                    <a:lnTo>
                      <a:pt x="25591" y="17021"/>
                    </a:lnTo>
                    <a:lnTo>
                      <a:pt x="26219" y="16987"/>
                    </a:lnTo>
                    <a:close/>
                    <a:moveTo>
                      <a:pt x="44159" y="17099"/>
                    </a:moveTo>
                    <a:lnTo>
                      <a:pt x="44142" y="17520"/>
                    </a:lnTo>
                    <a:lnTo>
                      <a:pt x="43833" y="17537"/>
                    </a:lnTo>
                    <a:lnTo>
                      <a:pt x="43893" y="17107"/>
                    </a:lnTo>
                    <a:lnTo>
                      <a:pt x="44159" y="17099"/>
                    </a:lnTo>
                    <a:close/>
                    <a:moveTo>
                      <a:pt x="28067" y="17210"/>
                    </a:moveTo>
                    <a:lnTo>
                      <a:pt x="28110" y="17675"/>
                    </a:lnTo>
                    <a:lnTo>
                      <a:pt x="27895" y="17692"/>
                    </a:lnTo>
                    <a:cubicBezTo>
                      <a:pt x="27809" y="17623"/>
                      <a:pt x="27723" y="17563"/>
                      <a:pt x="27637" y="17485"/>
                    </a:cubicBezTo>
                    <a:lnTo>
                      <a:pt x="27637" y="17408"/>
                    </a:lnTo>
                    <a:cubicBezTo>
                      <a:pt x="27637" y="17348"/>
                      <a:pt x="27611" y="17279"/>
                      <a:pt x="27569" y="17236"/>
                    </a:cubicBezTo>
                    <a:lnTo>
                      <a:pt x="28067" y="17210"/>
                    </a:lnTo>
                    <a:close/>
                    <a:moveTo>
                      <a:pt x="27637" y="17675"/>
                    </a:moveTo>
                    <a:cubicBezTo>
                      <a:pt x="27646" y="17692"/>
                      <a:pt x="27654" y="17700"/>
                      <a:pt x="27663" y="17700"/>
                    </a:cubicBezTo>
                    <a:lnTo>
                      <a:pt x="27637" y="17700"/>
                    </a:lnTo>
                    <a:lnTo>
                      <a:pt x="27637" y="17675"/>
                    </a:lnTo>
                    <a:close/>
                    <a:moveTo>
                      <a:pt x="45311" y="17271"/>
                    </a:moveTo>
                    <a:lnTo>
                      <a:pt x="45354" y="17700"/>
                    </a:lnTo>
                    <a:lnTo>
                      <a:pt x="45019" y="17709"/>
                    </a:lnTo>
                    <a:lnTo>
                      <a:pt x="45019" y="17279"/>
                    </a:lnTo>
                    <a:lnTo>
                      <a:pt x="45311" y="17271"/>
                    </a:lnTo>
                    <a:close/>
                    <a:moveTo>
                      <a:pt x="35864" y="17408"/>
                    </a:moveTo>
                    <a:lnTo>
                      <a:pt x="35855" y="17812"/>
                    </a:lnTo>
                    <a:lnTo>
                      <a:pt x="35331" y="17838"/>
                    </a:lnTo>
                    <a:lnTo>
                      <a:pt x="35331" y="17838"/>
                    </a:lnTo>
                    <a:lnTo>
                      <a:pt x="35382" y="17434"/>
                    </a:lnTo>
                    <a:lnTo>
                      <a:pt x="35864" y="17408"/>
                    </a:lnTo>
                    <a:close/>
                    <a:moveTo>
                      <a:pt x="28127" y="17838"/>
                    </a:moveTo>
                    <a:lnTo>
                      <a:pt x="28127" y="17881"/>
                    </a:lnTo>
                    <a:cubicBezTo>
                      <a:pt x="28119" y="17864"/>
                      <a:pt x="28101" y="17846"/>
                      <a:pt x="28084" y="17838"/>
                    </a:cubicBezTo>
                    <a:close/>
                    <a:moveTo>
                      <a:pt x="29580" y="12345"/>
                    </a:moveTo>
                    <a:lnTo>
                      <a:pt x="30302" y="13333"/>
                    </a:lnTo>
                    <a:cubicBezTo>
                      <a:pt x="30517" y="14090"/>
                      <a:pt x="30818" y="15027"/>
                      <a:pt x="31222" y="15990"/>
                    </a:cubicBezTo>
                    <a:lnTo>
                      <a:pt x="29228" y="17993"/>
                    </a:lnTo>
                    <a:lnTo>
                      <a:pt x="28076" y="13076"/>
                    </a:lnTo>
                    <a:cubicBezTo>
                      <a:pt x="28084" y="13067"/>
                      <a:pt x="28084" y="13050"/>
                      <a:pt x="28101" y="13033"/>
                    </a:cubicBezTo>
                    <a:cubicBezTo>
                      <a:pt x="28196" y="13101"/>
                      <a:pt x="28325" y="13153"/>
                      <a:pt x="28463" y="13153"/>
                    </a:cubicBezTo>
                    <a:cubicBezTo>
                      <a:pt x="28643" y="13153"/>
                      <a:pt x="28892" y="13058"/>
                      <a:pt x="29047" y="12629"/>
                    </a:cubicBezTo>
                    <a:cubicBezTo>
                      <a:pt x="29090" y="12646"/>
                      <a:pt x="29142" y="12663"/>
                      <a:pt x="29193" y="12663"/>
                    </a:cubicBezTo>
                    <a:cubicBezTo>
                      <a:pt x="29305" y="12663"/>
                      <a:pt x="29382" y="12620"/>
                      <a:pt x="29460" y="12543"/>
                    </a:cubicBezTo>
                    <a:cubicBezTo>
                      <a:pt x="29503" y="12491"/>
                      <a:pt x="29546" y="12422"/>
                      <a:pt x="29580" y="12345"/>
                    </a:cubicBezTo>
                    <a:close/>
                    <a:moveTo>
                      <a:pt x="37463" y="17597"/>
                    </a:moveTo>
                    <a:lnTo>
                      <a:pt x="37523" y="18010"/>
                    </a:lnTo>
                    <a:lnTo>
                      <a:pt x="36964" y="18044"/>
                    </a:lnTo>
                    <a:lnTo>
                      <a:pt x="36947" y="17623"/>
                    </a:lnTo>
                    <a:lnTo>
                      <a:pt x="37463" y="17597"/>
                    </a:lnTo>
                    <a:close/>
                    <a:moveTo>
                      <a:pt x="25978" y="17597"/>
                    </a:moveTo>
                    <a:lnTo>
                      <a:pt x="25978" y="18053"/>
                    </a:lnTo>
                    <a:lnTo>
                      <a:pt x="25454" y="18087"/>
                    </a:lnTo>
                    <a:lnTo>
                      <a:pt x="25505" y="17623"/>
                    </a:lnTo>
                    <a:lnTo>
                      <a:pt x="25978" y="17597"/>
                    </a:lnTo>
                    <a:close/>
                    <a:moveTo>
                      <a:pt x="44151" y="17657"/>
                    </a:moveTo>
                    <a:lnTo>
                      <a:pt x="44133" y="18070"/>
                    </a:lnTo>
                    <a:lnTo>
                      <a:pt x="43772" y="18096"/>
                    </a:lnTo>
                    <a:lnTo>
                      <a:pt x="43833" y="17675"/>
                    </a:lnTo>
                    <a:lnTo>
                      <a:pt x="44151" y="17657"/>
                    </a:lnTo>
                    <a:close/>
                    <a:moveTo>
                      <a:pt x="45363" y="17829"/>
                    </a:moveTo>
                    <a:lnTo>
                      <a:pt x="45406" y="18259"/>
                    </a:lnTo>
                    <a:lnTo>
                      <a:pt x="45019" y="18276"/>
                    </a:lnTo>
                    <a:lnTo>
                      <a:pt x="45019" y="17846"/>
                    </a:lnTo>
                    <a:lnTo>
                      <a:pt x="45363" y="17829"/>
                    </a:lnTo>
                    <a:close/>
                    <a:moveTo>
                      <a:pt x="27861" y="17846"/>
                    </a:moveTo>
                    <a:lnTo>
                      <a:pt x="28153" y="18079"/>
                    </a:lnTo>
                    <a:lnTo>
                      <a:pt x="28170" y="18293"/>
                    </a:lnTo>
                    <a:lnTo>
                      <a:pt x="27637" y="18319"/>
                    </a:lnTo>
                    <a:lnTo>
                      <a:pt x="27637" y="17864"/>
                    </a:lnTo>
                    <a:lnTo>
                      <a:pt x="27861" y="17846"/>
                    </a:lnTo>
                    <a:close/>
                    <a:moveTo>
                      <a:pt x="27973" y="13282"/>
                    </a:moveTo>
                    <a:lnTo>
                      <a:pt x="29107" y="18104"/>
                    </a:lnTo>
                    <a:lnTo>
                      <a:pt x="28832" y="18388"/>
                    </a:lnTo>
                    <a:cubicBezTo>
                      <a:pt x="28643" y="18259"/>
                      <a:pt x="28471" y="18130"/>
                      <a:pt x="28299" y="18001"/>
                    </a:cubicBezTo>
                    <a:lnTo>
                      <a:pt x="27852" y="13445"/>
                    </a:lnTo>
                    <a:cubicBezTo>
                      <a:pt x="27895" y="13402"/>
                      <a:pt x="27938" y="13351"/>
                      <a:pt x="27973" y="13282"/>
                    </a:cubicBezTo>
                    <a:close/>
                    <a:moveTo>
                      <a:pt x="35847" y="17967"/>
                    </a:moveTo>
                    <a:lnTo>
                      <a:pt x="35838" y="18379"/>
                    </a:lnTo>
                    <a:lnTo>
                      <a:pt x="35254" y="18405"/>
                    </a:lnTo>
                    <a:lnTo>
                      <a:pt x="35305" y="18001"/>
                    </a:lnTo>
                    <a:lnTo>
                      <a:pt x="35847" y="17967"/>
                    </a:lnTo>
                    <a:close/>
                    <a:moveTo>
                      <a:pt x="37531" y="18173"/>
                    </a:moveTo>
                    <a:lnTo>
                      <a:pt x="37583" y="18594"/>
                    </a:lnTo>
                    <a:lnTo>
                      <a:pt x="36973" y="18620"/>
                    </a:lnTo>
                    <a:lnTo>
                      <a:pt x="36964" y="18207"/>
                    </a:lnTo>
                    <a:lnTo>
                      <a:pt x="37531" y="18173"/>
                    </a:lnTo>
                    <a:close/>
                    <a:moveTo>
                      <a:pt x="44133" y="18216"/>
                    </a:moveTo>
                    <a:lnTo>
                      <a:pt x="44108" y="18637"/>
                    </a:lnTo>
                    <a:lnTo>
                      <a:pt x="43712" y="18655"/>
                    </a:lnTo>
                    <a:lnTo>
                      <a:pt x="43764" y="18233"/>
                    </a:lnTo>
                    <a:lnTo>
                      <a:pt x="44133" y="18216"/>
                    </a:lnTo>
                    <a:close/>
                    <a:moveTo>
                      <a:pt x="29150" y="18276"/>
                    </a:moveTo>
                    <a:lnTo>
                      <a:pt x="29236" y="18663"/>
                    </a:lnTo>
                    <a:cubicBezTo>
                      <a:pt x="29142" y="18603"/>
                      <a:pt x="29047" y="18534"/>
                      <a:pt x="28953" y="18474"/>
                    </a:cubicBezTo>
                    <a:lnTo>
                      <a:pt x="29150" y="18276"/>
                    </a:lnTo>
                    <a:close/>
                    <a:moveTo>
                      <a:pt x="25970" y="18207"/>
                    </a:moveTo>
                    <a:lnTo>
                      <a:pt x="25970" y="18655"/>
                    </a:lnTo>
                    <a:lnTo>
                      <a:pt x="25359" y="18689"/>
                    </a:lnTo>
                    <a:lnTo>
                      <a:pt x="25359" y="18689"/>
                    </a:lnTo>
                    <a:lnTo>
                      <a:pt x="25419" y="18233"/>
                    </a:lnTo>
                    <a:lnTo>
                      <a:pt x="25970" y="18207"/>
                    </a:lnTo>
                    <a:close/>
                    <a:moveTo>
                      <a:pt x="28325" y="18207"/>
                    </a:moveTo>
                    <a:lnTo>
                      <a:pt x="28325" y="18207"/>
                    </a:lnTo>
                    <a:cubicBezTo>
                      <a:pt x="28454" y="18302"/>
                      <a:pt x="28591" y="18397"/>
                      <a:pt x="28720" y="18491"/>
                    </a:cubicBezTo>
                    <a:lnTo>
                      <a:pt x="28385" y="18826"/>
                    </a:lnTo>
                    <a:lnTo>
                      <a:pt x="28325" y="18207"/>
                    </a:lnTo>
                    <a:close/>
                    <a:moveTo>
                      <a:pt x="45423" y="18397"/>
                    </a:moveTo>
                    <a:lnTo>
                      <a:pt x="45466" y="18826"/>
                    </a:lnTo>
                    <a:lnTo>
                      <a:pt x="45036" y="18852"/>
                    </a:lnTo>
                    <a:lnTo>
                      <a:pt x="45036" y="18422"/>
                    </a:lnTo>
                    <a:lnTo>
                      <a:pt x="45423" y="18397"/>
                    </a:lnTo>
                    <a:close/>
                    <a:moveTo>
                      <a:pt x="38898" y="14528"/>
                    </a:moveTo>
                    <a:lnTo>
                      <a:pt x="40446" y="16875"/>
                    </a:lnTo>
                    <a:lnTo>
                      <a:pt x="38520" y="18938"/>
                    </a:lnTo>
                    <a:lnTo>
                      <a:pt x="37574" y="14692"/>
                    </a:lnTo>
                    <a:cubicBezTo>
                      <a:pt x="37996" y="14657"/>
                      <a:pt x="38434" y="14606"/>
                      <a:pt x="38898" y="14528"/>
                    </a:cubicBezTo>
                    <a:close/>
                    <a:moveTo>
                      <a:pt x="28187" y="18448"/>
                    </a:moveTo>
                    <a:lnTo>
                      <a:pt x="28239" y="18912"/>
                    </a:lnTo>
                    <a:lnTo>
                      <a:pt x="27637" y="18947"/>
                    </a:lnTo>
                    <a:lnTo>
                      <a:pt x="27637" y="18483"/>
                    </a:lnTo>
                    <a:lnTo>
                      <a:pt x="28187" y="18448"/>
                    </a:lnTo>
                    <a:close/>
                    <a:moveTo>
                      <a:pt x="35838" y="18526"/>
                    </a:moveTo>
                    <a:lnTo>
                      <a:pt x="35821" y="18938"/>
                    </a:lnTo>
                    <a:lnTo>
                      <a:pt x="35193" y="18964"/>
                    </a:lnTo>
                    <a:lnTo>
                      <a:pt x="35245" y="18560"/>
                    </a:lnTo>
                    <a:lnTo>
                      <a:pt x="35838" y="18526"/>
                    </a:lnTo>
                    <a:close/>
                    <a:moveTo>
                      <a:pt x="36122" y="14829"/>
                    </a:moveTo>
                    <a:lnTo>
                      <a:pt x="36062" y="17589"/>
                    </a:lnTo>
                    <a:lnTo>
                      <a:pt x="36027" y="18990"/>
                    </a:lnTo>
                    <a:lnTo>
                      <a:pt x="35967" y="18990"/>
                    </a:lnTo>
                    <a:lnTo>
                      <a:pt x="36122" y="14829"/>
                    </a:lnTo>
                    <a:close/>
                    <a:moveTo>
                      <a:pt x="37609" y="18740"/>
                    </a:moveTo>
                    <a:lnTo>
                      <a:pt x="37652" y="19162"/>
                    </a:lnTo>
                    <a:lnTo>
                      <a:pt x="37179" y="19179"/>
                    </a:lnTo>
                    <a:cubicBezTo>
                      <a:pt x="37170" y="19076"/>
                      <a:pt x="37084" y="18998"/>
                      <a:pt x="36973" y="18990"/>
                    </a:cubicBezTo>
                    <a:lnTo>
                      <a:pt x="36973" y="18775"/>
                    </a:lnTo>
                    <a:lnTo>
                      <a:pt x="37609" y="18740"/>
                    </a:lnTo>
                    <a:close/>
                    <a:moveTo>
                      <a:pt x="44099" y="18775"/>
                    </a:moveTo>
                    <a:lnTo>
                      <a:pt x="44073" y="19196"/>
                    </a:lnTo>
                    <a:lnTo>
                      <a:pt x="43635" y="19213"/>
                    </a:lnTo>
                    <a:lnTo>
                      <a:pt x="43635" y="19213"/>
                    </a:lnTo>
                    <a:lnTo>
                      <a:pt x="43686" y="18792"/>
                    </a:lnTo>
                    <a:lnTo>
                      <a:pt x="44099" y="18775"/>
                    </a:lnTo>
                    <a:close/>
                    <a:moveTo>
                      <a:pt x="45466" y="18964"/>
                    </a:moveTo>
                    <a:lnTo>
                      <a:pt x="45509" y="19394"/>
                    </a:lnTo>
                    <a:lnTo>
                      <a:pt x="45036" y="19420"/>
                    </a:lnTo>
                    <a:lnTo>
                      <a:pt x="45036" y="18990"/>
                    </a:lnTo>
                    <a:lnTo>
                      <a:pt x="45466" y="18964"/>
                    </a:lnTo>
                    <a:close/>
                    <a:moveTo>
                      <a:pt x="35752" y="11692"/>
                    </a:moveTo>
                    <a:lnTo>
                      <a:pt x="35924" y="12199"/>
                    </a:lnTo>
                    <a:lnTo>
                      <a:pt x="35761" y="13419"/>
                    </a:lnTo>
                    <a:lnTo>
                      <a:pt x="33543" y="14348"/>
                    </a:lnTo>
                    <a:cubicBezTo>
                      <a:pt x="33440" y="14391"/>
                      <a:pt x="33397" y="14511"/>
                      <a:pt x="33440" y="14614"/>
                    </a:cubicBezTo>
                    <a:cubicBezTo>
                      <a:pt x="33457" y="14657"/>
                      <a:pt x="33491" y="14692"/>
                      <a:pt x="33526" y="14709"/>
                    </a:cubicBezTo>
                    <a:cubicBezTo>
                      <a:pt x="33603" y="14846"/>
                      <a:pt x="33844" y="15259"/>
                      <a:pt x="34188" y="15259"/>
                    </a:cubicBezTo>
                    <a:cubicBezTo>
                      <a:pt x="34377" y="15259"/>
                      <a:pt x="34531" y="15156"/>
                      <a:pt x="34686" y="14924"/>
                    </a:cubicBezTo>
                    <a:cubicBezTo>
                      <a:pt x="34764" y="14967"/>
                      <a:pt x="34858" y="15010"/>
                      <a:pt x="34978" y="15010"/>
                    </a:cubicBezTo>
                    <a:cubicBezTo>
                      <a:pt x="35150" y="15010"/>
                      <a:pt x="35322" y="14932"/>
                      <a:pt x="35477" y="14786"/>
                    </a:cubicBezTo>
                    <a:cubicBezTo>
                      <a:pt x="35511" y="14795"/>
                      <a:pt x="35546" y="14821"/>
                      <a:pt x="35589" y="14829"/>
                    </a:cubicBezTo>
                    <a:lnTo>
                      <a:pt x="34978" y="19471"/>
                    </a:lnTo>
                    <a:lnTo>
                      <a:pt x="32021" y="15414"/>
                    </a:lnTo>
                    <a:lnTo>
                      <a:pt x="35752" y="11692"/>
                    </a:lnTo>
                    <a:close/>
                    <a:moveTo>
                      <a:pt x="28144" y="19076"/>
                    </a:moveTo>
                    <a:lnTo>
                      <a:pt x="27689" y="19523"/>
                    </a:lnTo>
                    <a:cubicBezTo>
                      <a:pt x="27654" y="19480"/>
                      <a:pt x="27646" y="19428"/>
                      <a:pt x="27646" y="19377"/>
                    </a:cubicBezTo>
                    <a:lnTo>
                      <a:pt x="27646" y="19093"/>
                    </a:lnTo>
                    <a:lnTo>
                      <a:pt x="28144" y="19076"/>
                    </a:lnTo>
                    <a:close/>
                    <a:moveTo>
                      <a:pt x="35778" y="19093"/>
                    </a:moveTo>
                    <a:lnTo>
                      <a:pt x="35778" y="19093"/>
                    </a:lnTo>
                    <a:cubicBezTo>
                      <a:pt x="35761" y="19127"/>
                      <a:pt x="35752" y="19170"/>
                      <a:pt x="35752" y="19213"/>
                    </a:cubicBezTo>
                    <a:lnTo>
                      <a:pt x="35752" y="19506"/>
                    </a:lnTo>
                    <a:lnTo>
                      <a:pt x="35125" y="19540"/>
                    </a:lnTo>
                    <a:lnTo>
                      <a:pt x="35168" y="19127"/>
                    </a:lnTo>
                    <a:lnTo>
                      <a:pt x="35778" y="19093"/>
                    </a:lnTo>
                    <a:close/>
                    <a:moveTo>
                      <a:pt x="37437" y="14700"/>
                    </a:moveTo>
                    <a:lnTo>
                      <a:pt x="38400" y="19067"/>
                    </a:lnTo>
                    <a:lnTo>
                      <a:pt x="37867" y="19643"/>
                    </a:lnTo>
                    <a:lnTo>
                      <a:pt x="37299" y="14709"/>
                    </a:lnTo>
                    <a:cubicBezTo>
                      <a:pt x="37342" y="14709"/>
                      <a:pt x="37394" y="14700"/>
                      <a:pt x="37437" y="14700"/>
                    </a:cubicBezTo>
                    <a:close/>
                    <a:moveTo>
                      <a:pt x="28256" y="19162"/>
                    </a:moveTo>
                    <a:lnTo>
                      <a:pt x="28316" y="19729"/>
                    </a:lnTo>
                    <a:cubicBezTo>
                      <a:pt x="28153" y="19686"/>
                      <a:pt x="27981" y="19652"/>
                      <a:pt x="27861" y="19634"/>
                    </a:cubicBezTo>
                    <a:cubicBezTo>
                      <a:pt x="27835" y="19634"/>
                      <a:pt x="27818" y="19626"/>
                      <a:pt x="27801" y="19609"/>
                    </a:cubicBezTo>
                    <a:lnTo>
                      <a:pt x="28256" y="19162"/>
                    </a:lnTo>
                    <a:close/>
                    <a:moveTo>
                      <a:pt x="25970" y="18809"/>
                    </a:moveTo>
                    <a:lnTo>
                      <a:pt x="25970" y="19377"/>
                    </a:lnTo>
                    <a:cubicBezTo>
                      <a:pt x="25970" y="19506"/>
                      <a:pt x="25875" y="19609"/>
                      <a:pt x="25746" y="19634"/>
                    </a:cubicBezTo>
                    <a:cubicBezTo>
                      <a:pt x="25591" y="19652"/>
                      <a:pt x="25394" y="19695"/>
                      <a:pt x="25196" y="19755"/>
                    </a:cubicBezTo>
                    <a:lnTo>
                      <a:pt x="25334" y="18835"/>
                    </a:lnTo>
                    <a:lnTo>
                      <a:pt x="25970" y="18809"/>
                    </a:lnTo>
                    <a:close/>
                    <a:moveTo>
                      <a:pt x="37669" y="19334"/>
                    </a:moveTo>
                    <a:lnTo>
                      <a:pt x="37712" y="19738"/>
                    </a:lnTo>
                    <a:lnTo>
                      <a:pt x="37179" y="19772"/>
                    </a:lnTo>
                    <a:lnTo>
                      <a:pt x="37179" y="19351"/>
                    </a:lnTo>
                    <a:lnTo>
                      <a:pt x="37669" y="19334"/>
                    </a:lnTo>
                    <a:close/>
                    <a:moveTo>
                      <a:pt x="44073" y="19334"/>
                    </a:moveTo>
                    <a:lnTo>
                      <a:pt x="44056" y="19746"/>
                    </a:lnTo>
                    <a:lnTo>
                      <a:pt x="43575" y="19772"/>
                    </a:lnTo>
                    <a:lnTo>
                      <a:pt x="43626" y="19351"/>
                    </a:lnTo>
                    <a:lnTo>
                      <a:pt x="44073" y="19334"/>
                    </a:lnTo>
                    <a:close/>
                    <a:moveTo>
                      <a:pt x="45526" y="19549"/>
                    </a:moveTo>
                    <a:lnTo>
                      <a:pt x="45569" y="19978"/>
                    </a:lnTo>
                    <a:lnTo>
                      <a:pt x="45045" y="19996"/>
                    </a:lnTo>
                    <a:lnTo>
                      <a:pt x="45045" y="19566"/>
                    </a:lnTo>
                    <a:lnTo>
                      <a:pt x="45526" y="19549"/>
                    </a:lnTo>
                    <a:close/>
                    <a:moveTo>
                      <a:pt x="35735" y="19669"/>
                    </a:moveTo>
                    <a:lnTo>
                      <a:pt x="35735" y="20073"/>
                    </a:lnTo>
                    <a:lnTo>
                      <a:pt x="35417" y="20099"/>
                    </a:lnTo>
                    <a:lnTo>
                      <a:pt x="35125" y="19695"/>
                    </a:lnTo>
                    <a:lnTo>
                      <a:pt x="35735" y="19669"/>
                    </a:lnTo>
                    <a:close/>
                    <a:moveTo>
                      <a:pt x="35064" y="19858"/>
                    </a:moveTo>
                    <a:lnTo>
                      <a:pt x="35236" y="20099"/>
                    </a:lnTo>
                    <a:lnTo>
                      <a:pt x="35030" y="20107"/>
                    </a:lnTo>
                    <a:lnTo>
                      <a:pt x="35064" y="19858"/>
                    </a:lnTo>
                    <a:close/>
                    <a:moveTo>
                      <a:pt x="37738" y="19996"/>
                    </a:moveTo>
                    <a:lnTo>
                      <a:pt x="37781" y="20314"/>
                    </a:lnTo>
                    <a:lnTo>
                      <a:pt x="37428" y="20331"/>
                    </a:lnTo>
                    <a:lnTo>
                      <a:pt x="37428" y="20331"/>
                    </a:lnTo>
                    <a:lnTo>
                      <a:pt x="37738" y="19996"/>
                    </a:lnTo>
                    <a:close/>
                    <a:moveTo>
                      <a:pt x="37626" y="19901"/>
                    </a:moveTo>
                    <a:lnTo>
                      <a:pt x="37222" y="20339"/>
                    </a:lnTo>
                    <a:lnTo>
                      <a:pt x="37179" y="20339"/>
                    </a:lnTo>
                    <a:lnTo>
                      <a:pt x="37179" y="19927"/>
                    </a:lnTo>
                    <a:lnTo>
                      <a:pt x="37626" y="19901"/>
                    </a:lnTo>
                    <a:close/>
                    <a:moveTo>
                      <a:pt x="44056" y="19901"/>
                    </a:moveTo>
                    <a:lnTo>
                      <a:pt x="44030" y="20322"/>
                    </a:lnTo>
                    <a:lnTo>
                      <a:pt x="43506" y="20357"/>
                    </a:lnTo>
                    <a:lnTo>
                      <a:pt x="43557" y="19927"/>
                    </a:lnTo>
                    <a:lnTo>
                      <a:pt x="44056" y="19901"/>
                    </a:lnTo>
                    <a:close/>
                    <a:moveTo>
                      <a:pt x="35735" y="20228"/>
                    </a:moveTo>
                    <a:lnTo>
                      <a:pt x="35735" y="20537"/>
                    </a:lnTo>
                    <a:lnTo>
                      <a:pt x="35520" y="20236"/>
                    </a:lnTo>
                    <a:lnTo>
                      <a:pt x="35735" y="20228"/>
                    </a:lnTo>
                    <a:close/>
                    <a:moveTo>
                      <a:pt x="45578" y="20107"/>
                    </a:moveTo>
                    <a:lnTo>
                      <a:pt x="45621" y="20537"/>
                    </a:lnTo>
                    <a:lnTo>
                      <a:pt x="45053" y="20571"/>
                    </a:lnTo>
                    <a:lnTo>
                      <a:pt x="45053" y="20142"/>
                    </a:lnTo>
                    <a:lnTo>
                      <a:pt x="45578" y="20107"/>
                    </a:lnTo>
                    <a:close/>
                    <a:moveTo>
                      <a:pt x="31901" y="15517"/>
                    </a:moveTo>
                    <a:lnTo>
                      <a:pt x="34944" y="19686"/>
                    </a:lnTo>
                    <a:lnTo>
                      <a:pt x="34781" y="20881"/>
                    </a:lnTo>
                    <a:cubicBezTo>
                      <a:pt x="33225" y="19591"/>
                      <a:pt x="32142" y="17752"/>
                      <a:pt x="31394" y="16024"/>
                    </a:cubicBezTo>
                    <a:lnTo>
                      <a:pt x="31901" y="15517"/>
                    </a:lnTo>
                    <a:close/>
                    <a:moveTo>
                      <a:pt x="44047" y="20451"/>
                    </a:moveTo>
                    <a:lnTo>
                      <a:pt x="44047" y="20511"/>
                    </a:lnTo>
                    <a:lnTo>
                      <a:pt x="44004" y="20511"/>
                    </a:lnTo>
                    <a:cubicBezTo>
                      <a:pt x="43884" y="20511"/>
                      <a:pt x="43798" y="20614"/>
                      <a:pt x="43798" y="20718"/>
                    </a:cubicBezTo>
                    <a:lnTo>
                      <a:pt x="43798" y="20881"/>
                    </a:lnTo>
                    <a:lnTo>
                      <a:pt x="43454" y="20898"/>
                    </a:lnTo>
                    <a:lnTo>
                      <a:pt x="43497" y="20485"/>
                    </a:lnTo>
                    <a:lnTo>
                      <a:pt x="44047" y="20451"/>
                    </a:lnTo>
                    <a:close/>
                    <a:moveTo>
                      <a:pt x="43678" y="14571"/>
                    </a:moveTo>
                    <a:cubicBezTo>
                      <a:pt x="43755" y="14606"/>
                      <a:pt x="43850" y="14649"/>
                      <a:pt x="43970" y="14649"/>
                    </a:cubicBezTo>
                    <a:cubicBezTo>
                      <a:pt x="43987" y="14649"/>
                      <a:pt x="44022" y="14649"/>
                      <a:pt x="44056" y="14631"/>
                    </a:cubicBezTo>
                    <a:lnTo>
                      <a:pt x="44056" y="14631"/>
                    </a:lnTo>
                    <a:lnTo>
                      <a:pt x="43300" y="20915"/>
                    </a:lnTo>
                    <a:lnTo>
                      <a:pt x="40635" y="16884"/>
                    </a:lnTo>
                    <a:lnTo>
                      <a:pt x="42466" y="14924"/>
                    </a:lnTo>
                    <a:cubicBezTo>
                      <a:pt x="42517" y="14950"/>
                      <a:pt x="42569" y="14958"/>
                      <a:pt x="42629" y="14958"/>
                    </a:cubicBezTo>
                    <a:cubicBezTo>
                      <a:pt x="42775" y="14958"/>
                      <a:pt x="42913" y="14872"/>
                      <a:pt x="43033" y="14700"/>
                    </a:cubicBezTo>
                    <a:cubicBezTo>
                      <a:pt x="43102" y="14735"/>
                      <a:pt x="43171" y="14752"/>
                      <a:pt x="43257" y="14752"/>
                    </a:cubicBezTo>
                    <a:cubicBezTo>
                      <a:pt x="43403" y="14752"/>
                      <a:pt x="43540" y="14692"/>
                      <a:pt x="43678" y="14571"/>
                    </a:cubicBezTo>
                    <a:close/>
                    <a:moveTo>
                      <a:pt x="45621" y="20675"/>
                    </a:moveTo>
                    <a:lnTo>
                      <a:pt x="45663" y="21104"/>
                    </a:lnTo>
                    <a:lnTo>
                      <a:pt x="45088" y="21139"/>
                    </a:lnTo>
                    <a:lnTo>
                      <a:pt x="45088" y="20709"/>
                    </a:lnTo>
                    <a:lnTo>
                      <a:pt x="45621" y="20675"/>
                    </a:lnTo>
                    <a:close/>
                    <a:moveTo>
                      <a:pt x="35339" y="20236"/>
                    </a:moveTo>
                    <a:lnTo>
                      <a:pt x="35735" y="20769"/>
                    </a:lnTo>
                    <a:lnTo>
                      <a:pt x="35735" y="20898"/>
                    </a:lnTo>
                    <a:cubicBezTo>
                      <a:pt x="35735" y="21010"/>
                      <a:pt x="35649" y="21104"/>
                      <a:pt x="35546" y="21130"/>
                    </a:cubicBezTo>
                    <a:cubicBezTo>
                      <a:pt x="35451" y="21139"/>
                      <a:pt x="35322" y="21156"/>
                      <a:pt x="35202" y="21190"/>
                    </a:cubicBezTo>
                    <a:cubicBezTo>
                      <a:pt x="35107" y="21130"/>
                      <a:pt x="35021" y="21053"/>
                      <a:pt x="34918" y="20975"/>
                    </a:cubicBezTo>
                    <a:lnTo>
                      <a:pt x="35021" y="20253"/>
                    </a:lnTo>
                    <a:lnTo>
                      <a:pt x="35339" y="20236"/>
                    </a:lnTo>
                    <a:close/>
                    <a:moveTo>
                      <a:pt x="37798" y="20460"/>
                    </a:moveTo>
                    <a:lnTo>
                      <a:pt x="37901" y="21259"/>
                    </a:lnTo>
                    <a:cubicBezTo>
                      <a:pt x="37729" y="21190"/>
                      <a:pt x="37523" y="21156"/>
                      <a:pt x="37368" y="21139"/>
                    </a:cubicBezTo>
                    <a:cubicBezTo>
                      <a:pt x="37265" y="21113"/>
                      <a:pt x="37179" y="21027"/>
                      <a:pt x="37179" y="20915"/>
                    </a:cubicBezTo>
                    <a:lnTo>
                      <a:pt x="37179" y="20597"/>
                    </a:lnTo>
                    <a:lnTo>
                      <a:pt x="37274" y="20494"/>
                    </a:lnTo>
                    <a:lnTo>
                      <a:pt x="37798" y="20460"/>
                    </a:lnTo>
                    <a:close/>
                    <a:moveTo>
                      <a:pt x="34901" y="21156"/>
                    </a:moveTo>
                    <a:cubicBezTo>
                      <a:pt x="34944" y="21190"/>
                      <a:pt x="34978" y="21225"/>
                      <a:pt x="35021" y="21259"/>
                    </a:cubicBezTo>
                    <a:cubicBezTo>
                      <a:pt x="34961" y="21276"/>
                      <a:pt x="34918" y="21302"/>
                      <a:pt x="34875" y="21319"/>
                    </a:cubicBezTo>
                    <a:lnTo>
                      <a:pt x="34901" y="21156"/>
                    </a:lnTo>
                    <a:close/>
                    <a:moveTo>
                      <a:pt x="31291" y="16144"/>
                    </a:moveTo>
                    <a:cubicBezTo>
                      <a:pt x="32056" y="17889"/>
                      <a:pt x="33156" y="19763"/>
                      <a:pt x="34764" y="21061"/>
                    </a:cubicBezTo>
                    <a:lnTo>
                      <a:pt x="34721" y="21431"/>
                    </a:lnTo>
                    <a:cubicBezTo>
                      <a:pt x="32718" y="20769"/>
                      <a:pt x="30947" y="19806"/>
                      <a:pt x="29417" y="18792"/>
                    </a:cubicBezTo>
                    <a:lnTo>
                      <a:pt x="29271" y="18165"/>
                    </a:lnTo>
                    <a:lnTo>
                      <a:pt x="31291" y="16144"/>
                    </a:lnTo>
                    <a:close/>
                    <a:moveTo>
                      <a:pt x="43798" y="21018"/>
                    </a:moveTo>
                    <a:lnTo>
                      <a:pt x="43798" y="21440"/>
                    </a:lnTo>
                    <a:lnTo>
                      <a:pt x="43790" y="21440"/>
                    </a:lnTo>
                    <a:lnTo>
                      <a:pt x="43661" y="21448"/>
                    </a:lnTo>
                    <a:lnTo>
                      <a:pt x="43420" y="21087"/>
                    </a:lnTo>
                    <a:lnTo>
                      <a:pt x="43428" y="21044"/>
                    </a:lnTo>
                    <a:lnTo>
                      <a:pt x="43798" y="21018"/>
                    </a:lnTo>
                    <a:close/>
                    <a:moveTo>
                      <a:pt x="43385" y="21319"/>
                    </a:moveTo>
                    <a:lnTo>
                      <a:pt x="43489" y="21457"/>
                    </a:lnTo>
                    <a:lnTo>
                      <a:pt x="43368" y="21474"/>
                    </a:lnTo>
                    <a:lnTo>
                      <a:pt x="43368" y="21474"/>
                    </a:lnTo>
                    <a:lnTo>
                      <a:pt x="43385" y="21319"/>
                    </a:lnTo>
                    <a:close/>
                    <a:moveTo>
                      <a:pt x="43790" y="21577"/>
                    </a:moveTo>
                    <a:lnTo>
                      <a:pt x="43790" y="21646"/>
                    </a:lnTo>
                    <a:lnTo>
                      <a:pt x="43747" y="21577"/>
                    </a:lnTo>
                    <a:close/>
                    <a:moveTo>
                      <a:pt x="28849" y="18560"/>
                    </a:moveTo>
                    <a:cubicBezTo>
                      <a:pt x="28987" y="18655"/>
                      <a:pt x="29142" y="18758"/>
                      <a:pt x="29288" y="18861"/>
                    </a:cubicBezTo>
                    <a:lnTo>
                      <a:pt x="29821" y="21113"/>
                    </a:lnTo>
                    <a:lnTo>
                      <a:pt x="27551" y="21680"/>
                    </a:lnTo>
                    <a:lnTo>
                      <a:pt x="27259" y="20967"/>
                    </a:lnTo>
                    <a:lnTo>
                      <a:pt x="27259" y="20632"/>
                    </a:lnTo>
                    <a:cubicBezTo>
                      <a:pt x="27930" y="20563"/>
                      <a:pt x="28858" y="20382"/>
                      <a:pt x="28858" y="20090"/>
                    </a:cubicBezTo>
                    <a:cubicBezTo>
                      <a:pt x="28858" y="19953"/>
                      <a:pt x="28695" y="19849"/>
                      <a:pt x="28480" y="19772"/>
                    </a:cubicBezTo>
                    <a:lnTo>
                      <a:pt x="28411" y="18998"/>
                    </a:lnTo>
                    <a:lnTo>
                      <a:pt x="28849" y="18560"/>
                    </a:lnTo>
                    <a:close/>
                    <a:moveTo>
                      <a:pt x="45681" y="21259"/>
                    </a:moveTo>
                    <a:lnTo>
                      <a:pt x="45724" y="21689"/>
                    </a:lnTo>
                    <a:lnTo>
                      <a:pt x="45088" y="21715"/>
                    </a:lnTo>
                    <a:lnTo>
                      <a:pt x="45088" y="21285"/>
                    </a:lnTo>
                    <a:lnTo>
                      <a:pt x="45681" y="21259"/>
                    </a:lnTo>
                    <a:close/>
                    <a:moveTo>
                      <a:pt x="29460" y="18998"/>
                    </a:moveTo>
                    <a:lnTo>
                      <a:pt x="29460" y="18998"/>
                    </a:lnTo>
                    <a:cubicBezTo>
                      <a:pt x="30981" y="19987"/>
                      <a:pt x="32726" y="20924"/>
                      <a:pt x="34695" y="21577"/>
                    </a:cubicBezTo>
                    <a:cubicBezTo>
                      <a:pt x="34738" y="21698"/>
                      <a:pt x="34944" y="21784"/>
                      <a:pt x="35211" y="21861"/>
                    </a:cubicBezTo>
                    <a:lnTo>
                      <a:pt x="34334" y="22334"/>
                    </a:lnTo>
                    <a:cubicBezTo>
                      <a:pt x="32718" y="22145"/>
                      <a:pt x="31987" y="21517"/>
                      <a:pt x="31712" y="21173"/>
                    </a:cubicBezTo>
                    <a:cubicBezTo>
                      <a:pt x="31763" y="21104"/>
                      <a:pt x="31789" y="21010"/>
                      <a:pt x="31772" y="20915"/>
                    </a:cubicBezTo>
                    <a:cubicBezTo>
                      <a:pt x="31736" y="20786"/>
                      <a:pt x="31628" y="20699"/>
                      <a:pt x="31503" y="20699"/>
                    </a:cubicBezTo>
                    <a:cubicBezTo>
                      <a:pt x="31479" y="20699"/>
                      <a:pt x="31454" y="20702"/>
                      <a:pt x="31428" y="20709"/>
                    </a:cubicBezTo>
                    <a:lnTo>
                      <a:pt x="29958" y="21087"/>
                    </a:lnTo>
                    <a:lnTo>
                      <a:pt x="29460" y="18998"/>
                    </a:lnTo>
                    <a:close/>
                    <a:moveTo>
                      <a:pt x="35417" y="21912"/>
                    </a:moveTo>
                    <a:cubicBezTo>
                      <a:pt x="35606" y="21947"/>
                      <a:pt x="35795" y="21973"/>
                      <a:pt x="35967" y="21998"/>
                    </a:cubicBezTo>
                    <a:lnTo>
                      <a:pt x="35950" y="22377"/>
                    </a:lnTo>
                    <a:cubicBezTo>
                      <a:pt x="35750" y="22387"/>
                      <a:pt x="35559" y="22392"/>
                      <a:pt x="35376" y="22392"/>
                    </a:cubicBezTo>
                    <a:cubicBezTo>
                      <a:pt x="35095" y="22392"/>
                      <a:pt x="34833" y="22380"/>
                      <a:pt x="34583" y="22359"/>
                    </a:cubicBezTo>
                    <a:lnTo>
                      <a:pt x="35417" y="21912"/>
                    </a:lnTo>
                    <a:close/>
                    <a:moveTo>
                      <a:pt x="38434" y="19222"/>
                    </a:moveTo>
                    <a:lnTo>
                      <a:pt x="39062" y="22033"/>
                    </a:lnTo>
                    <a:lnTo>
                      <a:pt x="37170" y="22506"/>
                    </a:lnTo>
                    <a:lnTo>
                      <a:pt x="36999" y="21990"/>
                    </a:lnTo>
                    <a:cubicBezTo>
                      <a:pt x="37557" y="21921"/>
                      <a:pt x="38219" y="21758"/>
                      <a:pt x="38219" y="21534"/>
                    </a:cubicBezTo>
                    <a:cubicBezTo>
                      <a:pt x="38219" y="21448"/>
                      <a:pt x="38159" y="21388"/>
                      <a:pt x="38047" y="21319"/>
                    </a:cubicBezTo>
                    <a:lnTo>
                      <a:pt x="37875" y="19824"/>
                    </a:lnTo>
                    <a:lnTo>
                      <a:pt x="38434" y="19222"/>
                    </a:lnTo>
                    <a:close/>
                    <a:moveTo>
                      <a:pt x="43575" y="21586"/>
                    </a:moveTo>
                    <a:lnTo>
                      <a:pt x="43790" y="21912"/>
                    </a:lnTo>
                    <a:lnTo>
                      <a:pt x="43790" y="22248"/>
                    </a:lnTo>
                    <a:cubicBezTo>
                      <a:pt x="43790" y="22342"/>
                      <a:pt x="43712" y="22428"/>
                      <a:pt x="43618" y="22445"/>
                    </a:cubicBezTo>
                    <a:cubicBezTo>
                      <a:pt x="43506" y="22463"/>
                      <a:pt x="43377" y="22488"/>
                      <a:pt x="43248" y="22523"/>
                    </a:cubicBezTo>
                    <a:lnTo>
                      <a:pt x="43360" y="21603"/>
                    </a:lnTo>
                    <a:lnTo>
                      <a:pt x="43575" y="21586"/>
                    </a:lnTo>
                    <a:close/>
                    <a:moveTo>
                      <a:pt x="45732" y="21827"/>
                    </a:moveTo>
                    <a:lnTo>
                      <a:pt x="45810" y="22592"/>
                    </a:lnTo>
                    <a:cubicBezTo>
                      <a:pt x="45646" y="22514"/>
                      <a:pt x="45423" y="22471"/>
                      <a:pt x="45259" y="22445"/>
                    </a:cubicBezTo>
                    <a:cubicBezTo>
                      <a:pt x="45165" y="22437"/>
                      <a:pt x="45088" y="22351"/>
                      <a:pt x="45088" y="22248"/>
                    </a:cubicBezTo>
                    <a:lnTo>
                      <a:pt x="45088" y="21861"/>
                    </a:lnTo>
                    <a:lnTo>
                      <a:pt x="45732" y="21827"/>
                    </a:lnTo>
                    <a:close/>
                    <a:moveTo>
                      <a:pt x="35950" y="22721"/>
                    </a:moveTo>
                    <a:lnTo>
                      <a:pt x="35950" y="22815"/>
                    </a:lnTo>
                    <a:lnTo>
                      <a:pt x="35606" y="22901"/>
                    </a:lnTo>
                    <a:cubicBezTo>
                      <a:pt x="35726" y="22849"/>
                      <a:pt x="35847" y="22781"/>
                      <a:pt x="35950" y="22721"/>
                    </a:cubicBezTo>
                    <a:close/>
                    <a:moveTo>
                      <a:pt x="26812" y="2571"/>
                    </a:moveTo>
                    <a:lnTo>
                      <a:pt x="26812" y="2623"/>
                    </a:lnTo>
                    <a:lnTo>
                      <a:pt x="26640" y="3465"/>
                    </a:lnTo>
                    <a:lnTo>
                      <a:pt x="24809" y="4376"/>
                    </a:lnTo>
                    <a:cubicBezTo>
                      <a:pt x="24723" y="4419"/>
                      <a:pt x="24680" y="4522"/>
                      <a:pt x="24723" y="4608"/>
                    </a:cubicBezTo>
                    <a:cubicBezTo>
                      <a:pt x="24749" y="4643"/>
                      <a:pt x="24766" y="4668"/>
                      <a:pt x="24801" y="4686"/>
                    </a:cubicBezTo>
                    <a:cubicBezTo>
                      <a:pt x="24861" y="4823"/>
                      <a:pt x="25024" y="5124"/>
                      <a:pt x="25273" y="5124"/>
                    </a:cubicBezTo>
                    <a:cubicBezTo>
                      <a:pt x="25316" y="5124"/>
                      <a:pt x="25351" y="5115"/>
                      <a:pt x="25376" y="5107"/>
                    </a:cubicBezTo>
                    <a:cubicBezTo>
                      <a:pt x="25583" y="5296"/>
                      <a:pt x="25841" y="5528"/>
                      <a:pt x="26142" y="5795"/>
                    </a:cubicBezTo>
                    <a:lnTo>
                      <a:pt x="25574" y="8502"/>
                    </a:lnTo>
                    <a:cubicBezTo>
                      <a:pt x="25540" y="8537"/>
                      <a:pt x="25523" y="8580"/>
                      <a:pt x="25523" y="8623"/>
                    </a:cubicBezTo>
                    <a:cubicBezTo>
                      <a:pt x="25523" y="8674"/>
                      <a:pt x="25566" y="8717"/>
                      <a:pt x="25634" y="8760"/>
                    </a:cubicBezTo>
                    <a:lnTo>
                      <a:pt x="26021" y="9594"/>
                    </a:lnTo>
                    <a:lnTo>
                      <a:pt x="3310" y="23082"/>
                    </a:lnTo>
                    <a:lnTo>
                      <a:pt x="1806" y="22351"/>
                    </a:lnTo>
                    <a:lnTo>
                      <a:pt x="26812" y="2571"/>
                    </a:lnTo>
                    <a:close/>
                    <a:moveTo>
                      <a:pt x="40532" y="16987"/>
                    </a:moveTo>
                    <a:lnTo>
                      <a:pt x="43265" y="21130"/>
                    </a:lnTo>
                    <a:lnTo>
                      <a:pt x="43110" y="22574"/>
                    </a:lnTo>
                    <a:cubicBezTo>
                      <a:pt x="42956" y="22635"/>
                      <a:pt x="42844" y="22721"/>
                      <a:pt x="42844" y="22815"/>
                    </a:cubicBezTo>
                    <a:cubicBezTo>
                      <a:pt x="42844" y="22953"/>
                      <a:pt x="43128" y="23064"/>
                      <a:pt x="43471" y="23133"/>
                    </a:cubicBezTo>
                    <a:cubicBezTo>
                      <a:pt x="43362" y="23138"/>
                      <a:pt x="43256" y="23141"/>
                      <a:pt x="43153" y="23141"/>
                    </a:cubicBezTo>
                    <a:cubicBezTo>
                      <a:pt x="41528" y="23141"/>
                      <a:pt x="40789" y="22527"/>
                      <a:pt x="40506" y="22188"/>
                    </a:cubicBezTo>
                    <a:cubicBezTo>
                      <a:pt x="40566" y="22127"/>
                      <a:pt x="40592" y="22033"/>
                      <a:pt x="40575" y="21930"/>
                    </a:cubicBezTo>
                    <a:cubicBezTo>
                      <a:pt x="40539" y="21808"/>
                      <a:pt x="40425" y="21722"/>
                      <a:pt x="40303" y="21722"/>
                    </a:cubicBezTo>
                    <a:cubicBezTo>
                      <a:pt x="40279" y="21722"/>
                      <a:pt x="40255" y="21725"/>
                      <a:pt x="40231" y="21732"/>
                    </a:cubicBezTo>
                    <a:lnTo>
                      <a:pt x="39208" y="21990"/>
                    </a:lnTo>
                    <a:lnTo>
                      <a:pt x="38563" y="19110"/>
                    </a:lnTo>
                    <a:lnTo>
                      <a:pt x="40532" y="16987"/>
                    </a:lnTo>
                    <a:close/>
                    <a:moveTo>
                      <a:pt x="44976" y="23210"/>
                    </a:moveTo>
                    <a:lnTo>
                      <a:pt x="45216" y="23623"/>
                    </a:lnTo>
                    <a:lnTo>
                      <a:pt x="44924" y="23718"/>
                    </a:lnTo>
                    <a:lnTo>
                      <a:pt x="44924" y="23219"/>
                    </a:lnTo>
                    <a:cubicBezTo>
                      <a:pt x="44950" y="23219"/>
                      <a:pt x="44959" y="23219"/>
                      <a:pt x="44976" y="23210"/>
                    </a:cubicBezTo>
                    <a:close/>
                    <a:moveTo>
                      <a:pt x="28067" y="23804"/>
                    </a:moveTo>
                    <a:lnTo>
                      <a:pt x="28239" y="24259"/>
                    </a:lnTo>
                    <a:lnTo>
                      <a:pt x="27998" y="24276"/>
                    </a:lnTo>
                    <a:lnTo>
                      <a:pt x="27869" y="23812"/>
                    </a:lnTo>
                    <a:lnTo>
                      <a:pt x="28067" y="23804"/>
                    </a:lnTo>
                    <a:close/>
                    <a:moveTo>
                      <a:pt x="31592" y="21259"/>
                    </a:moveTo>
                    <a:cubicBezTo>
                      <a:pt x="31858" y="21612"/>
                      <a:pt x="32554" y="22231"/>
                      <a:pt x="34102" y="22463"/>
                    </a:cubicBezTo>
                    <a:lnTo>
                      <a:pt x="30706" y="24294"/>
                    </a:lnTo>
                    <a:lnTo>
                      <a:pt x="30302" y="22566"/>
                    </a:lnTo>
                    <a:lnTo>
                      <a:pt x="30336" y="22506"/>
                    </a:lnTo>
                    <a:cubicBezTo>
                      <a:pt x="30422" y="22549"/>
                      <a:pt x="30534" y="22592"/>
                      <a:pt x="30655" y="22592"/>
                    </a:cubicBezTo>
                    <a:cubicBezTo>
                      <a:pt x="31076" y="22592"/>
                      <a:pt x="31325" y="22162"/>
                      <a:pt x="31377" y="21311"/>
                    </a:cubicBezTo>
                    <a:lnTo>
                      <a:pt x="31566" y="21268"/>
                    </a:lnTo>
                    <a:cubicBezTo>
                      <a:pt x="31583" y="21268"/>
                      <a:pt x="31583" y="21268"/>
                      <a:pt x="31592" y="21259"/>
                    </a:cubicBezTo>
                    <a:close/>
                    <a:moveTo>
                      <a:pt x="25162" y="24113"/>
                    </a:moveTo>
                    <a:cubicBezTo>
                      <a:pt x="25248" y="24182"/>
                      <a:pt x="25394" y="24268"/>
                      <a:pt x="25548" y="24319"/>
                    </a:cubicBezTo>
                    <a:cubicBezTo>
                      <a:pt x="25368" y="24285"/>
                      <a:pt x="25196" y="24242"/>
                      <a:pt x="25024" y="24208"/>
                    </a:cubicBezTo>
                    <a:cubicBezTo>
                      <a:pt x="25067" y="24182"/>
                      <a:pt x="25119" y="24147"/>
                      <a:pt x="25162" y="24113"/>
                    </a:cubicBezTo>
                    <a:close/>
                    <a:moveTo>
                      <a:pt x="27603" y="23847"/>
                    </a:moveTo>
                    <a:lnTo>
                      <a:pt x="27706" y="24319"/>
                    </a:lnTo>
                    <a:lnTo>
                      <a:pt x="27474" y="24328"/>
                    </a:lnTo>
                    <a:lnTo>
                      <a:pt x="27405" y="23855"/>
                    </a:lnTo>
                    <a:lnTo>
                      <a:pt x="27603" y="23847"/>
                    </a:lnTo>
                    <a:close/>
                    <a:moveTo>
                      <a:pt x="34351" y="22488"/>
                    </a:moveTo>
                    <a:cubicBezTo>
                      <a:pt x="34643" y="22514"/>
                      <a:pt x="34944" y="22531"/>
                      <a:pt x="35279" y="22531"/>
                    </a:cubicBezTo>
                    <a:cubicBezTo>
                      <a:pt x="35494" y="22531"/>
                      <a:pt x="35718" y="22523"/>
                      <a:pt x="35950" y="22514"/>
                    </a:cubicBezTo>
                    <a:lnTo>
                      <a:pt x="35950" y="22540"/>
                    </a:lnTo>
                    <a:cubicBezTo>
                      <a:pt x="35597" y="22738"/>
                      <a:pt x="35245" y="22910"/>
                      <a:pt x="34901" y="23073"/>
                    </a:cubicBezTo>
                    <a:lnTo>
                      <a:pt x="32236" y="23735"/>
                    </a:lnTo>
                    <a:cubicBezTo>
                      <a:pt x="32082" y="23778"/>
                      <a:pt x="31987" y="23933"/>
                      <a:pt x="32030" y="24079"/>
                    </a:cubicBezTo>
                    <a:lnTo>
                      <a:pt x="32030" y="24096"/>
                    </a:lnTo>
                    <a:cubicBezTo>
                      <a:pt x="31669" y="24190"/>
                      <a:pt x="31308" y="24268"/>
                      <a:pt x="30955" y="24328"/>
                    </a:cubicBezTo>
                    <a:lnTo>
                      <a:pt x="34351" y="22488"/>
                    </a:lnTo>
                    <a:close/>
                    <a:moveTo>
                      <a:pt x="31205" y="21044"/>
                    </a:moveTo>
                    <a:cubicBezTo>
                      <a:pt x="31170" y="22127"/>
                      <a:pt x="30904" y="22385"/>
                      <a:pt x="30655" y="22385"/>
                    </a:cubicBezTo>
                    <a:cubicBezTo>
                      <a:pt x="30440" y="22385"/>
                      <a:pt x="30242" y="22188"/>
                      <a:pt x="30242" y="22188"/>
                    </a:cubicBezTo>
                    <a:cubicBezTo>
                      <a:pt x="30044" y="22781"/>
                      <a:pt x="29769" y="22961"/>
                      <a:pt x="29511" y="22961"/>
                    </a:cubicBezTo>
                    <a:cubicBezTo>
                      <a:pt x="29124" y="22961"/>
                      <a:pt x="28772" y="22549"/>
                      <a:pt x="28772" y="22549"/>
                    </a:cubicBezTo>
                    <a:cubicBezTo>
                      <a:pt x="28505" y="23451"/>
                      <a:pt x="27861" y="23640"/>
                      <a:pt x="27379" y="23640"/>
                    </a:cubicBezTo>
                    <a:cubicBezTo>
                      <a:pt x="27036" y="23640"/>
                      <a:pt x="26778" y="23554"/>
                      <a:pt x="26778" y="23554"/>
                    </a:cubicBezTo>
                    <a:cubicBezTo>
                      <a:pt x="26485" y="24036"/>
                      <a:pt x="26176" y="24182"/>
                      <a:pt x="25892" y="24182"/>
                    </a:cubicBezTo>
                    <a:cubicBezTo>
                      <a:pt x="25488" y="24182"/>
                      <a:pt x="25162" y="23864"/>
                      <a:pt x="25162" y="23864"/>
                    </a:cubicBezTo>
                    <a:cubicBezTo>
                      <a:pt x="24895" y="24105"/>
                      <a:pt x="24654" y="24182"/>
                      <a:pt x="24465" y="24182"/>
                    </a:cubicBezTo>
                    <a:cubicBezTo>
                      <a:pt x="24070" y="24182"/>
                      <a:pt x="23846" y="23855"/>
                      <a:pt x="23846" y="23855"/>
                    </a:cubicBezTo>
                    <a:cubicBezTo>
                      <a:pt x="23597" y="24242"/>
                      <a:pt x="23356" y="24380"/>
                      <a:pt x="23141" y="24380"/>
                    </a:cubicBezTo>
                    <a:cubicBezTo>
                      <a:pt x="22815" y="24380"/>
                      <a:pt x="22531" y="24019"/>
                      <a:pt x="22368" y="23735"/>
                    </a:cubicBezTo>
                    <a:lnTo>
                      <a:pt x="22368" y="23735"/>
                    </a:lnTo>
                    <a:cubicBezTo>
                      <a:pt x="22394" y="23761"/>
                      <a:pt x="22402" y="23778"/>
                      <a:pt x="22428" y="23804"/>
                    </a:cubicBezTo>
                    <a:cubicBezTo>
                      <a:pt x="22480" y="23855"/>
                      <a:pt x="22531" y="23898"/>
                      <a:pt x="22583" y="23941"/>
                    </a:cubicBezTo>
                    <a:lnTo>
                      <a:pt x="22746" y="24036"/>
                    </a:lnTo>
                    <a:cubicBezTo>
                      <a:pt x="22841" y="24079"/>
                      <a:pt x="22918" y="24105"/>
                      <a:pt x="22918" y="24105"/>
                    </a:cubicBezTo>
                    <a:cubicBezTo>
                      <a:pt x="22918" y="24105"/>
                      <a:pt x="22858" y="24062"/>
                      <a:pt x="22780" y="23993"/>
                    </a:cubicBezTo>
                    <a:cubicBezTo>
                      <a:pt x="22737" y="23967"/>
                      <a:pt x="22694" y="23933"/>
                      <a:pt x="22643" y="23890"/>
                    </a:cubicBezTo>
                    <a:cubicBezTo>
                      <a:pt x="22583" y="23847"/>
                      <a:pt x="22540" y="23804"/>
                      <a:pt x="22497" y="23752"/>
                    </a:cubicBezTo>
                    <a:cubicBezTo>
                      <a:pt x="22454" y="23709"/>
                      <a:pt x="22402" y="23649"/>
                      <a:pt x="22368" y="23597"/>
                    </a:cubicBezTo>
                    <a:cubicBezTo>
                      <a:pt x="22325" y="23546"/>
                      <a:pt x="22299" y="23503"/>
                      <a:pt x="22265" y="23460"/>
                    </a:cubicBezTo>
                    <a:cubicBezTo>
                      <a:pt x="22256" y="23451"/>
                      <a:pt x="22256" y="23434"/>
                      <a:pt x="22239" y="23425"/>
                    </a:cubicBezTo>
                    <a:lnTo>
                      <a:pt x="23606" y="23064"/>
                    </a:lnTo>
                    <a:cubicBezTo>
                      <a:pt x="23614" y="23288"/>
                      <a:pt x="23674" y="23503"/>
                      <a:pt x="23743" y="23709"/>
                    </a:cubicBezTo>
                    <a:cubicBezTo>
                      <a:pt x="23717" y="23468"/>
                      <a:pt x="23726" y="23245"/>
                      <a:pt x="23769" y="23021"/>
                    </a:cubicBezTo>
                    <a:lnTo>
                      <a:pt x="24732" y="22763"/>
                    </a:lnTo>
                    <a:cubicBezTo>
                      <a:pt x="24758" y="23133"/>
                      <a:pt x="24921" y="23477"/>
                      <a:pt x="25144" y="23752"/>
                    </a:cubicBezTo>
                    <a:cubicBezTo>
                      <a:pt x="24947" y="23425"/>
                      <a:pt x="24861" y="23064"/>
                      <a:pt x="24904" y="22721"/>
                    </a:cubicBezTo>
                    <a:lnTo>
                      <a:pt x="26064" y="22420"/>
                    </a:lnTo>
                    <a:cubicBezTo>
                      <a:pt x="26099" y="22832"/>
                      <a:pt x="26322" y="23210"/>
                      <a:pt x="26614" y="23477"/>
                    </a:cubicBezTo>
                    <a:cubicBezTo>
                      <a:pt x="26356" y="23168"/>
                      <a:pt x="26210" y="22763"/>
                      <a:pt x="26236" y="22377"/>
                    </a:cubicBezTo>
                    <a:lnTo>
                      <a:pt x="28420" y="21792"/>
                    </a:lnTo>
                    <a:cubicBezTo>
                      <a:pt x="28480" y="22007"/>
                      <a:pt x="28583" y="22213"/>
                      <a:pt x="28686" y="22394"/>
                    </a:cubicBezTo>
                    <a:cubicBezTo>
                      <a:pt x="28626" y="22179"/>
                      <a:pt x="28591" y="21964"/>
                      <a:pt x="28583" y="21749"/>
                    </a:cubicBezTo>
                    <a:lnTo>
                      <a:pt x="28660" y="21732"/>
                    </a:lnTo>
                    <a:lnTo>
                      <a:pt x="28660" y="21749"/>
                    </a:lnTo>
                    <a:cubicBezTo>
                      <a:pt x="28660" y="21792"/>
                      <a:pt x="28669" y="21844"/>
                      <a:pt x="28677" y="21904"/>
                    </a:cubicBezTo>
                    <a:cubicBezTo>
                      <a:pt x="28686" y="21955"/>
                      <a:pt x="28712" y="22016"/>
                      <a:pt x="28729" y="22076"/>
                    </a:cubicBezTo>
                    <a:cubicBezTo>
                      <a:pt x="28755" y="22127"/>
                      <a:pt x="28789" y="22179"/>
                      <a:pt x="28806" y="22231"/>
                    </a:cubicBezTo>
                    <a:cubicBezTo>
                      <a:pt x="28841" y="22291"/>
                      <a:pt x="28858" y="22334"/>
                      <a:pt x="28892" y="22359"/>
                    </a:cubicBezTo>
                    <a:cubicBezTo>
                      <a:pt x="28944" y="22437"/>
                      <a:pt x="28987" y="22471"/>
                      <a:pt x="28987" y="22471"/>
                    </a:cubicBezTo>
                    <a:cubicBezTo>
                      <a:pt x="28987" y="22471"/>
                      <a:pt x="28970" y="22420"/>
                      <a:pt x="28935" y="22334"/>
                    </a:cubicBezTo>
                    <a:cubicBezTo>
                      <a:pt x="28910" y="22291"/>
                      <a:pt x="28892" y="22248"/>
                      <a:pt x="28884" y="22188"/>
                    </a:cubicBezTo>
                    <a:lnTo>
                      <a:pt x="28815" y="22033"/>
                    </a:lnTo>
                    <a:lnTo>
                      <a:pt x="28755" y="21869"/>
                    </a:lnTo>
                    <a:cubicBezTo>
                      <a:pt x="28729" y="21818"/>
                      <a:pt x="28720" y="21775"/>
                      <a:pt x="28695" y="21732"/>
                    </a:cubicBezTo>
                    <a:cubicBezTo>
                      <a:pt x="28695" y="21715"/>
                      <a:pt x="28686" y="21706"/>
                      <a:pt x="28686" y="21706"/>
                    </a:cubicBezTo>
                    <a:lnTo>
                      <a:pt x="29847" y="21405"/>
                    </a:lnTo>
                    <a:cubicBezTo>
                      <a:pt x="29898" y="21655"/>
                      <a:pt x="30001" y="21887"/>
                      <a:pt x="30130" y="22093"/>
                    </a:cubicBezTo>
                    <a:cubicBezTo>
                      <a:pt x="30044" y="21861"/>
                      <a:pt x="30001" y="21612"/>
                      <a:pt x="30010" y="21362"/>
                    </a:cubicBezTo>
                    <a:lnTo>
                      <a:pt x="30053" y="21354"/>
                    </a:lnTo>
                    <a:lnTo>
                      <a:pt x="30053" y="21362"/>
                    </a:lnTo>
                    <a:cubicBezTo>
                      <a:pt x="30053" y="21405"/>
                      <a:pt x="30053" y="21457"/>
                      <a:pt x="30061" y="21500"/>
                    </a:cubicBezTo>
                    <a:cubicBezTo>
                      <a:pt x="30070" y="21543"/>
                      <a:pt x="30087" y="21603"/>
                      <a:pt x="30096" y="21646"/>
                    </a:cubicBezTo>
                    <a:cubicBezTo>
                      <a:pt x="30104" y="21689"/>
                      <a:pt x="30130" y="21732"/>
                      <a:pt x="30139" y="21758"/>
                    </a:cubicBezTo>
                    <a:lnTo>
                      <a:pt x="30190" y="21869"/>
                    </a:lnTo>
                    <a:lnTo>
                      <a:pt x="30190" y="21749"/>
                    </a:lnTo>
                    <a:cubicBezTo>
                      <a:pt x="30190" y="21715"/>
                      <a:pt x="30182" y="21672"/>
                      <a:pt x="30182" y="21629"/>
                    </a:cubicBezTo>
                    <a:cubicBezTo>
                      <a:pt x="30173" y="21586"/>
                      <a:pt x="30173" y="21543"/>
                      <a:pt x="30173" y="21491"/>
                    </a:cubicBezTo>
                    <a:cubicBezTo>
                      <a:pt x="30156" y="21448"/>
                      <a:pt x="30156" y="21397"/>
                      <a:pt x="30147" y="21354"/>
                    </a:cubicBezTo>
                    <a:cubicBezTo>
                      <a:pt x="30147" y="21345"/>
                      <a:pt x="30147" y="21328"/>
                      <a:pt x="30139" y="21319"/>
                    </a:cubicBezTo>
                    <a:lnTo>
                      <a:pt x="31145" y="21053"/>
                    </a:lnTo>
                    <a:lnTo>
                      <a:pt x="31145" y="21053"/>
                    </a:lnTo>
                    <a:cubicBezTo>
                      <a:pt x="31145" y="21070"/>
                      <a:pt x="31136" y="21087"/>
                      <a:pt x="31136" y="21104"/>
                    </a:cubicBezTo>
                    <a:cubicBezTo>
                      <a:pt x="31127" y="21173"/>
                      <a:pt x="31102" y="21259"/>
                      <a:pt x="31084" y="21328"/>
                    </a:cubicBezTo>
                    <a:lnTo>
                      <a:pt x="31016" y="21586"/>
                    </a:lnTo>
                    <a:cubicBezTo>
                      <a:pt x="30998" y="21672"/>
                      <a:pt x="30964" y="21758"/>
                      <a:pt x="30930" y="21844"/>
                    </a:cubicBezTo>
                    <a:cubicBezTo>
                      <a:pt x="30904" y="21930"/>
                      <a:pt x="30878" y="22007"/>
                      <a:pt x="30844" y="22059"/>
                    </a:cubicBezTo>
                    <a:cubicBezTo>
                      <a:pt x="30818" y="22127"/>
                      <a:pt x="30783" y="22162"/>
                      <a:pt x="30749" y="22188"/>
                    </a:cubicBezTo>
                    <a:cubicBezTo>
                      <a:pt x="30715" y="22213"/>
                      <a:pt x="30698" y="22222"/>
                      <a:pt x="30698" y="22222"/>
                    </a:cubicBezTo>
                    <a:cubicBezTo>
                      <a:pt x="30698" y="22222"/>
                      <a:pt x="30715" y="22222"/>
                      <a:pt x="30758" y="22205"/>
                    </a:cubicBezTo>
                    <a:cubicBezTo>
                      <a:pt x="30801" y="22188"/>
                      <a:pt x="30861" y="22145"/>
                      <a:pt x="30904" y="22093"/>
                    </a:cubicBezTo>
                    <a:cubicBezTo>
                      <a:pt x="30947" y="22033"/>
                      <a:pt x="30973" y="21964"/>
                      <a:pt x="31016" y="21878"/>
                    </a:cubicBezTo>
                    <a:lnTo>
                      <a:pt x="31119" y="21620"/>
                    </a:lnTo>
                    <a:cubicBezTo>
                      <a:pt x="31136" y="21534"/>
                      <a:pt x="31162" y="21440"/>
                      <a:pt x="31170" y="21354"/>
                    </a:cubicBezTo>
                    <a:cubicBezTo>
                      <a:pt x="31179" y="21268"/>
                      <a:pt x="31188" y="21182"/>
                      <a:pt x="31188" y="21113"/>
                    </a:cubicBezTo>
                    <a:lnTo>
                      <a:pt x="31188" y="21044"/>
                    </a:lnTo>
                    <a:close/>
                    <a:moveTo>
                      <a:pt x="26038" y="24371"/>
                    </a:moveTo>
                    <a:lnTo>
                      <a:pt x="26038" y="24405"/>
                    </a:lnTo>
                    <a:cubicBezTo>
                      <a:pt x="25978" y="24397"/>
                      <a:pt x="25935" y="24380"/>
                      <a:pt x="25901" y="24380"/>
                    </a:cubicBezTo>
                    <a:cubicBezTo>
                      <a:pt x="25944" y="24380"/>
                      <a:pt x="25987" y="24380"/>
                      <a:pt x="26038" y="24371"/>
                    </a:cubicBezTo>
                    <a:close/>
                    <a:moveTo>
                      <a:pt x="26305" y="24337"/>
                    </a:moveTo>
                    <a:lnTo>
                      <a:pt x="26305" y="24448"/>
                    </a:lnTo>
                    <a:cubicBezTo>
                      <a:pt x="26262" y="24448"/>
                      <a:pt x="26228" y="24440"/>
                      <a:pt x="26185" y="24440"/>
                    </a:cubicBezTo>
                    <a:lnTo>
                      <a:pt x="26193" y="24337"/>
                    </a:lnTo>
                    <a:close/>
                    <a:moveTo>
                      <a:pt x="27259" y="23907"/>
                    </a:moveTo>
                    <a:lnTo>
                      <a:pt x="27345" y="24534"/>
                    </a:lnTo>
                    <a:lnTo>
                      <a:pt x="27311" y="24534"/>
                    </a:lnTo>
                    <a:lnTo>
                      <a:pt x="27259" y="23984"/>
                    </a:lnTo>
                    <a:lnTo>
                      <a:pt x="27259" y="23907"/>
                    </a:lnTo>
                    <a:close/>
                    <a:moveTo>
                      <a:pt x="37574" y="24251"/>
                    </a:moveTo>
                    <a:lnTo>
                      <a:pt x="37660" y="24526"/>
                    </a:lnTo>
                    <a:lnTo>
                      <a:pt x="37480" y="24534"/>
                    </a:lnTo>
                    <a:lnTo>
                      <a:pt x="37437" y="24337"/>
                    </a:lnTo>
                    <a:cubicBezTo>
                      <a:pt x="37480" y="24319"/>
                      <a:pt x="37531" y="24285"/>
                      <a:pt x="37574" y="24251"/>
                    </a:cubicBezTo>
                    <a:close/>
                    <a:moveTo>
                      <a:pt x="27740" y="24466"/>
                    </a:moveTo>
                    <a:lnTo>
                      <a:pt x="27766" y="24552"/>
                    </a:lnTo>
                    <a:cubicBezTo>
                      <a:pt x="27680" y="24552"/>
                      <a:pt x="27594" y="24543"/>
                      <a:pt x="27508" y="24543"/>
                    </a:cubicBezTo>
                    <a:lnTo>
                      <a:pt x="27500" y="24483"/>
                    </a:lnTo>
                    <a:lnTo>
                      <a:pt x="27740" y="24466"/>
                    </a:lnTo>
                    <a:close/>
                    <a:moveTo>
                      <a:pt x="28196" y="23640"/>
                    </a:moveTo>
                    <a:lnTo>
                      <a:pt x="28574" y="24552"/>
                    </a:lnTo>
                    <a:lnTo>
                      <a:pt x="28505" y="24552"/>
                    </a:lnTo>
                    <a:lnTo>
                      <a:pt x="28187" y="23649"/>
                    </a:lnTo>
                    <a:lnTo>
                      <a:pt x="28196" y="23640"/>
                    </a:lnTo>
                    <a:close/>
                    <a:moveTo>
                      <a:pt x="28291" y="24414"/>
                    </a:moveTo>
                    <a:lnTo>
                      <a:pt x="28342" y="24569"/>
                    </a:lnTo>
                    <a:lnTo>
                      <a:pt x="28076" y="24569"/>
                    </a:lnTo>
                    <a:lnTo>
                      <a:pt x="28041" y="24423"/>
                    </a:lnTo>
                    <a:lnTo>
                      <a:pt x="28291" y="24414"/>
                    </a:lnTo>
                    <a:close/>
                    <a:moveTo>
                      <a:pt x="30208" y="22755"/>
                    </a:moveTo>
                    <a:lnTo>
                      <a:pt x="30577" y="24371"/>
                    </a:lnTo>
                    <a:lnTo>
                      <a:pt x="30526" y="24405"/>
                    </a:lnTo>
                    <a:cubicBezTo>
                      <a:pt x="29889" y="24491"/>
                      <a:pt x="29288" y="24543"/>
                      <a:pt x="28729" y="24569"/>
                    </a:cubicBezTo>
                    <a:lnTo>
                      <a:pt x="28325" y="23580"/>
                    </a:lnTo>
                    <a:cubicBezTo>
                      <a:pt x="28548" y="23417"/>
                      <a:pt x="28729" y="23185"/>
                      <a:pt x="28858" y="22910"/>
                    </a:cubicBezTo>
                    <a:cubicBezTo>
                      <a:pt x="29021" y="23039"/>
                      <a:pt x="29262" y="23176"/>
                      <a:pt x="29528" y="23176"/>
                    </a:cubicBezTo>
                    <a:cubicBezTo>
                      <a:pt x="29795" y="23176"/>
                      <a:pt x="30018" y="23039"/>
                      <a:pt x="30208" y="22755"/>
                    </a:cubicBezTo>
                    <a:close/>
                    <a:moveTo>
                      <a:pt x="37188" y="24440"/>
                    </a:moveTo>
                    <a:lnTo>
                      <a:pt x="37213" y="24569"/>
                    </a:lnTo>
                    <a:lnTo>
                      <a:pt x="37024" y="24577"/>
                    </a:lnTo>
                    <a:lnTo>
                      <a:pt x="37016" y="24483"/>
                    </a:lnTo>
                    <a:cubicBezTo>
                      <a:pt x="37084" y="24466"/>
                      <a:pt x="37136" y="24457"/>
                      <a:pt x="37188" y="24440"/>
                    </a:cubicBezTo>
                    <a:close/>
                    <a:moveTo>
                      <a:pt x="26159" y="24577"/>
                    </a:moveTo>
                    <a:cubicBezTo>
                      <a:pt x="26193" y="24577"/>
                      <a:pt x="26253" y="24577"/>
                      <a:pt x="26296" y="24586"/>
                    </a:cubicBezTo>
                    <a:lnTo>
                      <a:pt x="26296" y="24784"/>
                    </a:lnTo>
                    <a:lnTo>
                      <a:pt x="26133" y="24792"/>
                    </a:lnTo>
                    <a:lnTo>
                      <a:pt x="26159" y="24577"/>
                    </a:lnTo>
                    <a:close/>
                    <a:moveTo>
                      <a:pt x="28402" y="24715"/>
                    </a:moveTo>
                    <a:lnTo>
                      <a:pt x="28463" y="24878"/>
                    </a:lnTo>
                    <a:lnTo>
                      <a:pt x="28170" y="24895"/>
                    </a:lnTo>
                    <a:lnTo>
                      <a:pt x="28119" y="24715"/>
                    </a:lnTo>
                    <a:close/>
                    <a:moveTo>
                      <a:pt x="40024" y="22084"/>
                    </a:moveTo>
                    <a:cubicBezTo>
                      <a:pt x="40016" y="23004"/>
                      <a:pt x="39775" y="23236"/>
                      <a:pt x="39577" y="23236"/>
                    </a:cubicBezTo>
                    <a:cubicBezTo>
                      <a:pt x="39388" y="23236"/>
                      <a:pt x="39216" y="23073"/>
                      <a:pt x="39216" y="23073"/>
                    </a:cubicBezTo>
                    <a:cubicBezTo>
                      <a:pt x="39044" y="23589"/>
                      <a:pt x="38812" y="23735"/>
                      <a:pt x="38589" y="23735"/>
                    </a:cubicBezTo>
                    <a:cubicBezTo>
                      <a:pt x="38254" y="23735"/>
                      <a:pt x="37953" y="23374"/>
                      <a:pt x="37953" y="23374"/>
                    </a:cubicBezTo>
                    <a:cubicBezTo>
                      <a:pt x="37729" y="24156"/>
                      <a:pt x="37170" y="24319"/>
                      <a:pt x="36749" y="24319"/>
                    </a:cubicBezTo>
                    <a:cubicBezTo>
                      <a:pt x="36457" y="24319"/>
                      <a:pt x="36233" y="24242"/>
                      <a:pt x="36233" y="24242"/>
                    </a:cubicBezTo>
                    <a:cubicBezTo>
                      <a:pt x="35984" y="24663"/>
                      <a:pt x="35718" y="24784"/>
                      <a:pt x="35468" y="24784"/>
                    </a:cubicBezTo>
                    <a:cubicBezTo>
                      <a:pt x="35116" y="24784"/>
                      <a:pt x="34832" y="24509"/>
                      <a:pt x="34832" y="24509"/>
                    </a:cubicBezTo>
                    <a:cubicBezTo>
                      <a:pt x="34600" y="24715"/>
                      <a:pt x="34394" y="24784"/>
                      <a:pt x="34231" y="24784"/>
                    </a:cubicBezTo>
                    <a:cubicBezTo>
                      <a:pt x="33887" y="24784"/>
                      <a:pt x="33698" y="24500"/>
                      <a:pt x="33698" y="24500"/>
                    </a:cubicBezTo>
                    <a:cubicBezTo>
                      <a:pt x="33483" y="24835"/>
                      <a:pt x="33276" y="24956"/>
                      <a:pt x="33096" y="24956"/>
                    </a:cubicBezTo>
                    <a:cubicBezTo>
                      <a:pt x="32812" y="24956"/>
                      <a:pt x="32589" y="24672"/>
                      <a:pt x="32451" y="24440"/>
                    </a:cubicBezTo>
                    <a:lnTo>
                      <a:pt x="32451" y="24440"/>
                    </a:lnTo>
                    <a:cubicBezTo>
                      <a:pt x="32460" y="24448"/>
                      <a:pt x="32460" y="24457"/>
                      <a:pt x="32468" y="24466"/>
                    </a:cubicBezTo>
                    <a:cubicBezTo>
                      <a:pt x="32511" y="24509"/>
                      <a:pt x="32571" y="24552"/>
                      <a:pt x="32614" y="24586"/>
                    </a:cubicBezTo>
                    <a:cubicBezTo>
                      <a:pt x="32666" y="24620"/>
                      <a:pt x="32709" y="24637"/>
                      <a:pt x="32752" y="24663"/>
                    </a:cubicBezTo>
                    <a:cubicBezTo>
                      <a:pt x="32838" y="24698"/>
                      <a:pt x="32898" y="24715"/>
                      <a:pt x="32898" y="24715"/>
                    </a:cubicBezTo>
                    <a:cubicBezTo>
                      <a:pt x="32898" y="24715"/>
                      <a:pt x="32847" y="24680"/>
                      <a:pt x="32786" y="24620"/>
                    </a:cubicBezTo>
                    <a:cubicBezTo>
                      <a:pt x="32752" y="24594"/>
                      <a:pt x="32709" y="24552"/>
                      <a:pt x="32666" y="24526"/>
                    </a:cubicBezTo>
                    <a:cubicBezTo>
                      <a:pt x="32623" y="24491"/>
                      <a:pt x="32580" y="24448"/>
                      <a:pt x="32546" y="24405"/>
                    </a:cubicBezTo>
                    <a:cubicBezTo>
                      <a:pt x="32503" y="24362"/>
                      <a:pt x="32460" y="24319"/>
                      <a:pt x="32425" y="24276"/>
                    </a:cubicBezTo>
                    <a:cubicBezTo>
                      <a:pt x="32400" y="24233"/>
                      <a:pt x="32365" y="24190"/>
                      <a:pt x="32339" y="24156"/>
                    </a:cubicBezTo>
                    <a:cubicBezTo>
                      <a:pt x="32331" y="24147"/>
                      <a:pt x="32331" y="24147"/>
                      <a:pt x="32331" y="24139"/>
                    </a:cubicBezTo>
                    <a:lnTo>
                      <a:pt x="33491" y="23821"/>
                    </a:lnTo>
                    <a:cubicBezTo>
                      <a:pt x="33500" y="24019"/>
                      <a:pt x="33551" y="24199"/>
                      <a:pt x="33620" y="24371"/>
                    </a:cubicBezTo>
                    <a:cubicBezTo>
                      <a:pt x="33594" y="24165"/>
                      <a:pt x="33612" y="23967"/>
                      <a:pt x="33655" y="23778"/>
                    </a:cubicBezTo>
                    <a:lnTo>
                      <a:pt x="34454" y="23563"/>
                    </a:lnTo>
                    <a:cubicBezTo>
                      <a:pt x="34488" y="23890"/>
                      <a:pt x="34626" y="24190"/>
                      <a:pt x="34824" y="24414"/>
                    </a:cubicBezTo>
                    <a:cubicBezTo>
                      <a:pt x="34660" y="24139"/>
                      <a:pt x="34583" y="23812"/>
                      <a:pt x="34626" y="23520"/>
                    </a:cubicBezTo>
                    <a:lnTo>
                      <a:pt x="35597" y="23262"/>
                    </a:lnTo>
                    <a:cubicBezTo>
                      <a:pt x="35632" y="23632"/>
                      <a:pt x="35821" y="23950"/>
                      <a:pt x="36079" y="24182"/>
                    </a:cubicBezTo>
                    <a:cubicBezTo>
                      <a:pt x="35855" y="23898"/>
                      <a:pt x="35735" y="23546"/>
                      <a:pt x="35769" y="23219"/>
                    </a:cubicBezTo>
                    <a:lnTo>
                      <a:pt x="37626" y="22729"/>
                    </a:lnTo>
                    <a:cubicBezTo>
                      <a:pt x="37695" y="22910"/>
                      <a:pt x="37764" y="23090"/>
                      <a:pt x="37867" y="23245"/>
                    </a:cubicBezTo>
                    <a:cubicBezTo>
                      <a:pt x="37807" y="23064"/>
                      <a:pt x="37781" y="22867"/>
                      <a:pt x="37781" y="22686"/>
                    </a:cubicBezTo>
                    <a:lnTo>
                      <a:pt x="37824" y="22678"/>
                    </a:lnTo>
                    <a:lnTo>
                      <a:pt x="37824" y="22695"/>
                    </a:lnTo>
                    <a:cubicBezTo>
                      <a:pt x="37824" y="22738"/>
                      <a:pt x="37832" y="22781"/>
                      <a:pt x="37841" y="22824"/>
                    </a:cubicBezTo>
                    <a:cubicBezTo>
                      <a:pt x="37858" y="22867"/>
                      <a:pt x="37867" y="22918"/>
                      <a:pt x="37884" y="22978"/>
                    </a:cubicBezTo>
                    <a:cubicBezTo>
                      <a:pt x="37910" y="23021"/>
                      <a:pt x="37927" y="23073"/>
                      <a:pt x="37953" y="23116"/>
                    </a:cubicBezTo>
                    <a:cubicBezTo>
                      <a:pt x="37970" y="23159"/>
                      <a:pt x="38004" y="23193"/>
                      <a:pt x="38030" y="23219"/>
                    </a:cubicBezTo>
                    <a:cubicBezTo>
                      <a:pt x="38082" y="23288"/>
                      <a:pt x="38116" y="23322"/>
                      <a:pt x="38116" y="23322"/>
                    </a:cubicBezTo>
                    <a:cubicBezTo>
                      <a:pt x="38116" y="23322"/>
                      <a:pt x="38090" y="23262"/>
                      <a:pt x="38073" y="23202"/>
                    </a:cubicBezTo>
                    <a:cubicBezTo>
                      <a:pt x="38056" y="23168"/>
                      <a:pt x="38039" y="23125"/>
                      <a:pt x="38030" y="23082"/>
                    </a:cubicBezTo>
                    <a:cubicBezTo>
                      <a:pt x="38004" y="23039"/>
                      <a:pt x="37996" y="22996"/>
                      <a:pt x="37970" y="22944"/>
                    </a:cubicBezTo>
                    <a:cubicBezTo>
                      <a:pt x="37953" y="22901"/>
                      <a:pt x="37927" y="22849"/>
                      <a:pt x="37918" y="22806"/>
                    </a:cubicBezTo>
                    <a:cubicBezTo>
                      <a:pt x="37901" y="22763"/>
                      <a:pt x="37884" y="22721"/>
                      <a:pt x="37875" y="22686"/>
                    </a:cubicBezTo>
                    <a:cubicBezTo>
                      <a:pt x="37875" y="22678"/>
                      <a:pt x="37867" y="22678"/>
                      <a:pt x="37867" y="22660"/>
                    </a:cubicBezTo>
                    <a:lnTo>
                      <a:pt x="38855" y="22402"/>
                    </a:lnTo>
                    <a:cubicBezTo>
                      <a:pt x="38907" y="22617"/>
                      <a:pt x="38993" y="22824"/>
                      <a:pt x="39113" y="22996"/>
                    </a:cubicBezTo>
                    <a:cubicBezTo>
                      <a:pt x="39044" y="22789"/>
                      <a:pt x="39019" y="22566"/>
                      <a:pt x="39019" y="22359"/>
                    </a:cubicBezTo>
                    <a:lnTo>
                      <a:pt x="39036" y="22351"/>
                    </a:lnTo>
                    <a:lnTo>
                      <a:pt x="39036" y="22359"/>
                    </a:lnTo>
                    <a:cubicBezTo>
                      <a:pt x="39036" y="22402"/>
                      <a:pt x="39036" y="22445"/>
                      <a:pt x="39044" y="22480"/>
                    </a:cubicBezTo>
                    <a:cubicBezTo>
                      <a:pt x="39062" y="22523"/>
                      <a:pt x="39070" y="22566"/>
                      <a:pt x="39070" y="22600"/>
                    </a:cubicBezTo>
                    <a:cubicBezTo>
                      <a:pt x="39079" y="22635"/>
                      <a:pt x="39087" y="22678"/>
                      <a:pt x="39105" y="22695"/>
                    </a:cubicBezTo>
                    <a:cubicBezTo>
                      <a:pt x="39130" y="22746"/>
                      <a:pt x="39156" y="22789"/>
                      <a:pt x="39156" y="22789"/>
                    </a:cubicBezTo>
                    <a:lnTo>
                      <a:pt x="39156" y="22686"/>
                    </a:lnTo>
                    <a:cubicBezTo>
                      <a:pt x="39156" y="22652"/>
                      <a:pt x="39156" y="22617"/>
                      <a:pt x="39148" y="22574"/>
                    </a:cubicBezTo>
                    <a:cubicBezTo>
                      <a:pt x="39148" y="22549"/>
                      <a:pt x="39130" y="22506"/>
                      <a:pt x="39130" y="22463"/>
                    </a:cubicBezTo>
                    <a:cubicBezTo>
                      <a:pt x="39122" y="22420"/>
                      <a:pt x="39122" y="22385"/>
                      <a:pt x="39113" y="22342"/>
                    </a:cubicBezTo>
                    <a:cubicBezTo>
                      <a:pt x="39113" y="22325"/>
                      <a:pt x="39113" y="22316"/>
                      <a:pt x="39105" y="22316"/>
                    </a:cubicBezTo>
                    <a:lnTo>
                      <a:pt x="39964" y="22093"/>
                    </a:lnTo>
                    <a:lnTo>
                      <a:pt x="39964" y="22093"/>
                    </a:lnTo>
                    <a:cubicBezTo>
                      <a:pt x="39964" y="22102"/>
                      <a:pt x="39947" y="22127"/>
                      <a:pt x="39947" y="22145"/>
                    </a:cubicBezTo>
                    <a:cubicBezTo>
                      <a:pt x="39938" y="22196"/>
                      <a:pt x="39930" y="22274"/>
                      <a:pt x="39904" y="22342"/>
                    </a:cubicBezTo>
                    <a:cubicBezTo>
                      <a:pt x="39895" y="22411"/>
                      <a:pt x="39878" y="22488"/>
                      <a:pt x="39844" y="22566"/>
                    </a:cubicBezTo>
                    <a:cubicBezTo>
                      <a:pt x="39818" y="22643"/>
                      <a:pt x="39801" y="22712"/>
                      <a:pt x="39775" y="22781"/>
                    </a:cubicBezTo>
                    <a:cubicBezTo>
                      <a:pt x="39758" y="22858"/>
                      <a:pt x="39732" y="22918"/>
                      <a:pt x="39706" y="22961"/>
                    </a:cubicBezTo>
                    <a:cubicBezTo>
                      <a:pt x="39681" y="23013"/>
                      <a:pt x="39646" y="23047"/>
                      <a:pt x="39620" y="23073"/>
                    </a:cubicBezTo>
                    <a:cubicBezTo>
                      <a:pt x="39586" y="23090"/>
                      <a:pt x="39577" y="23099"/>
                      <a:pt x="39577" y="23099"/>
                    </a:cubicBezTo>
                    <a:cubicBezTo>
                      <a:pt x="39577" y="23099"/>
                      <a:pt x="39672" y="23099"/>
                      <a:pt x="39749" y="22996"/>
                    </a:cubicBezTo>
                    <a:cubicBezTo>
                      <a:pt x="39792" y="22944"/>
                      <a:pt x="39818" y="22875"/>
                      <a:pt x="39852" y="22815"/>
                    </a:cubicBezTo>
                    <a:cubicBezTo>
                      <a:pt x="39887" y="22738"/>
                      <a:pt x="39921" y="22660"/>
                      <a:pt x="39938" y="22583"/>
                    </a:cubicBezTo>
                    <a:cubicBezTo>
                      <a:pt x="39964" y="22514"/>
                      <a:pt x="39981" y="22428"/>
                      <a:pt x="39990" y="22351"/>
                    </a:cubicBezTo>
                    <a:cubicBezTo>
                      <a:pt x="40007" y="22274"/>
                      <a:pt x="40007" y="22196"/>
                      <a:pt x="40016" y="22145"/>
                    </a:cubicBezTo>
                    <a:lnTo>
                      <a:pt x="40016" y="22084"/>
                    </a:lnTo>
                    <a:close/>
                    <a:moveTo>
                      <a:pt x="27801" y="24706"/>
                    </a:moveTo>
                    <a:lnTo>
                      <a:pt x="27852" y="24938"/>
                    </a:lnTo>
                    <a:lnTo>
                      <a:pt x="27560" y="24964"/>
                    </a:lnTo>
                    <a:lnTo>
                      <a:pt x="27526" y="24706"/>
                    </a:lnTo>
                    <a:close/>
                    <a:moveTo>
                      <a:pt x="40394" y="22265"/>
                    </a:moveTo>
                    <a:cubicBezTo>
                      <a:pt x="40678" y="22635"/>
                      <a:pt x="41434" y="23288"/>
                      <a:pt x="43153" y="23288"/>
                    </a:cubicBezTo>
                    <a:cubicBezTo>
                      <a:pt x="43428" y="23288"/>
                      <a:pt x="43747" y="23262"/>
                      <a:pt x="44065" y="23236"/>
                    </a:cubicBezTo>
                    <a:lnTo>
                      <a:pt x="44065" y="23339"/>
                    </a:lnTo>
                    <a:lnTo>
                      <a:pt x="44056" y="23374"/>
                    </a:lnTo>
                    <a:cubicBezTo>
                      <a:pt x="42603" y="24276"/>
                      <a:pt x="41185" y="24784"/>
                      <a:pt x="39887" y="25024"/>
                    </a:cubicBezTo>
                    <a:lnTo>
                      <a:pt x="39517" y="23417"/>
                    </a:lnTo>
                    <a:lnTo>
                      <a:pt x="39577" y="23417"/>
                    </a:lnTo>
                    <a:cubicBezTo>
                      <a:pt x="39947" y="23417"/>
                      <a:pt x="40162" y="23047"/>
                      <a:pt x="40222" y="22316"/>
                    </a:cubicBezTo>
                    <a:lnTo>
                      <a:pt x="40368" y="22274"/>
                    </a:lnTo>
                    <a:cubicBezTo>
                      <a:pt x="40377" y="22274"/>
                      <a:pt x="40377" y="22274"/>
                      <a:pt x="40394" y="22265"/>
                    </a:cubicBezTo>
                    <a:close/>
                    <a:moveTo>
                      <a:pt x="35907" y="24835"/>
                    </a:moveTo>
                    <a:lnTo>
                      <a:pt x="35907" y="25050"/>
                    </a:lnTo>
                    <a:lnTo>
                      <a:pt x="35855" y="25050"/>
                    </a:lnTo>
                    <a:lnTo>
                      <a:pt x="35898" y="24844"/>
                    </a:lnTo>
                    <a:cubicBezTo>
                      <a:pt x="35890" y="24844"/>
                      <a:pt x="35898" y="24844"/>
                      <a:pt x="35907" y="24835"/>
                    </a:cubicBezTo>
                    <a:close/>
                    <a:moveTo>
                      <a:pt x="34832" y="24741"/>
                    </a:moveTo>
                    <a:cubicBezTo>
                      <a:pt x="34978" y="24835"/>
                      <a:pt x="35202" y="24964"/>
                      <a:pt x="35468" y="24964"/>
                    </a:cubicBezTo>
                    <a:cubicBezTo>
                      <a:pt x="35546" y="24964"/>
                      <a:pt x="35623" y="24956"/>
                      <a:pt x="35709" y="24930"/>
                    </a:cubicBezTo>
                    <a:lnTo>
                      <a:pt x="35709" y="24930"/>
                    </a:lnTo>
                    <a:lnTo>
                      <a:pt x="35675" y="25110"/>
                    </a:lnTo>
                    <a:cubicBezTo>
                      <a:pt x="35288" y="25050"/>
                      <a:pt x="34918" y="24973"/>
                      <a:pt x="34574" y="24887"/>
                    </a:cubicBezTo>
                    <a:cubicBezTo>
                      <a:pt x="34660" y="24844"/>
                      <a:pt x="34746" y="24801"/>
                      <a:pt x="34832" y="24741"/>
                    </a:cubicBezTo>
                    <a:close/>
                    <a:moveTo>
                      <a:pt x="37712" y="24672"/>
                    </a:moveTo>
                    <a:lnTo>
                      <a:pt x="37867" y="25136"/>
                    </a:lnTo>
                    <a:lnTo>
                      <a:pt x="37626" y="25145"/>
                    </a:lnTo>
                    <a:lnTo>
                      <a:pt x="37523" y="24680"/>
                    </a:lnTo>
                    <a:lnTo>
                      <a:pt x="37712" y="24672"/>
                    </a:lnTo>
                    <a:close/>
                    <a:moveTo>
                      <a:pt x="37239" y="24715"/>
                    </a:moveTo>
                    <a:lnTo>
                      <a:pt x="37342" y="25188"/>
                    </a:lnTo>
                    <a:lnTo>
                      <a:pt x="37102" y="25196"/>
                    </a:lnTo>
                    <a:lnTo>
                      <a:pt x="37050" y="24723"/>
                    </a:lnTo>
                    <a:lnTo>
                      <a:pt x="37239" y="24715"/>
                    </a:lnTo>
                    <a:close/>
                    <a:moveTo>
                      <a:pt x="30147" y="24594"/>
                    </a:moveTo>
                    <a:lnTo>
                      <a:pt x="29004" y="25222"/>
                    </a:lnTo>
                    <a:lnTo>
                      <a:pt x="28789" y="24706"/>
                    </a:lnTo>
                    <a:cubicBezTo>
                      <a:pt x="29219" y="24698"/>
                      <a:pt x="29675" y="24655"/>
                      <a:pt x="30147" y="24594"/>
                    </a:cubicBezTo>
                    <a:close/>
                    <a:moveTo>
                      <a:pt x="36878" y="24586"/>
                    </a:moveTo>
                    <a:lnTo>
                      <a:pt x="36938" y="25239"/>
                    </a:lnTo>
                    <a:lnTo>
                      <a:pt x="36913" y="25239"/>
                    </a:lnTo>
                    <a:lnTo>
                      <a:pt x="36878" y="24586"/>
                    </a:lnTo>
                    <a:close/>
                    <a:moveTo>
                      <a:pt x="39294" y="23339"/>
                    </a:moveTo>
                    <a:cubicBezTo>
                      <a:pt x="39320" y="23348"/>
                      <a:pt x="39328" y="23348"/>
                      <a:pt x="39345" y="23365"/>
                    </a:cubicBezTo>
                    <a:lnTo>
                      <a:pt x="39724" y="25050"/>
                    </a:lnTo>
                    <a:cubicBezTo>
                      <a:pt x="39216" y="25153"/>
                      <a:pt x="38726" y="25222"/>
                      <a:pt x="38254" y="25239"/>
                    </a:cubicBezTo>
                    <a:lnTo>
                      <a:pt x="37738" y="24105"/>
                    </a:lnTo>
                    <a:cubicBezTo>
                      <a:pt x="37841" y="23984"/>
                      <a:pt x="37944" y="23855"/>
                      <a:pt x="38013" y="23692"/>
                    </a:cubicBezTo>
                    <a:cubicBezTo>
                      <a:pt x="38159" y="23804"/>
                      <a:pt x="38357" y="23907"/>
                      <a:pt x="38572" y="23907"/>
                    </a:cubicBezTo>
                    <a:cubicBezTo>
                      <a:pt x="38873" y="23907"/>
                      <a:pt x="39113" y="23718"/>
                      <a:pt x="39294" y="23339"/>
                    </a:cubicBezTo>
                    <a:close/>
                    <a:moveTo>
                      <a:pt x="37961" y="24964"/>
                    </a:moveTo>
                    <a:lnTo>
                      <a:pt x="38090" y="25256"/>
                    </a:lnTo>
                    <a:lnTo>
                      <a:pt x="38056" y="25256"/>
                    </a:lnTo>
                    <a:lnTo>
                      <a:pt x="37961" y="24964"/>
                    </a:lnTo>
                    <a:close/>
                    <a:moveTo>
                      <a:pt x="26064" y="9723"/>
                    </a:moveTo>
                    <a:lnTo>
                      <a:pt x="26167" y="9921"/>
                    </a:lnTo>
                    <a:lnTo>
                      <a:pt x="7153" y="25308"/>
                    </a:lnTo>
                    <a:lnTo>
                      <a:pt x="4118" y="23468"/>
                    </a:lnTo>
                    <a:lnTo>
                      <a:pt x="3456" y="23159"/>
                    </a:lnTo>
                    <a:lnTo>
                      <a:pt x="26064" y="9723"/>
                    </a:lnTo>
                    <a:close/>
                    <a:moveTo>
                      <a:pt x="28626" y="24715"/>
                    </a:moveTo>
                    <a:lnTo>
                      <a:pt x="28858" y="25299"/>
                    </a:lnTo>
                    <a:lnTo>
                      <a:pt x="28772" y="25334"/>
                    </a:lnTo>
                    <a:lnTo>
                      <a:pt x="28557" y="24715"/>
                    </a:lnTo>
                    <a:close/>
                    <a:moveTo>
                      <a:pt x="26279" y="24930"/>
                    </a:moveTo>
                    <a:lnTo>
                      <a:pt x="26279" y="24938"/>
                    </a:lnTo>
                    <a:lnTo>
                      <a:pt x="26270" y="25385"/>
                    </a:lnTo>
                    <a:lnTo>
                      <a:pt x="26021" y="25394"/>
                    </a:lnTo>
                    <a:lnTo>
                      <a:pt x="26099" y="24938"/>
                    </a:lnTo>
                    <a:lnTo>
                      <a:pt x="26279" y="24930"/>
                    </a:lnTo>
                    <a:close/>
                    <a:moveTo>
                      <a:pt x="28497" y="25041"/>
                    </a:moveTo>
                    <a:lnTo>
                      <a:pt x="28634" y="25411"/>
                    </a:lnTo>
                    <a:lnTo>
                      <a:pt x="28463" y="25514"/>
                    </a:lnTo>
                    <a:lnTo>
                      <a:pt x="28325" y="25523"/>
                    </a:lnTo>
                    <a:lnTo>
                      <a:pt x="28196" y="25059"/>
                    </a:lnTo>
                    <a:lnTo>
                      <a:pt x="28497" y="25041"/>
                    </a:lnTo>
                    <a:close/>
                    <a:moveTo>
                      <a:pt x="27878" y="25093"/>
                    </a:moveTo>
                    <a:lnTo>
                      <a:pt x="27990" y="25566"/>
                    </a:lnTo>
                    <a:lnTo>
                      <a:pt x="27646" y="25583"/>
                    </a:lnTo>
                    <a:lnTo>
                      <a:pt x="27586" y="25110"/>
                    </a:lnTo>
                    <a:lnTo>
                      <a:pt x="27878" y="25093"/>
                    </a:lnTo>
                    <a:close/>
                    <a:moveTo>
                      <a:pt x="27998" y="24895"/>
                    </a:moveTo>
                    <a:lnTo>
                      <a:pt x="28205" y="25652"/>
                    </a:lnTo>
                    <a:lnTo>
                      <a:pt x="28179" y="25660"/>
                    </a:lnTo>
                    <a:lnTo>
                      <a:pt x="27998" y="24895"/>
                    </a:lnTo>
                    <a:close/>
                    <a:moveTo>
                      <a:pt x="35804" y="25274"/>
                    </a:moveTo>
                    <a:cubicBezTo>
                      <a:pt x="35838" y="25282"/>
                      <a:pt x="35864" y="25282"/>
                      <a:pt x="35898" y="25282"/>
                    </a:cubicBezTo>
                    <a:lnTo>
                      <a:pt x="35890" y="25652"/>
                    </a:lnTo>
                    <a:lnTo>
                      <a:pt x="35726" y="25660"/>
                    </a:lnTo>
                    <a:lnTo>
                      <a:pt x="35804" y="25274"/>
                    </a:lnTo>
                    <a:close/>
                    <a:moveTo>
                      <a:pt x="45354" y="25480"/>
                    </a:moveTo>
                    <a:lnTo>
                      <a:pt x="45423" y="25669"/>
                    </a:lnTo>
                    <a:lnTo>
                      <a:pt x="45234" y="25669"/>
                    </a:lnTo>
                    <a:lnTo>
                      <a:pt x="45191" y="25514"/>
                    </a:lnTo>
                    <a:lnTo>
                      <a:pt x="45354" y="25480"/>
                    </a:lnTo>
                    <a:close/>
                    <a:moveTo>
                      <a:pt x="44933" y="25523"/>
                    </a:moveTo>
                    <a:lnTo>
                      <a:pt x="44976" y="25703"/>
                    </a:lnTo>
                    <a:lnTo>
                      <a:pt x="44933" y="25703"/>
                    </a:lnTo>
                    <a:lnTo>
                      <a:pt x="44933" y="25523"/>
                    </a:lnTo>
                    <a:close/>
                    <a:moveTo>
                      <a:pt x="37944" y="25403"/>
                    </a:moveTo>
                    <a:lnTo>
                      <a:pt x="38047" y="25746"/>
                    </a:lnTo>
                    <a:lnTo>
                      <a:pt x="37772" y="25772"/>
                    </a:lnTo>
                    <a:lnTo>
                      <a:pt x="37686" y="25403"/>
                    </a:lnTo>
                    <a:close/>
                    <a:moveTo>
                      <a:pt x="37368" y="25403"/>
                    </a:moveTo>
                    <a:lnTo>
                      <a:pt x="37446" y="25815"/>
                    </a:lnTo>
                    <a:lnTo>
                      <a:pt x="37153" y="25832"/>
                    </a:lnTo>
                    <a:lnTo>
                      <a:pt x="37110" y="25403"/>
                    </a:lnTo>
                    <a:close/>
                    <a:moveTo>
                      <a:pt x="45964" y="24921"/>
                    </a:moveTo>
                    <a:lnTo>
                      <a:pt x="46377" y="25617"/>
                    </a:lnTo>
                    <a:lnTo>
                      <a:pt x="45655" y="25875"/>
                    </a:lnTo>
                    <a:lnTo>
                      <a:pt x="45483" y="25411"/>
                    </a:lnTo>
                    <a:cubicBezTo>
                      <a:pt x="45655" y="25325"/>
                      <a:pt x="45827" y="25179"/>
                      <a:pt x="45964" y="24921"/>
                    </a:cubicBezTo>
                    <a:close/>
                    <a:moveTo>
                      <a:pt x="28041" y="25712"/>
                    </a:moveTo>
                    <a:lnTo>
                      <a:pt x="28041" y="25738"/>
                    </a:lnTo>
                    <a:lnTo>
                      <a:pt x="27697" y="25918"/>
                    </a:lnTo>
                    <a:lnTo>
                      <a:pt x="27680" y="25738"/>
                    </a:lnTo>
                    <a:lnTo>
                      <a:pt x="28041" y="25712"/>
                    </a:lnTo>
                    <a:close/>
                    <a:moveTo>
                      <a:pt x="47598" y="23168"/>
                    </a:moveTo>
                    <a:cubicBezTo>
                      <a:pt x="47598" y="23176"/>
                      <a:pt x="47598" y="23202"/>
                      <a:pt x="47589" y="23210"/>
                    </a:cubicBezTo>
                    <a:cubicBezTo>
                      <a:pt x="47580" y="23262"/>
                      <a:pt x="47572" y="23331"/>
                      <a:pt x="47555" y="23400"/>
                    </a:cubicBezTo>
                    <a:cubicBezTo>
                      <a:pt x="47546" y="23477"/>
                      <a:pt x="47529" y="23554"/>
                      <a:pt x="47512" y="23615"/>
                    </a:cubicBezTo>
                    <a:cubicBezTo>
                      <a:pt x="47503" y="23692"/>
                      <a:pt x="47486" y="23769"/>
                      <a:pt x="47460" y="23829"/>
                    </a:cubicBezTo>
                    <a:cubicBezTo>
                      <a:pt x="47443" y="23898"/>
                      <a:pt x="47426" y="23976"/>
                      <a:pt x="47409" y="24019"/>
                    </a:cubicBezTo>
                    <a:cubicBezTo>
                      <a:pt x="47383" y="24070"/>
                      <a:pt x="47366" y="24113"/>
                      <a:pt x="47340" y="24139"/>
                    </a:cubicBezTo>
                    <a:cubicBezTo>
                      <a:pt x="47323" y="24156"/>
                      <a:pt x="47297" y="24165"/>
                      <a:pt x="47297" y="24165"/>
                    </a:cubicBezTo>
                    <a:cubicBezTo>
                      <a:pt x="47297" y="24165"/>
                      <a:pt x="47323" y="24165"/>
                      <a:pt x="47357" y="24147"/>
                    </a:cubicBezTo>
                    <a:cubicBezTo>
                      <a:pt x="47383" y="24122"/>
                      <a:pt x="47417" y="24087"/>
                      <a:pt x="47451" y="24036"/>
                    </a:cubicBezTo>
                    <a:cubicBezTo>
                      <a:pt x="47486" y="23984"/>
                      <a:pt x="47503" y="23915"/>
                      <a:pt x="47537" y="23855"/>
                    </a:cubicBezTo>
                    <a:cubicBezTo>
                      <a:pt x="47555" y="23786"/>
                      <a:pt x="47580" y="23700"/>
                      <a:pt x="47598" y="23632"/>
                    </a:cubicBezTo>
                    <a:cubicBezTo>
                      <a:pt x="47609" y="23583"/>
                      <a:pt x="47619" y="23534"/>
                      <a:pt x="47626" y="23485"/>
                    </a:cubicBezTo>
                    <a:lnTo>
                      <a:pt x="47626" y="23485"/>
                    </a:lnTo>
                    <a:cubicBezTo>
                      <a:pt x="47575" y="24111"/>
                      <a:pt x="47411" y="24276"/>
                      <a:pt x="47271" y="24276"/>
                    </a:cubicBezTo>
                    <a:cubicBezTo>
                      <a:pt x="47116" y="24276"/>
                      <a:pt x="46987" y="24113"/>
                      <a:pt x="46987" y="24113"/>
                    </a:cubicBezTo>
                    <a:cubicBezTo>
                      <a:pt x="46850" y="24629"/>
                      <a:pt x="46669" y="24784"/>
                      <a:pt x="46480" y="24784"/>
                    </a:cubicBezTo>
                    <a:cubicBezTo>
                      <a:pt x="46214" y="24784"/>
                      <a:pt x="45973" y="24414"/>
                      <a:pt x="45973" y="24414"/>
                    </a:cubicBezTo>
                    <a:cubicBezTo>
                      <a:pt x="45792" y="25196"/>
                      <a:pt x="45354" y="25360"/>
                      <a:pt x="45019" y="25360"/>
                    </a:cubicBezTo>
                    <a:cubicBezTo>
                      <a:pt x="44787" y="25360"/>
                      <a:pt x="44615" y="25282"/>
                      <a:pt x="44615" y="25282"/>
                    </a:cubicBezTo>
                    <a:cubicBezTo>
                      <a:pt x="44417" y="25703"/>
                      <a:pt x="44202" y="25824"/>
                      <a:pt x="44013" y="25824"/>
                    </a:cubicBezTo>
                    <a:cubicBezTo>
                      <a:pt x="43729" y="25824"/>
                      <a:pt x="43514" y="25557"/>
                      <a:pt x="43514" y="25557"/>
                    </a:cubicBezTo>
                    <a:cubicBezTo>
                      <a:pt x="43334" y="25755"/>
                      <a:pt x="43171" y="25824"/>
                      <a:pt x="43033" y="25824"/>
                    </a:cubicBezTo>
                    <a:cubicBezTo>
                      <a:pt x="42767" y="25824"/>
                      <a:pt x="42612" y="25540"/>
                      <a:pt x="42612" y="25540"/>
                    </a:cubicBezTo>
                    <a:cubicBezTo>
                      <a:pt x="42440" y="25875"/>
                      <a:pt x="42285" y="25996"/>
                      <a:pt x="42139" y="25996"/>
                    </a:cubicBezTo>
                    <a:cubicBezTo>
                      <a:pt x="41924" y="25996"/>
                      <a:pt x="41744" y="25712"/>
                      <a:pt x="41640" y="25488"/>
                    </a:cubicBezTo>
                    <a:lnTo>
                      <a:pt x="41640" y="25488"/>
                    </a:lnTo>
                    <a:cubicBezTo>
                      <a:pt x="41666" y="25531"/>
                      <a:pt x="41709" y="25574"/>
                      <a:pt x="41744" y="25609"/>
                    </a:cubicBezTo>
                    <a:cubicBezTo>
                      <a:pt x="41787" y="25643"/>
                      <a:pt x="41821" y="25669"/>
                      <a:pt x="41864" y="25695"/>
                    </a:cubicBezTo>
                    <a:cubicBezTo>
                      <a:pt x="41941" y="25738"/>
                      <a:pt x="41993" y="25746"/>
                      <a:pt x="41993" y="25746"/>
                    </a:cubicBezTo>
                    <a:cubicBezTo>
                      <a:pt x="41993" y="25746"/>
                      <a:pt x="41950" y="25712"/>
                      <a:pt x="41898" y="25652"/>
                    </a:cubicBezTo>
                    <a:lnTo>
                      <a:pt x="41795" y="25557"/>
                    </a:lnTo>
                    <a:cubicBezTo>
                      <a:pt x="41769" y="25523"/>
                      <a:pt x="41735" y="25480"/>
                      <a:pt x="41701" y="25437"/>
                    </a:cubicBezTo>
                    <a:cubicBezTo>
                      <a:pt x="41666" y="25394"/>
                      <a:pt x="41640" y="25351"/>
                      <a:pt x="41615" y="25308"/>
                    </a:cubicBezTo>
                    <a:cubicBezTo>
                      <a:pt x="41580" y="25265"/>
                      <a:pt x="41563" y="25222"/>
                      <a:pt x="41555" y="25188"/>
                    </a:cubicBezTo>
                    <a:cubicBezTo>
                      <a:pt x="41555" y="25179"/>
                      <a:pt x="41537" y="25179"/>
                      <a:pt x="41537" y="25162"/>
                    </a:cubicBezTo>
                    <a:lnTo>
                      <a:pt x="42457" y="24870"/>
                    </a:lnTo>
                    <a:cubicBezTo>
                      <a:pt x="42466" y="25059"/>
                      <a:pt x="42509" y="25239"/>
                      <a:pt x="42560" y="25411"/>
                    </a:cubicBezTo>
                    <a:cubicBezTo>
                      <a:pt x="42543" y="25213"/>
                      <a:pt x="42552" y="25007"/>
                      <a:pt x="42595" y="24827"/>
                    </a:cubicBezTo>
                    <a:lnTo>
                      <a:pt x="43214" y="24620"/>
                    </a:lnTo>
                    <a:cubicBezTo>
                      <a:pt x="43239" y="24930"/>
                      <a:pt x="43343" y="25222"/>
                      <a:pt x="43514" y="25471"/>
                    </a:cubicBezTo>
                    <a:cubicBezTo>
                      <a:pt x="43385" y="25179"/>
                      <a:pt x="43334" y="24870"/>
                      <a:pt x="43377" y="24569"/>
                    </a:cubicBezTo>
                    <a:lnTo>
                      <a:pt x="44133" y="24319"/>
                    </a:lnTo>
                    <a:cubicBezTo>
                      <a:pt x="44159" y="24663"/>
                      <a:pt x="44305" y="24981"/>
                      <a:pt x="44520" y="25231"/>
                    </a:cubicBezTo>
                    <a:cubicBezTo>
                      <a:pt x="44331" y="24938"/>
                      <a:pt x="44245" y="24594"/>
                      <a:pt x="44280" y="24276"/>
                    </a:cubicBezTo>
                    <a:lnTo>
                      <a:pt x="45741" y="23795"/>
                    </a:lnTo>
                    <a:cubicBezTo>
                      <a:pt x="45792" y="23976"/>
                      <a:pt x="45861" y="24147"/>
                      <a:pt x="45939" y="24311"/>
                    </a:cubicBezTo>
                    <a:cubicBezTo>
                      <a:pt x="45896" y="24122"/>
                      <a:pt x="45878" y="23933"/>
                      <a:pt x="45870" y="23752"/>
                    </a:cubicBezTo>
                    <a:lnTo>
                      <a:pt x="45896" y="23735"/>
                    </a:lnTo>
                    <a:lnTo>
                      <a:pt x="45896" y="23761"/>
                    </a:lnTo>
                    <a:cubicBezTo>
                      <a:pt x="45896" y="23804"/>
                      <a:pt x="45904" y="23847"/>
                      <a:pt x="45904" y="23890"/>
                    </a:cubicBezTo>
                    <a:cubicBezTo>
                      <a:pt x="45913" y="23933"/>
                      <a:pt x="45921" y="23984"/>
                      <a:pt x="45939" y="24036"/>
                    </a:cubicBezTo>
                    <a:cubicBezTo>
                      <a:pt x="45956" y="24079"/>
                      <a:pt x="45964" y="24139"/>
                      <a:pt x="45990" y="24182"/>
                    </a:cubicBezTo>
                    <a:cubicBezTo>
                      <a:pt x="46007" y="24225"/>
                      <a:pt x="46033" y="24259"/>
                      <a:pt x="46050" y="24294"/>
                    </a:cubicBezTo>
                    <a:cubicBezTo>
                      <a:pt x="46093" y="24362"/>
                      <a:pt x="46128" y="24397"/>
                      <a:pt x="46128" y="24397"/>
                    </a:cubicBezTo>
                    <a:cubicBezTo>
                      <a:pt x="46128" y="24397"/>
                      <a:pt x="46119" y="24337"/>
                      <a:pt x="46093" y="24276"/>
                    </a:cubicBezTo>
                    <a:cubicBezTo>
                      <a:pt x="46085" y="24242"/>
                      <a:pt x="46076" y="24199"/>
                      <a:pt x="46068" y="24156"/>
                    </a:cubicBezTo>
                    <a:cubicBezTo>
                      <a:pt x="46050" y="24113"/>
                      <a:pt x="46033" y="24070"/>
                      <a:pt x="46025" y="24019"/>
                    </a:cubicBezTo>
                    <a:cubicBezTo>
                      <a:pt x="46007" y="23976"/>
                      <a:pt x="45990" y="23924"/>
                      <a:pt x="45982" y="23881"/>
                    </a:cubicBezTo>
                    <a:cubicBezTo>
                      <a:pt x="45964" y="23838"/>
                      <a:pt x="45947" y="23795"/>
                      <a:pt x="45947" y="23761"/>
                    </a:cubicBezTo>
                    <a:cubicBezTo>
                      <a:pt x="45947" y="23752"/>
                      <a:pt x="45947" y="23752"/>
                      <a:pt x="45939" y="23735"/>
                    </a:cubicBezTo>
                    <a:lnTo>
                      <a:pt x="46712" y="23477"/>
                    </a:lnTo>
                    <a:cubicBezTo>
                      <a:pt x="46755" y="23683"/>
                      <a:pt x="46824" y="23890"/>
                      <a:pt x="46910" y="24070"/>
                    </a:cubicBezTo>
                    <a:cubicBezTo>
                      <a:pt x="46858" y="23855"/>
                      <a:pt x="46841" y="23640"/>
                      <a:pt x="46850" y="23434"/>
                    </a:cubicBezTo>
                    <a:lnTo>
                      <a:pt x="46850" y="23434"/>
                    </a:lnTo>
                    <a:lnTo>
                      <a:pt x="46850" y="23451"/>
                    </a:lnTo>
                    <a:lnTo>
                      <a:pt x="46850" y="23563"/>
                    </a:lnTo>
                    <a:cubicBezTo>
                      <a:pt x="46858" y="23606"/>
                      <a:pt x="46858" y="23649"/>
                      <a:pt x="46867" y="23683"/>
                    </a:cubicBezTo>
                    <a:cubicBezTo>
                      <a:pt x="46884" y="23718"/>
                      <a:pt x="46893" y="23761"/>
                      <a:pt x="46901" y="23778"/>
                    </a:cubicBezTo>
                    <a:cubicBezTo>
                      <a:pt x="46927" y="23838"/>
                      <a:pt x="46944" y="23881"/>
                      <a:pt x="46944" y="23881"/>
                    </a:cubicBezTo>
                    <a:lnTo>
                      <a:pt x="46944" y="23769"/>
                    </a:lnTo>
                    <a:lnTo>
                      <a:pt x="46944" y="23666"/>
                    </a:lnTo>
                    <a:cubicBezTo>
                      <a:pt x="46944" y="23632"/>
                      <a:pt x="46936" y="23589"/>
                      <a:pt x="46936" y="23546"/>
                    </a:cubicBezTo>
                    <a:cubicBezTo>
                      <a:pt x="46927" y="23503"/>
                      <a:pt x="46927" y="23468"/>
                      <a:pt x="46927" y="23425"/>
                    </a:cubicBezTo>
                    <a:lnTo>
                      <a:pt x="46927" y="23391"/>
                    </a:lnTo>
                    <a:lnTo>
                      <a:pt x="47598" y="23168"/>
                    </a:lnTo>
                    <a:close/>
                    <a:moveTo>
                      <a:pt x="26270" y="25540"/>
                    </a:moveTo>
                    <a:lnTo>
                      <a:pt x="26262" y="25996"/>
                    </a:lnTo>
                    <a:lnTo>
                      <a:pt x="25927" y="26004"/>
                    </a:lnTo>
                    <a:lnTo>
                      <a:pt x="26004" y="25557"/>
                    </a:lnTo>
                    <a:lnTo>
                      <a:pt x="26270" y="25540"/>
                    </a:lnTo>
                    <a:close/>
                    <a:moveTo>
                      <a:pt x="45483" y="25807"/>
                    </a:moveTo>
                    <a:lnTo>
                      <a:pt x="45526" y="25927"/>
                    </a:lnTo>
                    <a:lnTo>
                      <a:pt x="45320" y="26004"/>
                    </a:lnTo>
                    <a:lnTo>
                      <a:pt x="45277" y="25824"/>
                    </a:lnTo>
                    <a:lnTo>
                      <a:pt x="45483" y="25807"/>
                    </a:lnTo>
                    <a:close/>
                    <a:moveTo>
                      <a:pt x="27371" y="24680"/>
                    </a:moveTo>
                    <a:lnTo>
                      <a:pt x="27551" y="25996"/>
                    </a:lnTo>
                    <a:lnTo>
                      <a:pt x="27465" y="26047"/>
                    </a:lnTo>
                    <a:lnTo>
                      <a:pt x="27328" y="24680"/>
                    </a:lnTo>
                    <a:close/>
                    <a:moveTo>
                      <a:pt x="27268" y="25643"/>
                    </a:moveTo>
                    <a:lnTo>
                      <a:pt x="27311" y="26099"/>
                    </a:lnTo>
                    <a:lnTo>
                      <a:pt x="27259" y="26099"/>
                    </a:lnTo>
                    <a:lnTo>
                      <a:pt x="27259" y="25643"/>
                    </a:lnTo>
                    <a:close/>
                    <a:moveTo>
                      <a:pt x="28729" y="25652"/>
                    </a:moveTo>
                    <a:lnTo>
                      <a:pt x="28901" y="26116"/>
                    </a:lnTo>
                    <a:lnTo>
                      <a:pt x="28497" y="26133"/>
                    </a:lnTo>
                    <a:lnTo>
                      <a:pt x="28385" y="25712"/>
                    </a:lnTo>
                    <a:lnTo>
                      <a:pt x="28480" y="25660"/>
                    </a:lnTo>
                    <a:lnTo>
                      <a:pt x="28729" y="25652"/>
                    </a:lnTo>
                    <a:close/>
                    <a:moveTo>
                      <a:pt x="43661" y="25875"/>
                    </a:moveTo>
                    <a:cubicBezTo>
                      <a:pt x="43721" y="25918"/>
                      <a:pt x="43798" y="25953"/>
                      <a:pt x="43884" y="25961"/>
                    </a:cubicBezTo>
                    <a:lnTo>
                      <a:pt x="43858" y="26125"/>
                    </a:lnTo>
                    <a:lnTo>
                      <a:pt x="43600" y="26133"/>
                    </a:lnTo>
                    <a:lnTo>
                      <a:pt x="43661" y="25875"/>
                    </a:lnTo>
                    <a:close/>
                    <a:moveTo>
                      <a:pt x="45010" y="25858"/>
                    </a:moveTo>
                    <a:lnTo>
                      <a:pt x="45062" y="26099"/>
                    </a:lnTo>
                    <a:lnTo>
                      <a:pt x="44933" y="26142"/>
                    </a:lnTo>
                    <a:lnTo>
                      <a:pt x="44933" y="25858"/>
                    </a:lnTo>
                    <a:close/>
                    <a:moveTo>
                      <a:pt x="28076" y="25884"/>
                    </a:moveTo>
                    <a:lnTo>
                      <a:pt x="28153" y="26185"/>
                    </a:lnTo>
                    <a:lnTo>
                      <a:pt x="27740" y="26211"/>
                    </a:lnTo>
                    <a:lnTo>
                      <a:pt x="27723" y="26082"/>
                    </a:lnTo>
                    <a:lnTo>
                      <a:pt x="28076" y="25884"/>
                    </a:lnTo>
                    <a:close/>
                    <a:moveTo>
                      <a:pt x="45586" y="26116"/>
                    </a:moveTo>
                    <a:lnTo>
                      <a:pt x="45621" y="26211"/>
                    </a:lnTo>
                    <a:lnTo>
                      <a:pt x="45474" y="26219"/>
                    </a:lnTo>
                    <a:cubicBezTo>
                      <a:pt x="45466" y="26202"/>
                      <a:pt x="45466" y="26185"/>
                      <a:pt x="45449" y="26168"/>
                    </a:cubicBezTo>
                    <a:lnTo>
                      <a:pt x="45586" y="26116"/>
                    </a:lnTo>
                    <a:close/>
                    <a:moveTo>
                      <a:pt x="35881" y="25815"/>
                    </a:moveTo>
                    <a:lnTo>
                      <a:pt x="35881" y="25910"/>
                    </a:lnTo>
                    <a:lnTo>
                      <a:pt x="35864" y="26254"/>
                    </a:lnTo>
                    <a:lnTo>
                      <a:pt x="35597" y="26262"/>
                    </a:lnTo>
                    <a:lnTo>
                      <a:pt x="35692" y="25824"/>
                    </a:lnTo>
                    <a:lnTo>
                      <a:pt x="35881" y="25815"/>
                    </a:lnTo>
                    <a:close/>
                    <a:moveTo>
                      <a:pt x="50512" y="24371"/>
                    </a:moveTo>
                    <a:lnTo>
                      <a:pt x="50512" y="24397"/>
                    </a:lnTo>
                    <a:cubicBezTo>
                      <a:pt x="50512" y="24414"/>
                      <a:pt x="50512" y="24448"/>
                      <a:pt x="50503" y="24483"/>
                    </a:cubicBezTo>
                    <a:cubicBezTo>
                      <a:pt x="50503" y="24509"/>
                      <a:pt x="50486" y="24543"/>
                      <a:pt x="50477" y="24577"/>
                    </a:cubicBezTo>
                    <a:lnTo>
                      <a:pt x="50443" y="24672"/>
                    </a:lnTo>
                    <a:cubicBezTo>
                      <a:pt x="50434" y="24706"/>
                      <a:pt x="50426" y="24723"/>
                      <a:pt x="50417" y="24758"/>
                    </a:cubicBezTo>
                    <a:cubicBezTo>
                      <a:pt x="50391" y="24809"/>
                      <a:pt x="50374" y="24844"/>
                      <a:pt x="50374" y="24844"/>
                    </a:cubicBezTo>
                    <a:cubicBezTo>
                      <a:pt x="50374" y="24844"/>
                      <a:pt x="50400" y="24818"/>
                      <a:pt x="50434" y="24775"/>
                    </a:cubicBezTo>
                    <a:cubicBezTo>
                      <a:pt x="50460" y="24758"/>
                      <a:pt x="50469" y="24732"/>
                      <a:pt x="50486" y="24706"/>
                    </a:cubicBezTo>
                    <a:cubicBezTo>
                      <a:pt x="50512" y="24672"/>
                      <a:pt x="50520" y="24637"/>
                      <a:pt x="50529" y="24603"/>
                    </a:cubicBezTo>
                    <a:cubicBezTo>
                      <a:pt x="50546" y="24586"/>
                      <a:pt x="50546" y="24552"/>
                      <a:pt x="50546" y="24534"/>
                    </a:cubicBezTo>
                    <a:lnTo>
                      <a:pt x="50546" y="24534"/>
                    </a:lnTo>
                    <a:cubicBezTo>
                      <a:pt x="50581" y="24715"/>
                      <a:pt x="50538" y="25067"/>
                      <a:pt x="50039" y="25067"/>
                    </a:cubicBezTo>
                    <a:cubicBezTo>
                      <a:pt x="49962" y="25067"/>
                      <a:pt x="49867" y="25059"/>
                      <a:pt x="49764" y="25041"/>
                    </a:cubicBezTo>
                    <a:cubicBezTo>
                      <a:pt x="49764" y="25041"/>
                      <a:pt x="49738" y="25454"/>
                      <a:pt x="49007" y="25480"/>
                    </a:cubicBezTo>
                    <a:cubicBezTo>
                      <a:pt x="49007" y="25480"/>
                      <a:pt x="48870" y="25944"/>
                      <a:pt x="48285" y="25944"/>
                    </a:cubicBezTo>
                    <a:cubicBezTo>
                      <a:pt x="48199" y="25944"/>
                      <a:pt x="48096" y="25927"/>
                      <a:pt x="47984" y="25910"/>
                    </a:cubicBezTo>
                    <a:cubicBezTo>
                      <a:pt x="47984" y="25910"/>
                      <a:pt x="47572" y="26340"/>
                      <a:pt x="46996" y="26340"/>
                    </a:cubicBezTo>
                    <a:lnTo>
                      <a:pt x="46970" y="26340"/>
                    </a:lnTo>
                    <a:lnTo>
                      <a:pt x="46618" y="25746"/>
                    </a:lnTo>
                    <a:lnTo>
                      <a:pt x="47847" y="25308"/>
                    </a:lnTo>
                    <a:cubicBezTo>
                      <a:pt x="47924" y="25360"/>
                      <a:pt x="47984" y="25428"/>
                      <a:pt x="48019" y="25523"/>
                    </a:cubicBezTo>
                    <a:cubicBezTo>
                      <a:pt x="48053" y="25617"/>
                      <a:pt x="48062" y="25729"/>
                      <a:pt x="48045" y="25832"/>
                    </a:cubicBezTo>
                    <a:cubicBezTo>
                      <a:pt x="48088" y="25738"/>
                      <a:pt x="48096" y="25617"/>
                      <a:pt x="48070" y="25514"/>
                    </a:cubicBezTo>
                    <a:cubicBezTo>
                      <a:pt x="48062" y="25428"/>
                      <a:pt x="48019" y="25342"/>
                      <a:pt x="47967" y="25274"/>
                    </a:cubicBezTo>
                    <a:lnTo>
                      <a:pt x="48732" y="25007"/>
                    </a:lnTo>
                    <a:cubicBezTo>
                      <a:pt x="48870" y="25102"/>
                      <a:pt x="48964" y="25265"/>
                      <a:pt x="48973" y="25454"/>
                    </a:cubicBezTo>
                    <a:cubicBezTo>
                      <a:pt x="49007" y="25299"/>
                      <a:pt x="48964" y="25102"/>
                      <a:pt x="48844" y="24964"/>
                    </a:cubicBezTo>
                    <a:lnTo>
                      <a:pt x="49480" y="24741"/>
                    </a:lnTo>
                    <a:cubicBezTo>
                      <a:pt x="49583" y="24792"/>
                      <a:pt x="49669" y="24870"/>
                      <a:pt x="49747" y="24973"/>
                    </a:cubicBezTo>
                    <a:cubicBezTo>
                      <a:pt x="49712" y="24878"/>
                      <a:pt x="49661" y="24784"/>
                      <a:pt x="49601" y="24698"/>
                    </a:cubicBezTo>
                    <a:lnTo>
                      <a:pt x="50512" y="24371"/>
                    </a:lnTo>
                    <a:close/>
                    <a:moveTo>
                      <a:pt x="38116" y="25910"/>
                    </a:moveTo>
                    <a:lnTo>
                      <a:pt x="38262" y="26374"/>
                    </a:lnTo>
                    <a:lnTo>
                      <a:pt x="37910" y="26391"/>
                    </a:lnTo>
                    <a:lnTo>
                      <a:pt x="37798" y="25927"/>
                    </a:lnTo>
                    <a:lnTo>
                      <a:pt x="38116" y="25910"/>
                    </a:lnTo>
                    <a:close/>
                    <a:moveTo>
                      <a:pt x="37489" y="25961"/>
                    </a:moveTo>
                    <a:lnTo>
                      <a:pt x="37583" y="26434"/>
                    </a:lnTo>
                    <a:lnTo>
                      <a:pt x="37231" y="26460"/>
                    </a:lnTo>
                    <a:lnTo>
                      <a:pt x="37179" y="25987"/>
                    </a:lnTo>
                    <a:lnTo>
                      <a:pt x="37489" y="25961"/>
                    </a:lnTo>
                    <a:close/>
                    <a:moveTo>
                      <a:pt x="26270" y="26133"/>
                    </a:moveTo>
                    <a:lnTo>
                      <a:pt x="26262" y="26589"/>
                    </a:lnTo>
                    <a:lnTo>
                      <a:pt x="25849" y="26606"/>
                    </a:lnTo>
                    <a:lnTo>
                      <a:pt x="25918" y="26159"/>
                    </a:lnTo>
                    <a:lnTo>
                      <a:pt x="26270" y="26133"/>
                    </a:lnTo>
                    <a:close/>
                    <a:moveTo>
                      <a:pt x="45663" y="26348"/>
                    </a:moveTo>
                    <a:lnTo>
                      <a:pt x="45784" y="26658"/>
                    </a:lnTo>
                    <a:cubicBezTo>
                      <a:pt x="45706" y="26649"/>
                      <a:pt x="45621" y="26615"/>
                      <a:pt x="45517" y="26572"/>
                    </a:cubicBezTo>
                    <a:lnTo>
                      <a:pt x="45483" y="26640"/>
                    </a:lnTo>
                    <a:lnTo>
                      <a:pt x="45406" y="26357"/>
                    </a:lnTo>
                    <a:lnTo>
                      <a:pt x="45466" y="26357"/>
                    </a:lnTo>
                    <a:cubicBezTo>
                      <a:pt x="45492" y="26400"/>
                      <a:pt x="45517" y="26460"/>
                      <a:pt x="45526" y="26511"/>
                    </a:cubicBezTo>
                    <a:cubicBezTo>
                      <a:pt x="45526" y="26460"/>
                      <a:pt x="45517" y="26417"/>
                      <a:pt x="45509" y="26357"/>
                    </a:cubicBezTo>
                    <a:lnTo>
                      <a:pt x="45663" y="26348"/>
                    </a:lnTo>
                    <a:close/>
                    <a:moveTo>
                      <a:pt x="43850" y="26271"/>
                    </a:moveTo>
                    <a:lnTo>
                      <a:pt x="43807" y="26658"/>
                    </a:lnTo>
                    <a:lnTo>
                      <a:pt x="43489" y="26675"/>
                    </a:lnTo>
                    <a:lnTo>
                      <a:pt x="43489" y="26675"/>
                    </a:lnTo>
                    <a:lnTo>
                      <a:pt x="43575" y="26288"/>
                    </a:lnTo>
                    <a:lnTo>
                      <a:pt x="43850" y="26271"/>
                    </a:lnTo>
                    <a:close/>
                    <a:moveTo>
                      <a:pt x="46497" y="25781"/>
                    </a:moveTo>
                    <a:lnTo>
                      <a:pt x="46798" y="26305"/>
                    </a:lnTo>
                    <a:cubicBezTo>
                      <a:pt x="46686" y="26297"/>
                      <a:pt x="46592" y="26262"/>
                      <a:pt x="46480" y="26219"/>
                    </a:cubicBezTo>
                    <a:cubicBezTo>
                      <a:pt x="46480" y="26219"/>
                      <a:pt x="46403" y="26683"/>
                      <a:pt x="45956" y="26683"/>
                    </a:cubicBezTo>
                    <a:lnTo>
                      <a:pt x="45732" y="26064"/>
                    </a:lnTo>
                    <a:lnTo>
                      <a:pt x="46222" y="25893"/>
                    </a:lnTo>
                    <a:lnTo>
                      <a:pt x="46222" y="25910"/>
                    </a:lnTo>
                    <a:cubicBezTo>
                      <a:pt x="46239" y="25927"/>
                      <a:pt x="46239" y="25953"/>
                      <a:pt x="46248" y="25970"/>
                    </a:cubicBezTo>
                    <a:cubicBezTo>
                      <a:pt x="46257" y="25996"/>
                      <a:pt x="46265" y="26021"/>
                      <a:pt x="46265" y="26047"/>
                    </a:cubicBezTo>
                    <a:cubicBezTo>
                      <a:pt x="46282" y="26073"/>
                      <a:pt x="46282" y="26099"/>
                      <a:pt x="46291" y="26125"/>
                    </a:cubicBezTo>
                    <a:cubicBezTo>
                      <a:pt x="46300" y="26142"/>
                      <a:pt x="46300" y="26176"/>
                      <a:pt x="46308" y="26185"/>
                    </a:cubicBezTo>
                    <a:cubicBezTo>
                      <a:pt x="46325" y="26228"/>
                      <a:pt x="46334" y="26262"/>
                      <a:pt x="46334" y="26262"/>
                    </a:cubicBezTo>
                    <a:cubicBezTo>
                      <a:pt x="46334" y="26262"/>
                      <a:pt x="46343" y="26228"/>
                      <a:pt x="46351" y="26185"/>
                    </a:cubicBezTo>
                    <a:lnTo>
                      <a:pt x="46351" y="26116"/>
                    </a:lnTo>
                    <a:cubicBezTo>
                      <a:pt x="46351" y="26082"/>
                      <a:pt x="46343" y="26056"/>
                      <a:pt x="46343" y="26030"/>
                    </a:cubicBezTo>
                    <a:cubicBezTo>
                      <a:pt x="46334" y="25996"/>
                      <a:pt x="46325" y="25970"/>
                      <a:pt x="46308" y="25953"/>
                    </a:cubicBezTo>
                    <a:cubicBezTo>
                      <a:pt x="46300" y="25927"/>
                      <a:pt x="46282" y="25910"/>
                      <a:pt x="46265" y="25884"/>
                    </a:cubicBezTo>
                    <a:lnTo>
                      <a:pt x="46257" y="25875"/>
                    </a:lnTo>
                    <a:lnTo>
                      <a:pt x="46300" y="25850"/>
                    </a:lnTo>
                    <a:cubicBezTo>
                      <a:pt x="46377" y="25927"/>
                      <a:pt x="46429" y="26021"/>
                      <a:pt x="46472" y="26125"/>
                    </a:cubicBezTo>
                    <a:cubicBezTo>
                      <a:pt x="46472" y="26013"/>
                      <a:pt x="46437" y="25918"/>
                      <a:pt x="46411" y="25807"/>
                    </a:cubicBezTo>
                    <a:lnTo>
                      <a:pt x="46497" y="25781"/>
                    </a:lnTo>
                    <a:close/>
                    <a:moveTo>
                      <a:pt x="27328" y="26297"/>
                    </a:moveTo>
                    <a:lnTo>
                      <a:pt x="27371" y="26718"/>
                    </a:lnTo>
                    <a:lnTo>
                      <a:pt x="27250" y="26726"/>
                    </a:lnTo>
                    <a:lnTo>
                      <a:pt x="27250" y="26340"/>
                    </a:lnTo>
                    <a:lnTo>
                      <a:pt x="27328" y="26297"/>
                    </a:lnTo>
                    <a:close/>
                    <a:moveTo>
                      <a:pt x="28961" y="26262"/>
                    </a:moveTo>
                    <a:lnTo>
                      <a:pt x="29133" y="26726"/>
                    </a:lnTo>
                    <a:lnTo>
                      <a:pt x="28669" y="26744"/>
                    </a:lnTo>
                    <a:lnTo>
                      <a:pt x="28540" y="26288"/>
                    </a:lnTo>
                    <a:lnTo>
                      <a:pt x="28961" y="26262"/>
                    </a:lnTo>
                    <a:close/>
                    <a:moveTo>
                      <a:pt x="45131" y="26391"/>
                    </a:moveTo>
                    <a:lnTo>
                      <a:pt x="45208" y="26744"/>
                    </a:lnTo>
                    <a:cubicBezTo>
                      <a:pt x="45182" y="26744"/>
                      <a:pt x="45174" y="26744"/>
                      <a:pt x="45148" y="26735"/>
                    </a:cubicBezTo>
                    <a:cubicBezTo>
                      <a:pt x="45105" y="26726"/>
                      <a:pt x="45079" y="26718"/>
                      <a:pt x="45019" y="26692"/>
                    </a:cubicBezTo>
                    <a:cubicBezTo>
                      <a:pt x="44993" y="26683"/>
                      <a:pt x="44967" y="26675"/>
                      <a:pt x="44933" y="26649"/>
                    </a:cubicBezTo>
                    <a:lnTo>
                      <a:pt x="44933" y="26400"/>
                    </a:lnTo>
                    <a:lnTo>
                      <a:pt x="45131" y="26391"/>
                    </a:lnTo>
                    <a:close/>
                    <a:moveTo>
                      <a:pt x="45578" y="26735"/>
                    </a:moveTo>
                    <a:cubicBezTo>
                      <a:pt x="45603" y="26744"/>
                      <a:pt x="45621" y="26744"/>
                      <a:pt x="45646" y="26761"/>
                    </a:cubicBezTo>
                    <a:lnTo>
                      <a:pt x="45560" y="26761"/>
                    </a:lnTo>
                    <a:cubicBezTo>
                      <a:pt x="45569" y="26761"/>
                      <a:pt x="45569" y="26744"/>
                      <a:pt x="45578" y="26735"/>
                    </a:cubicBezTo>
                    <a:close/>
                    <a:moveTo>
                      <a:pt x="45302" y="26486"/>
                    </a:moveTo>
                    <a:lnTo>
                      <a:pt x="45380" y="26769"/>
                    </a:lnTo>
                    <a:cubicBezTo>
                      <a:pt x="45380" y="26769"/>
                      <a:pt x="45363" y="26769"/>
                      <a:pt x="45363" y="26778"/>
                    </a:cubicBezTo>
                    <a:lnTo>
                      <a:pt x="45302" y="26486"/>
                    </a:lnTo>
                    <a:close/>
                    <a:moveTo>
                      <a:pt x="44933" y="26718"/>
                    </a:moveTo>
                    <a:cubicBezTo>
                      <a:pt x="44959" y="26726"/>
                      <a:pt x="44976" y="26735"/>
                      <a:pt x="45002" y="26735"/>
                    </a:cubicBezTo>
                    <a:cubicBezTo>
                      <a:pt x="45053" y="26744"/>
                      <a:pt x="45096" y="26761"/>
                      <a:pt x="45139" y="26769"/>
                    </a:cubicBezTo>
                    <a:cubicBezTo>
                      <a:pt x="45165" y="26769"/>
                      <a:pt x="45191" y="26769"/>
                      <a:pt x="45208" y="26761"/>
                    </a:cubicBezTo>
                    <a:lnTo>
                      <a:pt x="45216" y="26804"/>
                    </a:lnTo>
                    <a:lnTo>
                      <a:pt x="45079" y="26812"/>
                    </a:lnTo>
                    <a:cubicBezTo>
                      <a:pt x="45036" y="26804"/>
                      <a:pt x="44993" y="26778"/>
                      <a:pt x="44933" y="26761"/>
                    </a:cubicBezTo>
                    <a:lnTo>
                      <a:pt x="44933" y="26718"/>
                    </a:lnTo>
                    <a:close/>
                    <a:moveTo>
                      <a:pt x="28187" y="26348"/>
                    </a:moveTo>
                    <a:lnTo>
                      <a:pt x="28291" y="26821"/>
                    </a:lnTo>
                    <a:lnTo>
                      <a:pt x="27826" y="26847"/>
                    </a:lnTo>
                    <a:lnTo>
                      <a:pt x="27766" y="26374"/>
                    </a:lnTo>
                    <a:lnTo>
                      <a:pt x="28187" y="26348"/>
                    </a:lnTo>
                    <a:close/>
                    <a:moveTo>
                      <a:pt x="35864" y="26417"/>
                    </a:moveTo>
                    <a:lnTo>
                      <a:pt x="35855" y="26855"/>
                    </a:lnTo>
                    <a:lnTo>
                      <a:pt x="35477" y="26872"/>
                    </a:lnTo>
                    <a:lnTo>
                      <a:pt x="35580" y="26425"/>
                    </a:lnTo>
                    <a:lnTo>
                      <a:pt x="35864" y="26417"/>
                    </a:lnTo>
                    <a:close/>
                    <a:moveTo>
                      <a:pt x="26176" y="26744"/>
                    </a:moveTo>
                    <a:lnTo>
                      <a:pt x="25789" y="26950"/>
                    </a:lnTo>
                    <a:lnTo>
                      <a:pt x="25823" y="26769"/>
                    </a:lnTo>
                    <a:lnTo>
                      <a:pt x="26176" y="26744"/>
                    </a:lnTo>
                    <a:close/>
                    <a:moveTo>
                      <a:pt x="36852" y="26769"/>
                    </a:moveTo>
                    <a:lnTo>
                      <a:pt x="36870" y="26976"/>
                    </a:lnTo>
                    <a:lnTo>
                      <a:pt x="36852" y="26976"/>
                    </a:lnTo>
                    <a:lnTo>
                      <a:pt x="36852" y="26769"/>
                    </a:lnTo>
                    <a:close/>
                    <a:moveTo>
                      <a:pt x="38305" y="26529"/>
                    </a:moveTo>
                    <a:lnTo>
                      <a:pt x="38451" y="26993"/>
                    </a:lnTo>
                    <a:lnTo>
                      <a:pt x="38047" y="27019"/>
                    </a:lnTo>
                    <a:lnTo>
                      <a:pt x="37944" y="26554"/>
                    </a:lnTo>
                    <a:lnTo>
                      <a:pt x="38305" y="26529"/>
                    </a:lnTo>
                    <a:close/>
                    <a:moveTo>
                      <a:pt x="37609" y="26597"/>
                    </a:moveTo>
                    <a:lnTo>
                      <a:pt x="37703" y="27070"/>
                    </a:lnTo>
                    <a:lnTo>
                      <a:pt x="37299" y="27087"/>
                    </a:lnTo>
                    <a:lnTo>
                      <a:pt x="37239" y="26615"/>
                    </a:lnTo>
                    <a:lnTo>
                      <a:pt x="37609" y="26597"/>
                    </a:lnTo>
                    <a:close/>
                    <a:moveTo>
                      <a:pt x="43790" y="26804"/>
                    </a:moveTo>
                    <a:lnTo>
                      <a:pt x="43747" y="27191"/>
                    </a:lnTo>
                    <a:lnTo>
                      <a:pt x="43368" y="27199"/>
                    </a:lnTo>
                    <a:lnTo>
                      <a:pt x="43454" y="26812"/>
                    </a:lnTo>
                    <a:lnTo>
                      <a:pt x="43790" y="26804"/>
                    </a:lnTo>
                    <a:close/>
                    <a:moveTo>
                      <a:pt x="26253" y="26872"/>
                    </a:moveTo>
                    <a:lnTo>
                      <a:pt x="26236" y="27191"/>
                    </a:lnTo>
                    <a:lnTo>
                      <a:pt x="25746" y="27208"/>
                    </a:lnTo>
                    <a:lnTo>
                      <a:pt x="25755" y="27130"/>
                    </a:lnTo>
                    <a:lnTo>
                      <a:pt x="26253" y="26872"/>
                    </a:lnTo>
                    <a:close/>
                    <a:moveTo>
                      <a:pt x="45870" y="26898"/>
                    </a:moveTo>
                    <a:lnTo>
                      <a:pt x="46025" y="27294"/>
                    </a:lnTo>
                    <a:lnTo>
                      <a:pt x="45663" y="27302"/>
                    </a:lnTo>
                    <a:lnTo>
                      <a:pt x="45560" y="26907"/>
                    </a:lnTo>
                    <a:lnTo>
                      <a:pt x="45870" y="26898"/>
                    </a:lnTo>
                    <a:close/>
                    <a:moveTo>
                      <a:pt x="27388" y="26864"/>
                    </a:moveTo>
                    <a:lnTo>
                      <a:pt x="27431" y="27328"/>
                    </a:lnTo>
                    <a:lnTo>
                      <a:pt x="27250" y="27337"/>
                    </a:lnTo>
                    <a:lnTo>
                      <a:pt x="27250" y="26872"/>
                    </a:lnTo>
                    <a:lnTo>
                      <a:pt x="27388" y="26864"/>
                    </a:lnTo>
                    <a:close/>
                    <a:moveTo>
                      <a:pt x="45251" y="26950"/>
                    </a:moveTo>
                    <a:lnTo>
                      <a:pt x="45328" y="27354"/>
                    </a:lnTo>
                    <a:lnTo>
                      <a:pt x="44976" y="27371"/>
                    </a:lnTo>
                    <a:lnTo>
                      <a:pt x="44933" y="26976"/>
                    </a:lnTo>
                    <a:lnTo>
                      <a:pt x="44933" y="26958"/>
                    </a:lnTo>
                    <a:lnTo>
                      <a:pt x="45251" y="26950"/>
                    </a:lnTo>
                    <a:close/>
                    <a:moveTo>
                      <a:pt x="29185" y="26890"/>
                    </a:moveTo>
                    <a:lnTo>
                      <a:pt x="29357" y="27345"/>
                    </a:lnTo>
                    <a:lnTo>
                      <a:pt x="28841" y="27380"/>
                    </a:lnTo>
                    <a:lnTo>
                      <a:pt x="28712" y="26915"/>
                    </a:lnTo>
                    <a:lnTo>
                      <a:pt x="29185" y="26890"/>
                    </a:lnTo>
                    <a:close/>
                    <a:moveTo>
                      <a:pt x="28325" y="26976"/>
                    </a:moveTo>
                    <a:lnTo>
                      <a:pt x="28428" y="27448"/>
                    </a:lnTo>
                    <a:lnTo>
                      <a:pt x="27912" y="27466"/>
                    </a:lnTo>
                    <a:lnTo>
                      <a:pt x="27852" y="26993"/>
                    </a:lnTo>
                    <a:lnTo>
                      <a:pt x="28325" y="26976"/>
                    </a:lnTo>
                    <a:close/>
                    <a:moveTo>
                      <a:pt x="35864" y="27019"/>
                    </a:moveTo>
                    <a:lnTo>
                      <a:pt x="35855" y="27457"/>
                    </a:lnTo>
                    <a:lnTo>
                      <a:pt x="35382" y="27474"/>
                    </a:lnTo>
                    <a:lnTo>
                      <a:pt x="35382" y="27474"/>
                    </a:lnTo>
                    <a:lnTo>
                      <a:pt x="35468" y="27036"/>
                    </a:lnTo>
                    <a:lnTo>
                      <a:pt x="35864" y="27019"/>
                    </a:lnTo>
                    <a:close/>
                    <a:moveTo>
                      <a:pt x="36870" y="27122"/>
                    </a:moveTo>
                    <a:lnTo>
                      <a:pt x="36895" y="27586"/>
                    </a:lnTo>
                    <a:lnTo>
                      <a:pt x="36844" y="27586"/>
                    </a:lnTo>
                    <a:lnTo>
                      <a:pt x="36844" y="27122"/>
                    </a:lnTo>
                    <a:close/>
                    <a:moveTo>
                      <a:pt x="38503" y="27148"/>
                    </a:moveTo>
                    <a:lnTo>
                      <a:pt x="38649" y="27603"/>
                    </a:lnTo>
                    <a:lnTo>
                      <a:pt x="38185" y="27629"/>
                    </a:lnTo>
                    <a:lnTo>
                      <a:pt x="38082" y="27165"/>
                    </a:lnTo>
                    <a:lnTo>
                      <a:pt x="38503" y="27148"/>
                    </a:lnTo>
                    <a:close/>
                    <a:moveTo>
                      <a:pt x="37729" y="27216"/>
                    </a:moveTo>
                    <a:lnTo>
                      <a:pt x="37824" y="27689"/>
                    </a:lnTo>
                    <a:lnTo>
                      <a:pt x="37360" y="27715"/>
                    </a:lnTo>
                    <a:lnTo>
                      <a:pt x="37308" y="27242"/>
                    </a:lnTo>
                    <a:lnTo>
                      <a:pt x="37729" y="27216"/>
                    </a:lnTo>
                    <a:close/>
                    <a:moveTo>
                      <a:pt x="43729" y="27328"/>
                    </a:moveTo>
                    <a:lnTo>
                      <a:pt x="43686" y="27715"/>
                    </a:lnTo>
                    <a:lnTo>
                      <a:pt x="43248" y="27732"/>
                    </a:lnTo>
                    <a:lnTo>
                      <a:pt x="43248" y="27732"/>
                    </a:lnTo>
                    <a:lnTo>
                      <a:pt x="43334" y="27345"/>
                    </a:lnTo>
                    <a:lnTo>
                      <a:pt x="43729" y="27328"/>
                    </a:lnTo>
                    <a:close/>
                    <a:moveTo>
                      <a:pt x="26236" y="27345"/>
                    </a:moveTo>
                    <a:lnTo>
                      <a:pt x="26228" y="27801"/>
                    </a:lnTo>
                    <a:lnTo>
                      <a:pt x="25652" y="27835"/>
                    </a:lnTo>
                    <a:lnTo>
                      <a:pt x="25720" y="27371"/>
                    </a:lnTo>
                    <a:lnTo>
                      <a:pt x="26236" y="27345"/>
                    </a:lnTo>
                    <a:close/>
                    <a:moveTo>
                      <a:pt x="46076" y="27431"/>
                    </a:moveTo>
                    <a:lnTo>
                      <a:pt x="46222" y="27835"/>
                    </a:lnTo>
                    <a:lnTo>
                      <a:pt x="45810" y="27852"/>
                    </a:lnTo>
                    <a:lnTo>
                      <a:pt x="45698" y="27457"/>
                    </a:lnTo>
                    <a:lnTo>
                      <a:pt x="46076" y="27431"/>
                    </a:lnTo>
                    <a:close/>
                    <a:moveTo>
                      <a:pt x="26228" y="10058"/>
                    </a:moveTo>
                    <a:lnTo>
                      <a:pt x="26382" y="10394"/>
                    </a:lnTo>
                    <a:lnTo>
                      <a:pt x="26038" y="12800"/>
                    </a:lnTo>
                    <a:lnTo>
                      <a:pt x="23752" y="13746"/>
                    </a:lnTo>
                    <a:cubicBezTo>
                      <a:pt x="23744" y="13738"/>
                      <a:pt x="23733" y="13734"/>
                      <a:pt x="23722" y="13734"/>
                    </a:cubicBezTo>
                    <a:cubicBezTo>
                      <a:pt x="23709" y="13734"/>
                      <a:pt x="23696" y="13740"/>
                      <a:pt x="23692" y="13755"/>
                    </a:cubicBezTo>
                    <a:cubicBezTo>
                      <a:pt x="23683" y="13763"/>
                      <a:pt x="23666" y="13780"/>
                      <a:pt x="23666" y="13789"/>
                    </a:cubicBezTo>
                    <a:cubicBezTo>
                      <a:pt x="23597" y="13841"/>
                      <a:pt x="23571" y="13935"/>
                      <a:pt x="23606" y="14021"/>
                    </a:cubicBezTo>
                    <a:cubicBezTo>
                      <a:pt x="23623" y="14064"/>
                      <a:pt x="23657" y="14099"/>
                      <a:pt x="23692" y="14124"/>
                    </a:cubicBezTo>
                    <a:cubicBezTo>
                      <a:pt x="23769" y="14262"/>
                      <a:pt x="24027" y="14700"/>
                      <a:pt x="24388" y="14700"/>
                    </a:cubicBezTo>
                    <a:lnTo>
                      <a:pt x="24431" y="14700"/>
                    </a:lnTo>
                    <a:cubicBezTo>
                      <a:pt x="24732" y="15035"/>
                      <a:pt x="25127" y="15440"/>
                      <a:pt x="25617" y="15895"/>
                    </a:cubicBezTo>
                    <a:lnTo>
                      <a:pt x="25067" y="19806"/>
                    </a:lnTo>
                    <a:cubicBezTo>
                      <a:pt x="24895" y="19884"/>
                      <a:pt x="24775" y="19961"/>
                      <a:pt x="24775" y="20099"/>
                    </a:cubicBezTo>
                    <a:cubicBezTo>
                      <a:pt x="24775" y="20279"/>
                      <a:pt x="25144" y="20417"/>
                      <a:pt x="25583" y="20511"/>
                    </a:cubicBezTo>
                    <a:lnTo>
                      <a:pt x="13789" y="27887"/>
                    </a:lnTo>
                    <a:lnTo>
                      <a:pt x="8511" y="26133"/>
                    </a:lnTo>
                    <a:lnTo>
                      <a:pt x="7299" y="25394"/>
                    </a:lnTo>
                    <a:lnTo>
                      <a:pt x="26228" y="10058"/>
                    </a:lnTo>
                    <a:close/>
                    <a:moveTo>
                      <a:pt x="45380" y="27500"/>
                    </a:moveTo>
                    <a:lnTo>
                      <a:pt x="45466" y="27904"/>
                    </a:lnTo>
                    <a:lnTo>
                      <a:pt x="45045" y="27930"/>
                    </a:lnTo>
                    <a:lnTo>
                      <a:pt x="45002" y="27517"/>
                    </a:lnTo>
                    <a:lnTo>
                      <a:pt x="45380" y="27500"/>
                    </a:lnTo>
                    <a:close/>
                    <a:moveTo>
                      <a:pt x="27457" y="27491"/>
                    </a:moveTo>
                    <a:lnTo>
                      <a:pt x="27500" y="27947"/>
                    </a:lnTo>
                    <a:lnTo>
                      <a:pt x="27250" y="27964"/>
                    </a:lnTo>
                    <a:lnTo>
                      <a:pt x="27250" y="27500"/>
                    </a:lnTo>
                    <a:lnTo>
                      <a:pt x="27457" y="27491"/>
                    </a:lnTo>
                    <a:close/>
                    <a:moveTo>
                      <a:pt x="29400" y="27500"/>
                    </a:moveTo>
                    <a:lnTo>
                      <a:pt x="29520" y="27835"/>
                    </a:lnTo>
                    <a:lnTo>
                      <a:pt x="29554" y="27964"/>
                    </a:lnTo>
                    <a:lnTo>
                      <a:pt x="28978" y="27990"/>
                    </a:lnTo>
                    <a:lnTo>
                      <a:pt x="28849" y="27534"/>
                    </a:lnTo>
                    <a:lnTo>
                      <a:pt x="29400" y="27500"/>
                    </a:lnTo>
                    <a:close/>
                    <a:moveTo>
                      <a:pt x="35855" y="27620"/>
                    </a:moveTo>
                    <a:lnTo>
                      <a:pt x="35855" y="27663"/>
                    </a:lnTo>
                    <a:lnTo>
                      <a:pt x="35812" y="28067"/>
                    </a:lnTo>
                    <a:lnTo>
                      <a:pt x="35262" y="28093"/>
                    </a:lnTo>
                    <a:lnTo>
                      <a:pt x="35348" y="27638"/>
                    </a:lnTo>
                    <a:lnTo>
                      <a:pt x="35855" y="27620"/>
                    </a:lnTo>
                    <a:close/>
                    <a:moveTo>
                      <a:pt x="28480" y="27595"/>
                    </a:moveTo>
                    <a:lnTo>
                      <a:pt x="28591" y="28067"/>
                    </a:lnTo>
                    <a:lnTo>
                      <a:pt x="28016" y="28102"/>
                    </a:lnTo>
                    <a:lnTo>
                      <a:pt x="27947" y="27629"/>
                    </a:lnTo>
                    <a:lnTo>
                      <a:pt x="28480" y="27595"/>
                    </a:lnTo>
                    <a:close/>
                    <a:moveTo>
                      <a:pt x="36913" y="27749"/>
                    </a:moveTo>
                    <a:lnTo>
                      <a:pt x="36938" y="28205"/>
                    </a:lnTo>
                    <a:lnTo>
                      <a:pt x="36844" y="28205"/>
                    </a:lnTo>
                    <a:lnTo>
                      <a:pt x="36844" y="27749"/>
                    </a:lnTo>
                    <a:close/>
                    <a:moveTo>
                      <a:pt x="9078" y="26477"/>
                    </a:moveTo>
                    <a:lnTo>
                      <a:pt x="13625" y="27990"/>
                    </a:lnTo>
                    <a:lnTo>
                      <a:pt x="13230" y="28239"/>
                    </a:lnTo>
                    <a:lnTo>
                      <a:pt x="9250" y="26572"/>
                    </a:lnTo>
                    <a:lnTo>
                      <a:pt x="9078" y="26477"/>
                    </a:lnTo>
                    <a:close/>
                    <a:moveTo>
                      <a:pt x="38701" y="27766"/>
                    </a:moveTo>
                    <a:lnTo>
                      <a:pt x="38855" y="28231"/>
                    </a:lnTo>
                    <a:lnTo>
                      <a:pt x="38340" y="28248"/>
                    </a:lnTo>
                    <a:lnTo>
                      <a:pt x="38228" y="27792"/>
                    </a:lnTo>
                    <a:lnTo>
                      <a:pt x="38701" y="27766"/>
                    </a:lnTo>
                    <a:close/>
                    <a:moveTo>
                      <a:pt x="43686" y="27861"/>
                    </a:moveTo>
                    <a:lnTo>
                      <a:pt x="43643" y="28248"/>
                    </a:lnTo>
                    <a:lnTo>
                      <a:pt x="43145" y="28274"/>
                    </a:lnTo>
                    <a:lnTo>
                      <a:pt x="43145" y="28274"/>
                    </a:lnTo>
                    <a:lnTo>
                      <a:pt x="43231" y="27887"/>
                    </a:lnTo>
                    <a:lnTo>
                      <a:pt x="43686" y="27861"/>
                    </a:lnTo>
                    <a:close/>
                    <a:moveTo>
                      <a:pt x="37841" y="27852"/>
                    </a:moveTo>
                    <a:lnTo>
                      <a:pt x="37944" y="28325"/>
                    </a:lnTo>
                    <a:lnTo>
                      <a:pt x="37428" y="28351"/>
                    </a:lnTo>
                    <a:lnTo>
                      <a:pt x="37368" y="27878"/>
                    </a:lnTo>
                    <a:lnTo>
                      <a:pt x="37841" y="27852"/>
                    </a:lnTo>
                    <a:close/>
                    <a:moveTo>
                      <a:pt x="46265" y="27981"/>
                    </a:moveTo>
                    <a:lnTo>
                      <a:pt x="46420" y="28377"/>
                    </a:lnTo>
                    <a:lnTo>
                      <a:pt x="45947" y="28403"/>
                    </a:lnTo>
                    <a:lnTo>
                      <a:pt x="45835" y="28007"/>
                    </a:lnTo>
                    <a:lnTo>
                      <a:pt x="46265" y="27981"/>
                    </a:lnTo>
                    <a:close/>
                    <a:moveTo>
                      <a:pt x="26236" y="27947"/>
                    </a:moveTo>
                    <a:lnTo>
                      <a:pt x="26228" y="28403"/>
                    </a:lnTo>
                    <a:lnTo>
                      <a:pt x="25574" y="28437"/>
                    </a:lnTo>
                    <a:lnTo>
                      <a:pt x="25574" y="28437"/>
                    </a:lnTo>
                    <a:lnTo>
                      <a:pt x="25634" y="27981"/>
                    </a:lnTo>
                    <a:lnTo>
                      <a:pt x="26236" y="27947"/>
                    </a:lnTo>
                    <a:close/>
                    <a:moveTo>
                      <a:pt x="45509" y="28050"/>
                    </a:moveTo>
                    <a:lnTo>
                      <a:pt x="45595" y="28454"/>
                    </a:lnTo>
                    <a:lnTo>
                      <a:pt x="45122" y="28480"/>
                    </a:lnTo>
                    <a:lnTo>
                      <a:pt x="45079" y="28067"/>
                    </a:lnTo>
                    <a:lnTo>
                      <a:pt x="45509" y="28050"/>
                    </a:lnTo>
                    <a:close/>
                    <a:moveTo>
                      <a:pt x="27517" y="28110"/>
                    </a:moveTo>
                    <a:lnTo>
                      <a:pt x="27560" y="28566"/>
                    </a:lnTo>
                    <a:lnTo>
                      <a:pt x="27250" y="28583"/>
                    </a:lnTo>
                    <a:lnTo>
                      <a:pt x="27250" y="28119"/>
                    </a:lnTo>
                    <a:lnTo>
                      <a:pt x="27517" y="28110"/>
                    </a:lnTo>
                    <a:close/>
                    <a:moveTo>
                      <a:pt x="10101" y="27087"/>
                    </a:moveTo>
                    <a:lnTo>
                      <a:pt x="13075" y="28334"/>
                    </a:lnTo>
                    <a:lnTo>
                      <a:pt x="12628" y="28618"/>
                    </a:lnTo>
                    <a:lnTo>
                      <a:pt x="10101" y="27087"/>
                    </a:lnTo>
                    <a:close/>
                    <a:moveTo>
                      <a:pt x="29623" y="28119"/>
                    </a:moveTo>
                    <a:lnTo>
                      <a:pt x="29795" y="28583"/>
                    </a:lnTo>
                    <a:lnTo>
                      <a:pt x="29159" y="28618"/>
                    </a:lnTo>
                    <a:lnTo>
                      <a:pt x="29030" y="28153"/>
                    </a:lnTo>
                    <a:lnTo>
                      <a:pt x="29623" y="28119"/>
                    </a:lnTo>
                    <a:close/>
                    <a:moveTo>
                      <a:pt x="49858" y="25188"/>
                    </a:moveTo>
                    <a:cubicBezTo>
                      <a:pt x="49910" y="25196"/>
                      <a:pt x="49962" y="25196"/>
                      <a:pt x="50022" y="25196"/>
                    </a:cubicBezTo>
                    <a:lnTo>
                      <a:pt x="48311" y="28652"/>
                    </a:lnTo>
                    <a:lnTo>
                      <a:pt x="47039" y="26468"/>
                    </a:lnTo>
                    <a:cubicBezTo>
                      <a:pt x="47529" y="26460"/>
                      <a:pt x="47890" y="26168"/>
                      <a:pt x="48027" y="26047"/>
                    </a:cubicBezTo>
                    <a:cubicBezTo>
                      <a:pt x="48131" y="26073"/>
                      <a:pt x="48217" y="26073"/>
                      <a:pt x="48303" y="26073"/>
                    </a:cubicBezTo>
                    <a:cubicBezTo>
                      <a:pt x="48758" y="26073"/>
                      <a:pt x="49007" y="25798"/>
                      <a:pt x="49102" y="25609"/>
                    </a:cubicBezTo>
                    <a:cubicBezTo>
                      <a:pt x="49609" y="25574"/>
                      <a:pt x="49790" y="25342"/>
                      <a:pt x="49858" y="25188"/>
                    </a:cubicBezTo>
                    <a:close/>
                    <a:moveTo>
                      <a:pt x="35804" y="28231"/>
                    </a:moveTo>
                    <a:lnTo>
                      <a:pt x="35761" y="28678"/>
                    </a:lnTo>
                    <a:lnTo>
                      <a:pt x="35150" y="28712"/>
                    </a:lnTo>
                    <a:lnTo>
                      <a:pt x="35150" y="28712"/>
                    </a:lnTo>
                    <a:lnTo>
                      <a:pt x="35236" y="28248"/>
                    </a:lnTo>
                    <a:lnTo>
                      <a:pt x="35804" y="28231"/>
                    </a:lnTo>
                    <a:close/>
                    <a:moveTo>
                      <a:pt x="28626" y="28222"/>
                    </a:moveTo>
                    <a:lnTo>
                      <a:pt x="28729" y="28695"/>
                    </a:lnTo>
                    <a:lnTo>
                      <a:pt x="28101" y="28721"/>
                    </a:lnTo>
                    <a:lnTo>
                      <a:pt x="28033" y="28248"/>
                    </a:lnTo>
                    <a:lnTo>
                      <a:pt x="28626" y="28222"/>
                    </a:lnTo>
                    <a:close/>
                    <a:moveTo>
                      <a:pt x="43626" y="28403"/>
                    </a:moveTo>
                    <a:lnTo>
                      <a:pt x="43583" y="28789"/>
                    </a:lnTo>
                    <a:lnTo>
                      <a:pt x="43024" y="28807"/>
                    </a:lnTo>
                    <a:lnTo>
                      <a:pt x="43110" y="28420"/>
                    </a:lnTo>
                    <a:lnTo>
                      <a:pt x="43626" y="28403"/>
                    </a:lnTo>
                    <a:close/>
                    <a:moveTo>
                      <a:pt x="36938" y="28360"/>
                    </a:moveTo>
                    <a:lnTo>
                      <a:pt x="36973" y="28824"/>
                    </a:lnTo>
                    <a:lnTo>
                      <a:pt x="36835" y="28832"/>
                    </a:lnTo>
                    <a:lnTo>
                      <a:pt x="36835" y="28368"/>
                    </a:lnTo>
                    <a:lnTo>
                      <a:pt x="36938" y="28360"/>
                    </a:lnTo>
                    <a:close/>
                    <a:moveTo>
                      <a:pt x="38907" y="28377"/>
                    </a:moveTo>
                    <a:lnTo>
                      <a:pt x="39019" y="28712"/>
                    </a:lnTo>
                    <a:lnTo>
                      <a:pt x="39062" y="28841"/>
                    </a:lnTo>
                    <a:lnTo>
                      <a:pt x="38477" y="28875"/>
                    </a:lnTo>
                    <a:lnTo>
                      <a:pt x="38374" y="28411"/>
                    </a:lnTo>
                    <a:lnTo>
                      <a:pt x="38907" y="28377"/>
                    </a:lnTo>
                    <a:close/>
                    <a:moveTo>
                      <a:pt x="46463" y="28532"/>
                    </a:moveTo>
                    <a:lnTo>
                      <a:pt x="46609" y="28927"/>
                    </a:lnTo>
                    <a:lnTo>
                      <a:pt x="46085" y="28953"/>
                    </a:lnTo>
                    <a:lnTo>
                      <a:pt x="45982" y="28549"/>
                    </a:lnTo>
                    <a:lnTo>
                      <a:pt x="46463" y="28532"/>
                    </a:lnTo>
                    <a:close/>
                    <a:moveTo>
                      <a:pt x="37970" y="28463"/>
                    </a:moveTo>
                    <a:lnTo>
                      <a:pt x="38073" y="28936"/>
                    </a:lnTo>
                    <a:lnTo>
                      <a:pt x="37489" y="28970"/>
                    </a:lnTo>
                    <a:lnTo>
                      <a:pt x="37437" y="28497"/>
                    </a:lnTo>
                    <a:lnTo>
                      <a:pt x="37970" y="28463"/>
                    </a:lnTo>
                    <a:close/>
                    <a:moveTo>
                      <a:pt x="26219" y="28549"/>
                    </a:moveTo>
                    <a:lnTo>
                      <a:pt x="26219" y="28712"/>
                    </a:lnTo>
                    <a:lnTo>
                      <a:pt x="26202" y="28996"/>
                    </a:lnTo>
                    <a:lnTo>
                      <a:pt x="25471" y="29022"/>
                    </a:lnTo>
                    <a:lnTo>
                      <a:pt x="25540" y="28583"/>
                    </a:lnTo>
                    <a:lnTo>
                      <a:pt x="26219" y="28549"/>
                    </a:lnTo>
                    <a:close/>
                    <a:moveTo>
                      <a:pt x="45621" y="28609"/>
                    </a:moveTo>
                    <a:lnTo>
                      <a:pt x="45706" y="29013"/>
                    </a:lnTo>
                    <a:lnTo>
                      <a:pt x="45182" y="29039"/>
                    </a:lnTo>
                    <a:lnTo>
                      <a:pt x="45139" y="28626"/>
                    </a:lnTo>
                    <a:lnTo>
                      <a:pt x="45621" y="28609"/>
                    </a:lnTo>
                    <a:close/>
                    <a:moveTo>
                      <a:pt x="27569" y="28712"/>
                    </a:moveTo>
                    <a:lnTo>
                      <a:pt x="27611" y="29176"/>
                    </a:lnTo>
                    <a:lnTo>
                      <a:pt x="27242" y="29193"/>
                    </a:lnTo>
                    <a:lnTo>
                      <a:pt x="27242" y="29108"/>
                    </a:lnTo>
                    <a:lnTo>
                      <a:pt x="27242" y="28738"/>
                    </a:lnTo>
                    <a:lnTo>
                      <a:pt x="27569" y="28712"/>
                    </a:lnTo>
                    <a:close/>
                    <a:moveTo>
                      <a:pt x="29847" y="28738"/>
                    </a:moveTo>
                    <a:lnTo>
                      <a:pt x="30018" y="29193"/>
                    </a:lnTo>
                    <a:lnTo>
                      <a:pt x="29331" y="29236"/>
                    </a:lnTo>
                    <a:lnTo>
                      <a:pt x="29202" y="28781"/>
                    </a:lnTo>
                    <a:lnTo>
                      <a:pt x="29847" y="28738"/>
                    </a:lnTo>
                    <a:close/>
                    <a:moveTo>
                      <a:pt x="35735" y="28824"/>
                    </a:moveTo>
                    <a:lnTo>
                      <a:pt x="35692" y="29271"/>
                    </a:lnTo>
                    <a:lnTo>
                      <a:pt x="35030" y="29305"/>
                    </a:lnTo>
                    <a:lnTo>
                      <a:pt x="35116" y="28850"/>
                    </a:lnTo>
                    <a:lnTo>
                      <a:pt x="35735" y="28824"/>
                    </a:lnTo>
                    <a:close/>
                    <a:moveTo>
                      <a:pt x="43575" y="28936"/>
                    </a:moveTo>
                    <a:lnTo>
                      <a:pt x="43532" y="29322"/>
                    </a:lnTo>
                    <a:lnTo>
                      <a:pt x="42904" y="29348"/>
                    </a:lnTo>
                    <a:lnTo>
                      <a:pt x="42990" y="28961"/>
                    </a:lnTo>
                    <a:lnTo>
                      <a:pt x="43575" y="28936"/>
                    </a:lnTo>
                    <a:close/>
                    <a:moveTo>
                      <a:pt x="28763" y="28850"/>
                    </a:moveTo>
                    <a:lnTo>
                      <a:pt x="28875" y="29322"/>
                    </a:lnTo>
                    <a:lnTo>
                      <a:pt x="28187" y="29357"/>
                    </a:lnTo>
                    <a:lnTo>
                      <a:pt x="28119" y="28884"/>
                    </a:lnTo>
                    <a:lnTo>
                      <a:pt x="28763" y="28850"/>
                    </a:lnTo>
                    <a:close/>
                    <a:moveTo>
                      <a:pt x="36999" y="28970"/>
                    </a:moveTo>
                    <a:lnTo>
                      <a:pt x="37016" y="29434"/>
                    </a:lnTo>
                    <a:lnTo>
                      <a:pt x="36844" y="29443"/>
                    </a:lnTo>
                    <a:lnTo>
                      <a:pt x="36844" y="28979"/>
                    </a:lnTo>
                    <a:lnTo>
                      <a:pt x="36999" y="28970"/>
                    </a:lnTo>
                    <a:close/>
                    <a:moveTo>
                      <a:pt x="39105" y="29004"/>
                    </a:moveTo>
                    <a:lnTo>
                      <a:pt x="39251" y="29469"/>
                    </a:lnTo>
                    <a:lnTo>
                      <a:pt x="38615" y="29494"/>
                    </a:lnTo>
                    <a:lnTo>
                      <a:pt x="38511" y="29039"/>
                    </a:lnTo>
                    <a:lnTo>
                      <a:pt x="39105" y="29004"/>
                    </a:lnTo>
                    <a:close/>
                    <a:moveTo>
                      <a:pt x="46678" y="29090"/>
                    </a:moveTo>
                    <a:lnTo>
                      <a:pt x="46781" y="29365"/>
                    </a:lnTo>
                    <a:lnTo>
                      <a:pt x="46824" y="29477"/>
                    </a:lnTo>
                    <a:lnTo>
                      <a:pt x="46239" y="29512"/>
                    </a:lnTo>
                    <a:lnTo>
                      <a:pt x="46128" y="29108"/>
                    </a:lnTo>
                    <a:lnTo>
                      <a:pt x="46678" y="29090"/>
                    </a:lnTo>
                    <a:close/>
                    <a:moveTo>
                      <a:pt x="45749" y="29150"/>
                    </a:moveTo>
                    <a:lnTo>
                      <a:pt x="45835" y="29563"/>
                    </a:lnTo>
                    <a:lnTo>
                      <a:pt x="45251" y="29580"/>
                    </a:lnTo>
                    <a:lnTo>
                      <a:pt x="45208" y="29176"/>
                    </a:lnTo>
                    <a:lnTo>
                      <a:pt x="45749" y="29150"/>
                    </a:lnTo>
                    <a:close/>
                    <a:moveTo>
                      <a:pt x="38090" y="29099"/>
                    </a:moveTo>
                    <a:lnTo>
                      <a:pt x="38185" y="29572"/>
                    </a:lnTo>
                    <a:lnTo>
                      <a:pt x="37557" y="29606"/>
                    </a:lnTo>
                    <a:lnTo>
                      <a:pt x="37497" y="29133"/>
                    </a:lnTo>
                    <a:lnTo>
                      <a:pt x="38090" y="29099"/>
                    </a:lnTo>
                    <a:close/>
                    <a:moveTo>
                      <a:pt x="26185" y="29168"/>
                    </a:moveTo>
                    <a:lnTo>
                      <a:pt x="26159" y="29615"/>
                    </a:lnTo>
                    <a:lnTo>
                      <a:pt x="25368" y="29649"/>
                    </a:lnTo>
                    <a:lnTo>
                      <a:pt x="25445" y="29193"/>
                    </a:lnTo>
                    <a:lnTo>
                      <a:pt x="26185" y="29168"/>
                    </a:lnTo>
                    <a:close/>
                    <a:moveTo>
                      <a:pt x="27637" y="29340"/>
                    </a:moveTo>
                    <a:lnTo>
                      <a:pt x="27680" y="29795"/>
                    </a:lnTo>
                    <a:lnTo>
                      <a:pt x="27233" y="29821"/>
                    </a:lnTo>
                    <a:lnTo>
                      <a:pt x="27233" y="29357"/>
                    </a:lnTo>
                    <a:lnTo>
                      <a:pt x="27637" y="29340"/>
                    </a:lnTo>
                    <a:close/>
                    <a:moveTo>
                      <a:pt x="30079" y="29357"/>
                    </a:moveTo>
                    <a:lnTo>
                      <a:pt x="30251" y="29821"/>
                    </a:lnTo>
                    <a:lnTo>
                      <a:pt x="29503" y="29864"/>
                    </a:lnTo>
                    <a:lnTo>
                      <a:pt x="29374" y="29400"/>
                    </a:lnTo>
                    <a:lnTo>
                      <a:pt x="30079" y="29357"/>
                    </a:lnTo>
                    <a:close/>
                    <a:moveTo>
                      <a:pt x="43506" y="29469"/>
                    </a:moveTo>
                    <a:lnTo>
                      <a:pt x="43463" y="29855"/>
                    </a:lnTo>
                    <a:lnTo>
                      <a:pt x="42784" y="29881"/>
                    </a:lnTo>
                    <a:lnTo>
                      <a:pt x="42870" y="29486"/>
                    </a:lnTo>
                    <a:lnTo>
                      <a:pt x="43506" y="29469"/>
                    </a:lnTo>
                    <a:close/>
                    <a:moveTo>
                      <a:pt x="35683" y="29434"/>
                    </a:moveTo>
                    <a:lnTo>
                      <a:pt x="35640" y="29881"/>
                    </a:lnTo>
                    <a:lnTo>
                      <a:pt x="34910" y="29916"/>
                    </a:lnTo>
                    <a:lnTo>
                      <a:pt x="34996" y="29469"/>
                    </a:lnTo>
                    <a:lnTo>
                      <a:pt x="35683" y="29434"/>
                    </a:lnTo>
                    <a:close/>
                    <a:moveTo>
                      <a:pt x="28910" y="29469"/>
                    </a:moveTo>
                    <a:lnTo>
                      <a:pt x="29021" y="29941"/>
                    </a:lnTo>
                    <a:lnTo>
                      <a:pt x="28282" y="29984"/>
                    </a:lnTo>
                    <a:lnTo>
                      <a:pt x="28213" y="29512"/>
                    </a:lnTo>
                    <a:lnTo>
                      <a:pt x="28910" y="29469"/>
                    </a:lnTo>
                    <a:close/>
                    <a:moveTo>
                      <a:pt x="25781" y="20571"/>
                    </a:moveTo>
                    <a:cubicBezTo>
                      <a:pt x="25978" y="20597"/>
                      <a:pt x="26185" y="20623"/>
                      <a:pt x="26365" y="20640"/>
                    </a:cubicBezTo>
                    <a:lnTo>
                      <a:pt x="26339" y="21998"/>
                    </a:lnTo>
                    <a:lnTo>
                      <a:pt x="22153" y="23047"/>
                    </a:lnTo>
                    <a:cubicBezTo>
                      <a:pt x="22007" y="23090"/>
                      <a:pt x="21912" y="23245"/>
                      <a:pt x="21955" y="23391"/>
                    </a:cubicBezTo>
                    <a:cubicBezTo>
                      <a:pt x="21972" y="23460"/>
                      <a:pt x="22007" y="23520"/>
                      <a:pt x="22058" y="23554"/>
                    </a:cubicBezTo>
                    <a:cubicBezTo>
                      <a:pt x="22153" y="23769"/>
                      <a:pt x="22540" y="24586"/>
                      <a:pt x="23141" y="24586"/>
                    </a:cubicBezTo>
                    <a:cubicBezTo>
                      <a:pt x="23399" y="24586"/>
                      <a:pt x="23640" y="24448"/>
                      <a:pt x="23864" y="24165"/>
                    </a:cubicBezTo>
                    <a:cubicBezTo>
                      <a:pt x="23993" y="24276"/>
                      <a:pt x="24199" y="24380"/>
                      <a:pt x="24465" y="24380"/>
                    </a:cubicBezTo>
                    <a:cubicBezTo>
                      <a:pt x="24577" y="24380"/>
                      <a:pt x="24689" y="24362"/>
                      <a:pt x="24809" y="24319"/>
                    </a:cubicBezTo>
                    <a:cubicBezTo>
                      <a:pt x="25179" y="24405"/>
                      <a:pt x="25574" y="24491"/>
                      <a:pt x="26004" y="24552"/>
                    </a:cubicBezTo>
                    <a:lnTo>
                      <a:pt x="25617" y="27062"/>
                    </a:lnTo>
                    <a:lnTo>
                      <a:pt x="20150" y="30027"/>
                    </a:lnTo>
                    <a:lnTo>
                      <a:pt x="13969" y="27964"/>
                    </a:lnTo>
                    <a:lnTo>
                      <a:pt x="25781" y="20571"/>
                    </a:lnTo>
                    <a:close/>
                    <a:moveTo>
                      <a:pt x="46867" y="29615"/>
                    </a:moveTo>
                    <a:lnTo>
                      <a:pt x="47022" y="30010"/>
                    </a:lnTo>
                    <a:lnTo>
                      <a:pt x="46377" y="30044"/>
                    </a:lnTo>
                    <a:lnTo>
                      <a:pt x="46265" y="29649"/>
                    </a:lnTo>
                    <a:lnTo>
                      <a:pt x="46867" y="29615"/>
                    </a:lnTo>
                    <a:close/>
                    <a:moveTo>
                      <a:pt x="50219" y="25179"/>
                    </a:moveTo>
                    <a:lnTo>
                      <a:pt x="49128" y="30053"/>
                    </a:lnTo>
                    <a:lnTo>
                      <a:pt x="48397" y="28798"/>
                    </a:lnTo>
                    <a:lnTo>
                      <a:pt x="50176" y="25188"/>
                    </a:lnTo>
                    <a:cubicBezTo>
                      <a:pt x="50194" y="25188"/>
                      <a:pt x="50202" y="25188"/>
                      <a:pt x="50219" y="25179"/>
                    </a:cubicBezTo>
                    <a:close/>
                    <a:moveTo>
                      <a:pt x="37024" y="29597"/>
                    </a:moveTo>
                    <a:lnTo>
                      <a:pt x="37059" y="30053"/>
                    </a:lnTo>
                    <a:lnTo>
                      <a:pt x="36844" y="30070"/>
                    </a:lnTo>
                    <a:lnTo>
                      <a:pt x="36844" y="29606"/>
                    </a:lnTo>
                    <a:lnTo>
                      <a:pt x="37024" y="29597"/>
                    </a:lnTo>
                    <a:close/>
                    <a:moveTo>
                      <a:pt x="39294" y="29615"/>
                    </a:moveTo>
                    <a:lnTo>
                      <a:pt x="39448" y="30079"/>
                    </a:lnTo>
                    <a:lnTo>
                      <a:pt x="38761" y="30113"/>
                    </a:lnTo>
                    <a:lnTo>
                      <a:pt x="38649" y="29649"/>
                    </a:lnTo>
                    <a:lnTo>
                      <a:pt x="39294" y="29615"/>
                    </a:lnTo>
                    <a:close/>
                    <a:moveTo>
                      <a:pt x="45870" y="29701"/>
                    </a:moveTo>
                    <a:lnTo>
                      <a:pt x="45956" y="30113"/>
                    </a:lnTo>
                    <a:lnTo>
                      <a:pt x="45311" y="30139"/>
                    </a:lnTo>
                    <a:lnTo>
                      <a:pt x="45268" y="29735"/>
                    </a:lnTo>
                    <a:lnTo>
                      <a:pt x="45870" y="29701"/>
                    </a:lnTo>
                    <a:close/>
                    <a:moveTo>
                      <a:pt x="38211" y="29726"/>
                    </a:moveTo>
                    <a:lnTo>
                      <a:pt x="38305" y="30199"/>
                    </a:lnTo>
                    <a:lnTo>
                      <a:pt x="37617" y="30225"/>
                    </a:lnTo>
                    <a:lnTo>
                      <a:pt x="37566" y="29752"/>
                    </a:lnTo>
                    <a:lnTo>
                      <a:pt x="38211" y="29726"/>
                    </a:lnTo>
                    <a:close/>
                    <a:moveTo>
                      <a:pt x="26167" y="29752"/>
                    </a:moveTo>
                    <a:lnTo>
                      <a:pt x="26142" y="30208"/>
                    </a:lnTo>
                    <a:lnTo>
                      <a:pt x="25291" y="30251"/>
                    </a:lnTo>
                    <a:lnTo>
                      <a:pt x="25291" y="30251"/>
                    </a:lnTo>
                    <a:lnTo>
                      <a:pt x="25359" y="29795"/>
                    </a:lnTo>
                    <a:lnTo>
                      <a:pt x="26167" y="29752"/>
                    </a:lnTo>
                    <a:close/>
                    <a:moveTo>
                      <a:pt x="3216" y="23305"/>
                    </a:moveTo>
                    <a:lnTo>
                      <a:pt x="4634" y="24156"/>
                    </a:lnTo>
                    <a:lnTo>
                      <a:pt x="6052" y="25016"/>
                    </a:lnTo>
                    <a:lnTo>
                      <a:pt x="8863" y="26761"/>
                    </a:lnTo>
                    <a:lnTo>
                      <a:pt x="11666" y="28532"/>
                    </a:lnTo>
                    <a:cubicBezTo>
                      <a:pt x="12603" y="29125"/>
                      <a:pt x="13531" y="29726"/>
                      <a:pt x="14451" y="30328"/>
                    </a:cubicBezTo>
                    <a:cubicBezTo>
                      <a:pt x="13497" y="29769"/>
                      <a:pt x="12560" y="29193"/>
                      <a:pt x="11614" y="28618"/>
                    </a:cubicBezTo>
                    <a:lnTo>
                      <a:pt x="8803" y="26872"/>
                    </a:lnTo>
                    <a:lnTo>
                      <a:pt x="5992" y="25102"/>
                    </a:lnTo>
                    <a:lnTo>
                      <a:pt x="4600" y="24208"/>
                    </a:lnTo>
                    <a:lnTo>
                      <a:pt x="3216" y="23305"/>
                    </a:lnTo>
                    <a:close/>
                    <a:moveTo>
                      <a:pt x="43454" y="29993"/>
                    </a:moveTo>
                    <a:lnTo>
                      <a:pt x="43411" y="30380"/>
                    </a:lnTo>
                    <a:lnTo>
                      <a:pt x="42672" y="30414"/>
                    </a:lnTo>
                    <a:lnTo>
                      <a:pt x="42672" y="30414"/>
                    </a:lnTo>
                    <a:lnTo>
                      <a:pt x="42758" y="30027"/>
                    </a:lnTo>
                    <a:lnTo>
                      <a:pt x="43454" y="29993"/>
                    </a:lnTo>
                    <a:close/>
                    <a:moveTo>
                      <a:pt x="27697" y="29950"/>
                    </a:moveTo>
                    <a:lnTo>
                      <a:pt x="27740" y="30414"/>
                    </a:lnTo>
                    <a:lnTo>
                      <a:pt x="27233" y="30431"/>
                    </a:lnTo>
                    <a:lnTo>
                      <a:pt x="27242" y="29967"/>
                    </a:lnTo>
                    <a:lnTo>
                      <a:pt x="27697" y="29950"/>
                    </a:lnTo>
                    <a:close/>
                    <a:moveTo>
                      <a:pt x="30294" y="29967"/>
                    </a:moveTo>
                    <a:lnTo>
                      <a:pt x="30465" y="30431"/>
                    </a:lnTo>
                    <a:lnTo>
                      <a:pt x="29657" y="30474"/>
                    </a:lnTo>
                    <a:lnTo>
                      <a:pt x="29528" y="30010"/>
                    </a:lnTo>
                    <a:lnTo>
                      <a:pt x="30294" y="29967"/>
                    </a:lnTo>
                    <a:close/>
                    <a:moveTo>
                      <a:pt x="35632" y="30036"/>
                    </a:moveTo>
                    <a:lnTo>
                      <a:pt x="35589" y="30483"/>
                    </a:lnTo>
                    <a:lnTo>
                      <a:pt x="34789" y="30517"/>
                    </a:lnTo>
                    <a:lnTo>
                      <a:pt x="34892" y="30070"/>
                    </a:lnTo>
                    <a:lnTo>
                      <a:pt x="35632" y="30036"/>
                    </a:lnTo>
                    <a:close/>
                    <a:moveTo>
                      <a:pt x="13239" y="28403"/>
                    </a:moveTo>
                    <a:lnTo>
                      <a:pt x="18345" y="30543"/>
                    </a:lnTo>
                    <a:cubicBezTo>
                      <a:pt x="17451" y="30474"/>
                      <a:pt x="16514" y="30423"/>
                      <a:pt x="15551" y="30388"/>
                    </a:cubicBezTo>
                    <a:lnTo>
                      <a:pt x="12766" y="28703"/>
                    </a:lnTo>
                    <a:lnTo>
                      <a:pt x="13239" y="28403"/>
                    </a:lnTo>
                    <a:close/>
                    <a:moveTo>
                      <a:pt x="46549" y="26383"/>
                    </a:moveTo>
                    <a:cubicBezTo>
                      <a:pt x="46643" y="26417"/>
                      <a:pt x="46755" y="26443"/>
                      <a:pt x="46850" y="26460"/>
                    </a:cubicBezTo>
                    <a:lnTo>
                      <a:pt x="48217" y="28798"/>
                    </a:lnTo>
                    <a:lnTo>
                      <a:pt x="47366" y="30552"/>
                    </a:lnTo>
                    <a:lnTo>
                      <a:pt x="46910" y="29314"/>
                    </a:lnTo>
                    <a:lnTo>
                      <a:pt x="45990" y="26804"/>
                    </a:lnTo>
                    <a:cubicBezTo>
                      <a:pt x="46300" y="26778"/>
                      <a:pt x="46472" y="26563"/>
                      <a:pt x="46549" y="26383"/>
                    </a:cubicBezTo>
                    <a:close/>
                    <a:moveTo>
                      <a:pt x="47065" y="30165"/>
                    </a:moveTo>
                    <a:lnTo>
                      <a:pt x="47211" y="30560"/>
                    </a:lnTo>
                    <a:lnTo>
                      <a:pt x="46515" y="30595"/>
                    </a:lnTo>
                    <a:lnTo>
                      <a:pt x="46411" y="30199"/>
                    </a:lnTo>
                    <a:lnTo>
                      <a:pt x="47065" y="30165"/>
                    </a:lnTo>
                    <a:close/>
                    <a:moveTo>
                      <a:pt x="13806" y="28059"/>
                    </a:moveTo>
                    <a:lnTo>
                      <a:pt x="19978" y="30113"/>
                    </a:lnTo>
                    <a:lnTo>
                      <a:pt x="19075" y="30603"/>
                    </a:lnTo>
                    <a:cubicBezTo>
                      <a:pt x="18990" y="30595"/>
                      <a:pt x="18904" y="30595"/>
                      <a:pt x="18818" y="30586"/>
                    </a:cubicBezTo>
                    <a:lnTo>
                      <a:pt x="13402" y="28317"/>
                    </a:lnTo>
                    <a:lnTo>
                      <a:pt x="13806" y="28059"/>
                    </a:lnTo>
                    <a:close/>
                    <a:moveTo>
                      <a:pt x="29064" y="30096"/>
                    </a:moveTo>
                    <a:lnTo>
                      <a:pt x="29176" y="30569"/>
                    </a:lnTo>
                    <a:lnTo>
                      <a:pt x="28368" y="30612"/>
                    </a:lnTo>
                    <a:lnTo>
                      <a:pt x="28299" y="30139"/>
                    </a:lnTo>
                    <a:lnTo>
                      <a:pt x="29064" y="30096"/>
                    </a:lnTo>
                    <a:close/>
                    <a:moveTo>
                      <a:pt x="37059" y="30208"/>
                    </a:moveTo>
                    <a:lnTo>
                      <a:pt x="37093" y="30672"/>
                    </a:lnTo>
                    <a:lnTo>
                      <a:pt x="36835" y="30681"/>
                    </a:lnTo>
                    <a:lnTo>
                      <a:pt x="36835" y="30216"/>
                    </a:lnTo>
                    <a:lnTo>
                      <a:pt x="37059" y="30208"/>
                    </a:lnTo>
                    <a:close/>
                    <a:moveTo>
                      <a:pt x="45990" y="30251"/>
                    </a:moveTo>
                    <a:lnTo>
                      <a:pt x="46076" y="30655"/>
                    </a:lnTo>
                    <a:lnTo>
                      <a:pt x="45380" y="30689"/>
                    </a:lnTo>
                    <a:lnTo>
                      <a:pt x="45337" y="30285"/>
                    </a:lnTo>
                    <a:lnTo>
                      <a:pt x="45990" y="30251"/>
                    </a:lnTo>
                    <a:close/>
                    <a:moveTo>
                      <a:pt x="39500" y="30225"/>
                    </a:moveTo>
                    <a:lnTo>
                      <a:pt x="39646" y="30689"/>
                    </a:lnTo>
                    <a:lnTo>
                      <a:pt x="38898" y="30732"/>
                    </a:lnTo>
                    <a:lnTo>
                      <a:pt x="38787" y="30268"/>
                    </a:lnTo>
                    <a:lnTo>
                      <a:pt x="39500" y="30225"/>
                    </a:lnTo>
                    <a:close/>
                    <a:moveTo>
                      <a:pt x="38340" y="30337"/>
                    </a:moveTo>
                    <a:lnTo>
                      <a:pt x="38434" y="30810"/>
                    </a:lnTo>
                    <a:lnTo>
                      <a:pt x="37686" y="30853"/>
                    </a:lnTo>
                    <a:lnTo>
                      <a:pt x="37626" y="30380"/>
                    </a:lnTo>
                    <a:lnTo>
                      <a:pt x="38340" y="30337"/>
                    </a:lnTo>
                    <a:close/>
                    <a:moveTo>
                      <a:pt x="43385" y="30526"/>
                    </a:moveTo>
                    <a:lnTo>
                      <a:pt x="43343" y="30913"/>
                    </a:lnTo>
                    <a:lnTo>
                      <a:pt x="42552" y="30947"/>
                    </a:lnTo>
                    <a:lnTo>
                      <a:pt x="42638" y="30560"/>
                    </a:lnTo>
                    <a:lnTo>
                      <a:pt x="43385" y="30526"/>
                    </a:lnTo>
                    <a:close/>
                    <a:moveTo>
                      <a:pt x="20159" y="30173"/>
                    </a:moveTo>
                    <a:lnTo>
                      <a:pt x="22703" y="31024"/>
                    </a:lnTo>
                    <a:cubicBezTo>
                      <a:pt x="21680" y="30870"/>
                      <a:pt x="20554" y="30732"/>
                      <a:pt x="19333" y="30629"/>
                    </a:cubicBezTo>
                    <a:lnTo>
                      <a:pt x="20159" y="30173"/>
                    </a:lnTo>
                    <a:close/>
                    <a:moveTo>
                      <a:pt x="47357" y="30913"/>
                    </a:moveTo>
                    <a:lnTo>
                      <a:pt x="47417" y="31102"/>
                    </a:lnTo>
                    <a:lnTo>
                      <a:pt x="47254" y="31110"/>
                    </a:lnTo>
                    <a:lnTo>
                      <a:pt x="47357" y="30913"/>
                    </a:lnTo>
                    <a:close/>
                    <a:moveTo>
                      <a:pt x="35580" y="30638"/>
                    </a:moveTo>
                    <a:lnTo>
                      <a:pt x="35537" y="31085"/>
                    </a:lnTo>
                    <a:lnTo>
                      <a:pt x="34686" y="31128"/>
                    </a:lnTo>
                    <a:lnTo>
                      <a:pt x="34686" y="31128"/>
                    </a:lnTo>
                    <a:lnTo>
                      <a:pt x="34772" y="30681"/>
                    </a:lnTo>
                    <a:lnTo>
                      <a:pt x="35580" y="30638"/>
                    </a:lnTo>
                    <a:close/>
                    <a:moveTo>
                      <a:pt x="47271" y="30715"/>
                    </a:moveTo>
                    <a:lnTo>
                      <a:pt x="47280" y="30732"/>
                    </a:lnTo>
                    <a:lnTo>
                      <a:pt x="47082" y="31119"/>
                    </a:lnTo>
                    <a:lnTo>
                      <a:pt x="46652" y="31145"/>
                    </a:lnTo>
                    <a:lnTo>
                      <a:pt x="46549" y="30741"/>
                    </a:lnTo>
                    <a:lnTo>
                      <a:pt x="47271" y="30715"/>
                    </a:lnTo>
                    <a:close/>
                    <a:moveTo>
                      <a:pt x="46119" y="30810"/>
                    </a:moveTo>
                    <a:lnTo>
                      <a:pt x="46205" y="31214"/>
                    </a:lnTo>
                    <a:lnTo>
                      <a:pt x="45440" y="31248"/>
                    </a:lnTo>
                    <a:lnTo>
                      <a:pt x="45397" y="30844"/>
                    </a:lnTo>
                    <a:lnTo>
                      <a:pt x="46119" y="30810"/>
                    </a:lnTo>
                    <a:close/>
                    <a:moveTo>
                      <a:pt x="37102" y="30827"/>
                    </a:moveTo>
                    <a:lnTo>
                      <a:pt x="37136" y="31291"/>
                    </a:lnTo>
                    <a:lnTo>
                      <a:pt x="36835" y="31300"/>
                    </a:lnTo>
                    <a:lnTo>
                      <a:pt x="36835" y="30844"/>
                    </a:lnTo>
                    <a:lnTo>
                      <a:pt x="37102" y="30827"/>
                    </a:lnTo>
                    <a:close/>
                    <a:moveTo>
                      <a:pt x="39706" y="30853"/>
                    </a:moveTo>
                    <a:lnTo>
                      <a:pt x="39852" y="31317"/>
                    </a:lnTo>
                    <a:lnTo>
                      <a:pt x="39044" y="31351"/>
                    </a:lnTo>
                    <a:lnTo>
                      <a:pt x="38941" y="30896"/>
                    </a:lnTo>
                    <a:lnTo>
                      <a:pt x="39706" y="30853"/>
                    </a:lnTo>
                    <a:close/>
                    <a:moveTo>
                      <a:pt x="3628" y="23890"/>
                    </a:moveTo>
                    <a:lnTo>
                      <a:pt x="13471" y="30388"/>
                    </a:lnTo>
                    <a:cubicBezTo>
                      <a:pt x="13376" y="30423"/>
                      <a:pt x="13282" y="30474"/>
                      <a:pt x="13230" y="30569"/>
                    </a:cubicBezTo>
                    <a:cubicBezTo>
                      <a:pt x="13144" y="30698"/>
                      <a:pt x="13118" y="30853"/>
                      <a:pt x="13170" y="30990"/>
                    </a:cubicBezTo>
                    <a:cubicBezTo>
                      <a:pt x="13187" y="31016"/>
                      <a:pt x="13239" y="31162"/>
                      <a:pt x="13342" y="31377"/>
                    </a:cubicBezTo>
                    <a:lnTo>
                      <a:pt x="3628" y="23890"/>
                    </a:lnTo>
                    <a:close/>
                    <a:moveTo>
                      <a:pt x="25591" y="27242"/>
                    </a:moveTo>
                    <a:lnTo>
                      <a:pt x="24947" y="31385"/>
                    </a:lnTo>
                    <a:cubicBezTo>
                      <a:pt x="24517" y="31317"/>
                      <a:pt x="24061" y="31231"/>
                      <a:pt x="23563" y="31153"/>
                    </a:cubicBezTo>
                    <a:lnTo>
                      <a:pt x="20339" y="30079"/>
                    </a:lnTo>
                    <a:lnTo>
                      <a:pt x="25591" y="27242"/>
                    </a:lnTo>
                    <a:close/>
                    <a:moveTo>
                      <a:pt x="38468" y="30973"/>
                    </a:moveTo>
                    <a:lnTo>
                      <a:pt x="38563" y="31446"/>
                    </a:lnTo>
                    <a:lnTo>
                      <a:pt x="37755" y="31489"/>
                    </a:lnTo>
                    <a:lnTo>
                      <a:pt x="37703" y="31016"/>
                    </a:lnTo>
                    <a:lnTo>
                      <a:pt x="38468" y="30973"/>
                    </a:lnTo>
                    <a:close/>
                    <a:moveTo>
                      <a:pt x="43343" y="31067"/>
                    </a:moveTo>
                    <a:lnTo>
                      <a:pt x="43300" y="31454"/>
                    </a:lnTo>
                    <a:lnTo>
                      <a:pt x="42440" y="31489"/>
                    </a:lnTo>
                    <a:lnTo>
                      <a:pt x="42526" y="31102"/>
                    </a:lnTo>
                    <a:lnTo>
                      <a:pt x="43343" y="31067"/>
                    </a:lnTo>
                    <a:close/>
                    <a:moveTo>
                      <a:pt x="26133" y="30371"/>
                    </a:moveTo>
                    <a:lnTo>
                      <a:pt x="26064" y="31506"/>
                    </a:lnTo>
                    <a:cubicBezTo>
                      <a:pt x="25746" y="31471"/>
                      <a:pt x="25437" y="31446"/>
                      <a:pt x="25110" y="31411"/>
                    </a:cubicBezTo>
                    <a:lnTo>
                      <a:pt x="25256" y="30414"/>
                    </a:lnTo>
                    <a:lnTo>
                      <a:pt x="26133" y="30371"/>
                    </a:lnTo>
                    <a:close/>
                    <a:moveTo>
                      <a:pt x="47469" y="31248"/>
                    </a:moveTo>
                    <a:lnTo>
                      <a:pt x="47623" y="31643"/>
                    </a:lnTo>
                    <a:lnTo>
                      <a:pt x="46979" y="31678"/>
                    </a:lnTo>
                    <a:lnTo>
                      <a:pt x="47185" y="31257"/>
                    </a:lnTo>
                    <a:lnTo>
                      <a:pt x="47469" y="31248"/>
                    </a:lnTo>
                    <a:close/>
                    <a:moveTo>
                      <a:pt x="27758" y="30560"/>
                    </a:moveTo>
                    <a:lnTo>
                      <a:pt x="27861" y="31686"/>
                    </a:lnTo>
                    <a:lnTo>
                      <a:pt x="27216" y="31626"/>
                    </a:lnTo>
                    <a:lnTo>
                      <a:pt x="27225" y="30595"/>
                    </a:lnTo>
                    <a:lnTo>
                      <a:pt x="27758" y="30560"/>
                    </a:lnTo>
                    <a:close/>
                    <a:moveTo>
                      <a:pt x="46996" y="31282"/>
                    </a:moveTo>
                    <a:lnTo>
                      <a:pt x="46798" y="31686"/>
                    </a:lnTo>
                    <a:lnTo>
                      <a:pt x="46686" y="31291"/>
                    </a:lnTo>
                    <a:lnTo>
                      <a:pt x="46996" y="31282"/>
                    </a:lnTo>
                    <a:close/>
                    <a:moveTo>
                      <a:pt x="27569" y="26159"/>
                    </a:moveTo>
                    <a:lnTo>
                      <a:pt x="28368" y="31729"/>
                    </a:lnTo>
                    <a:cubicBezTo>
                      <a:pt x="28256" y="31721"/>
                      <a:pt x="28144" y="31712"/>
                      <a:pt x="28024" y="31704"/>
                    </a:cubicBezTo>
                    <a:lnTo>
                      <a:pt x="27474" y="26211"/>
                    </a:lnTo>
                    <a:lnTo>
                      <a:pt x="27569" y="26159"/>
                    </a:lnTo>
                    <a:close/>
                    <a:moveTo>
                      <a:pt x="46239" y="31368"/>
                    </a:moveTo>
                    <a:lnTo>
                      <a:pt x="46325" y="31772"/>
                    </a:lnTo>
                    <a:lnTo>
                      <a:pt x="45509" y="31815"/>
                    </a:lnTo>
                    <a:lnTo>
                      <a:pt x="45466" y="31403"/>
                    </a:lnTo>
                    <a:lnTo>
                      <a:pt x="46239" y="31368"/>
                    </a:lnTo>
                    <a:close/>
                    <a:moveTo>
                      <a:pt x="29202" y="30724"/>
                    </a:moveTo>
                    <a:lnTo>
                      <a:pt x="29460" y="31841"/>
                    </a:lnTo>
                    <a:cubicBezTo>
                      <a:pt x="29150" y="31815"/>
                      <a:pt x="28841" y="31790"/>
                      <a:pt x="28531" y="31755"/>
                    </a:cubicBezTo>
                    <a:lnTo>
                      <a:pt x="28385" y="30767"/>
                    </a:lnTo>
                    <a:lnTo>
                      <a:pt x="29202" y="30724"/>
                    </a:lnTo>
                    <a:close/>
                    <a:moveTo>
                      <a:pt x="28239" y="25798"/>
                    </a:moveTo>
                    <a:lnTo>
                      <a:pt x="29864" y="31884"/>
                    </a:lnTo>
                    <a:cubicBezTo>
                      <a:pt x="29786" y="31875"/>
                      <a:pt x="29709" y="31858"/>
                      <a:pt x="29632" y="31858"/>
                    </a:cubicBezTo>
                    <a:lnTo>
                      <a:pt x="28213" y="25815"/>
                    </a:lnTo>
                    <a:lnTo>
                      <a:pt x="28239" y="25798"/>
                    </a:lnTo>
                    <a:close/>
                    <a:moveTo>
                      <a:pt x="39767" y="25222"/>
                    </a:moveTo>
                    <a:lnTo>
                      <a:pt x="41245" y="31893"/>
                    </a:lnTo>
                    <a:lnTo>
                      <a:pt x="38314" y="25394"/>
                    </a:lnTo>
                    <a:cubicBezTo>
                      <a:pt x="38778" y="25360"/>
                      <a:pt x="39259" y="25308"/>
                      <a:pt x="39767" y="25222"/>
                    </a:cubicBezTo>
                    <a:close/>
                    <a:moveTo>
                      <a:pt x="30517" y="30595"/>
                    </a:moveTo>
                    <a:lnTo>
                      <a:pt x="31024" y="31987"/>
                    </a:lnTo>
                    <a:cubicBezTo>
                      <a:pt x="30689" y="31961"/>
                      <a:pt x="30362" y="31927"/>
                      <a:pt x="30036" y="31893"/>
                    </a:cubicBezTo>
                    <a:lnTo>
                      <a:pt x="29700" y="30638"/>
                    </a:lnTo>
                    <a:lnTo>
                      <a:pt x="30517" y="30595"/>
                    </a:lnTo>
                    <a:close/>
                    <a:moveTo>
                      <a:pt x="28910" y="25437"/>
                    </a:moveTo>
                    <a:lnTo>
                      <a:pt x="31626" y="32047"/>
                    </a:lnTo>
                    <a:cubicBezTo>
                      <a:pt x="31497" y="32022"/>
                      <a:pt x="31342" y="32013"/>
                      <a:pt x="31196" y="32004"/>
                    </a:cubicBezTo>
                    <a:lnTo>
                      <a:pt x="29666" y="27792"/>
                    </a:lnTo>
                    <a:lnTo>
                      <a:pt x="28832" y="25480"/>
                    </a:lnTo>
                    <a:lnTo>
                      <a:pt x="28910" y="25437"/>
                    </a:lnTo>
                    <a:close/>
                    <a:moveTo>
                      <a:pt x="30620" y="24534"/>
                    </a:moveTo>
                    <a:lnTo>
                      <a:pt x="32408" y="32108"/>
                    </a:lnTo>
                    <a:cubicBezTo>
                      <a:pt x="32202" y="32090"/>
                      <a:pt x="31996" y="32073"/>
                      <a:pt x="31806" y="32056"/>
                    </a:cubicBezTo>
                    <a:lnTo>
                      <a:pt x="29056" y="25360"/>
                    </a:lnTo>
                    <a:lnTo>
                      <a:pt x="30569" y="24543"/>
                    </a:lnTo>
                    <a:cubicBezTo>
                      <a:pt x="30594" y="24543"/>
                      <a:pt x="30603" y="24543"/>
                      <a:pt x="30620" y="24534"/>
                    </a:cubicBezTo>
                    <a:close/>
                    <a:moveTo>
                      <a:pt x="45397" y="26890"/>
                    </a:moveTo>
                    <a:lnTo>
                      <a:pt x="46695" y="31884"/>
                    </a:lnTo>
                    <a:lnTo>
                      <a:pt x="46557" y="32176"/>
                    </a:lnTo>
                    <a:lnTo>
                      <a:pt x="45388" y="26898"/>
                    </a:lnTo>
                    <a:cubicBezTo>
                      <a:pt x="45388" y="26898"/>
                      <a:pt x="45397" y="26898"/>
                      <a:pt x="45397" y="26890"/>
                    </a:cubicBezTo>
                    <a:close/>
                    <a:moveTo>
                      <a:pt x="32116" y="24233"/>
                    </a:moveTo>
                    <a:cubicBezTo>
                      <a:pt x="32124" y="24242"/>
                      <a:pt x="32142" y="24251"/>
                      <a:pt x="32159" y="24259"/>
                    </a:cubicBezTo>
                    <a:cubicBezTo>
                      <a:pt x="32253" y="24491"/>
                      <a:pt x="32589" y="25136"/>
                      <a:pt x="33104" y="25136"/>
                    </a:cubicBezTo>
                    <a:cubicBezTo>
                      <a:pt x="33319" y="25136"/>
                      <a:pt x="33534" y="25016"/>
                      <a:pt x="33723" y="24784"/>
                    </a:cubicBezTo>
                    <a:lnTo>
                      <a:pt x="33741" y="24784"/>
                    </a:lnTo>
                    <a:cubicBezTo>
                      <a:pt x="33861" y="24870"/>
                      <a:pt x="34033" y="24956"/>
                      <a:pt x="34248" y="24956"/>
                    </a:cubicBezTo>
                    <a:lnTo>
                      <a:pt x="34291" y="24956"/>
                    </a:lnTo>
                    <a:cubicBezTo>
                      <a:pt x="34695" y="25067"/>
                      <a:pt x="35159" y="25179"/>
                      <a:pt x="35649" y="25256"/>
                    </a:cubicBezTo>
                    <a:lnTo>
                      <a:pt x="34308" y="32245"/>
                    </a:lnTo>
                    <a:cubicBezTo>
                      <a:pt x="33715" y="32202"/>
                      <a:pt x="33130" y="32159"/>
                      <a:pt x="32554" y="32116"/>
                    </a:cubicBezTo>
                    <a:lnTo>
                      <a:pt x="30766" y="24509"/>
                    </a:lnTo>
                    <a:cubicBezTo>
                      <a:pt x="31205" y="24440"/>
                      <a:pt x="31652" y="24354"/>
                      <a:pt x="32116" y="24233"/>
                    </a:cubicBezTo>
                    <a:close/>
                    <a:moveTo>
                      <a:pt x="35520" y="31239"/>
                    </a:moveTo>
                    <a:lnTo>
                      <a:pt x="35425" y="32322"/>
                    </a:lnTo>
                    <a:cubicBezTo>
                      <a:pt x="35107" y="32305"/>
                      <a:pt x="34789" y="32280"/>
                      <a:pt x="34471" y="32262"/>
                    </a:cubicBezTo>
                    <a:lnTo>
                      <a:pt x="34652" y="31282"/>
                    </a:lnTo>
                    <a:lnTo>
                      <a:pt x="35520" y="31239"/>
                    </a:lnTo>
                    <a:close/>
                    <a:moveTo>
                      <a:pt x="35812" y="29726"/>
                    </a:moveTo>
                    <a:lnTo>
                      <a:pt x="35804" y="30070"/>
                    </a:lnTo>
                    <a:lnTo>
                      <a:pt x="35769" y="32348"/>
                    </a:lnTo>
                    <a:cubicBezTo>
                      <a:pt x="35709" y="32348"/>
                      <a:pt x="35632" y="32331"/>
                      <a:pt x="35563" y="32331"/>
                    </a:cubicBezTo>
                    <a:lnTo>
                      <a:pt x="35812" y="29726"/>
                    </a:lnTo>
                    <a:close/>
                    <a:moveTo>
                      <a:pt x="37145" y="31446"/>
                    </a:moveTo>
                    <a:lnTo>
                      <a:pt x="37213" y="32443"/>
                    </a:lnTo>
                    <a:cubicBezTo>
                      <a:pt x="37084" y="32426"/>
                      <a:pt x="36964" y="32426"/>
                      <a:pt x="36835" y="32417"/>
                    </a:cubicBezTo>
                    <a:lnTo>
                      <a:pt x="36835" y="31454"/>
                    </a:lnTo>
                    <a:lnTo>
                      <a:pt x="37145" y="31446"/>
                    </a:lnTo>
                    <a:close/>
                    <a:moveTo>
                      <a:pt x="36964" y="25394"/>
                    </a:moveTo>
                    <a:lnTo>
                      <a:pt x="37695" y="32460"/>
                    </a:lnTo>
                    <a:cubicBezTo>
                      <a:pt x="37583" y="32451"/>
                      <a:pt x="37471" y="32451"/>
                      <a:pt x="37360" y="32443"/>
                    </a:cubicBezTo>
                    <a:lnTo>
                      <a:pt x="37299" y="31360"/>
                    </a:lnTo>
                    <a:lnTo>
                      <a:pt x="36930" y="25394"/>
                    </a:lnTo>
                    <a:close/>
                    <a:moveTo>
                      <a:pt x="38589" y="31592"/>
                    </a:moveTo>
                    <a:lnTo>
                      <a:pt x="38769" y="32503"/>
                    </a:lnTo>
                    <a:cubicBezTo>
                      <a:pt x="38460" y="32494"/>
                      <a:pt x="38159" y="32486"/>
                      <a:pt x="37858" y="32460"/>
                    </a:cubicBezTo>
                    <a:lnTo>
                      <a:pt x="37772" y="31635"/>
                    </a:lnTo>
                    <a:lnTo>
                      <a:pt x="38589" y="31592"/>
                    </a:lnTo>
                    <a:close/>
                    <a:moveTo>
                      <a:pt x="37600" y="25729"/>
                    </a:moveTo>
                    <a:lnTo>
                      <a:pt x="39156" y="32520"/>
                    </a:lnTo>
                    <a:lnTo>
                      <a:pt x="38933" y="32520"/>
                    </a:lnTo>
                    <a:lnTo>
                      <a:pt x="37600" y="25729"/>
                    </a:lnTo>
                    <a:close/>
                    <a:moveTo>
                      <a:pt x="39895" y="31463"/>
                    </a:moveTo>
                    <a:lnTo>
                      <a:pt x="40248" y="32572"/>
                    </a:lnTo>
                    <a:cubicBezTo>
                      <a:pt x="39938" y="32563"/>
                      <a:pt x="39629" y="32537"/>
                      <a:pt x="39320" y="32529"/>
                    </a:cubicBezTo>
                    <a:lnTo>
                      <a:pt x="39079" y="31506"/>
                    </a:lnTo>
                    <a:lnTo>
                      <a:pt x="39895" y="31463"/>
                    </a:lnTo>
                    <a:close/>
                    <a:moveTo>
                      <a:pt x="38168" y="25394"/>
                    </a:moveTo>
                    <a:lnTo>
                      <a:pt x="41408" y="32606"/>
                    </a:lnTo>
                    <a:cubicBezTo>
                      <a:pt x="41082" y="32589"/>
                      <a:pt x="40746" y="32580"/>
                      <a:pt x="40420" y="32572"/>
                    </a:cubicBezTo>
                    <a:lnTo>
                      <a:pt x="39165" y="28660"/>
                    </a:lnTo>
                    <a:lnTo>
                      <a:pt x="38116" y="25394"/>
                    </a:lnTo>
                    <a:close/>
                    <a:moveTo>
                      <a:pt x="44013" y="23589"/>
                    </a:moveTo>
                    <a:lnTo>
                      <a:pt x="43918" y="24044"/>
                    </a:lnTo>
                    <a:lnTo>
                      <a:pt x="41451" y="24835"/>
                    </a:lnTo>
                    <a:cubicBezTo>
                      <a:pt x="41322" y="24878"/>
                      <a:pt x="41254" y="25016"/>
                      <a:pt x="41297" y="25153"/>
                    </a:cubicBezTo>
                    <a:cubicBezTo>
                      <a:pt x="41314" y="25205"/>
                      <a:pt x="41348" y="25248"/>
                      <a:pt x="41391" y="25282"/>
                    </a:cubicBezTo>
                    <a:cubicBezTo>
                      <a:pt x="41469" y="25514"/>
                      <a:pt x="41735" y="26168"/>
                      <a:pt x="42165" y="26168"/>
                    </a:cubicBezTo>
                    <a:cubicBezTo>
                      <a:pt x="42345" y="26168"/>
                      <a:pt x="42509" y="26056"/>
                      <a:pt x="42655" y="25832"/>
                    </a:cubicBezTo>
                    <a:cubicBezTo>
                      <a:pt x="42758" y="25918"/>
                      <a:pt x="42887" y="25996"/>
                      <a:pt x="43059" y="25996"/>
                    </a:cubicBezTo>
                    <a:cubicBezTo>
                      <a:pt x="43214" y="25996"/>
                      <a:pt x="43377" y="25927"/>
                      <a:pt x="43532" y="25789"/>
                    </a:cubicBezTo>
                    <a:lnTo>
                      <a:pt x="43540" y="25798"/>
                    </a:lnTo>
                    <a:lnTo>
                      <a:pt x="42044" y="32615"/>
                    </a:lnTo>
                    <a:cubicBezTo>
                      <a:pt x="41881" y="32615"/>
                      <a:pt x="41735" y="32606"/>
                      <a:pt x="41580" y="32606"/>
                    </a:cubicBezTo>
                    <a:lnTo>
                      <a:pt x="41563" y="32546"/>
                    </a:lnTo>
                    <a:lnTo>
                      <a:pt x="39921" y="25188"/>
                    </a:lnTo>
                    <a:cubicBezTo>
                      <a:pt x="41193" y="24938"/>
                      <a:pt x="42586" y="24448"/>
                      <a:pt x="44013" y="23589"/>
                    </a:cubicBezTo>
                    <a:close/>
                    <a:moveTo>
                      <a:pt x="48320" y="28953"/>
                    </a:moveTo>
                    <a:lnTo>
                      <a:pt x="49085" y="30259"/>
                    </a:lnTo>
                    <a:lnTo>
                      <a:pt x="48560" y="32623"/>
                    </a:lnTo>
                    <a:cubicBezTo>
                      <a:pt x="48414" y="32632"/>
                      <a:pt x="48277" y="32632"/>
                      <a:pt x="48139" y="32632"/>
                    </a:cubicBezTo>
                    <a:lnTo>
                      <a:pt x="47443" y="30732"/>
                    </a:lnTo>
                    <a:lnTo>
                      <a:pt x="48320" y="28953"/>
                    </a:lnTo>
                    <a:close/>
                    <a:moveTo>
                      <a:pt x="49188" y="30466"/>
                    </a:moveTo>
                    <a:lnTo>
                      <a:pt x="50434" y="32589"/>
                    </a:lnTo>
                    <a:cubicBezTo>
                      <a:pt x="49850" y="32615"/>
                      <a:pt x="49265" y="32623"/>
                      <a:pt x="48707" y="32632"/>
                    </a:cubicBezTo>
                    <a:lnTo>
                      <a:pt x="49188" y="30466"/>
                    </a:lnTo>
                    <a:close/>
                    <a:moveTo>
                      <a:pt x="43987" y="26357"/>
                    </a:moveTo>
                    <a:lnTo>
                      <a:pt x="43970" y="27251"/>
                    </a:lnTo>
                    <a:lnTo>
                      <a:pt x="43901" y="30569"/>
                    </a:lnTo>
                    <a:lnTo>
                      <a:pt x="43875" y="32641"/>
                    </a:lnTo>
                    <a:cubicBezTo>
                      <a:pt x="43686" y="32641"/>
                      <a:pt x="43506" y="32641"/>
                      <a:pt x="43325" y="32632"/>
                    </a:cubicBezTo>
                    <a:lnTo>
                      <a:pt x="43987" y="26357"/>
                    </a:lnTo>
                    <a:close/>
                    <a:moveTo>
                      <a:pt x="46506" y="32615"/>
                    </a:moveTo>
                    <a:lnTo>
                      <a:pt x="46515" y="32641"/>
                    </a:lnTo>
                    <a:lnTo>
                      <a:pt x="46497" y="32641"/>
                    </a:lnTo>
                    <a:lnTo>
                      <a:pt x="46506" y="32615"/>
                    </a:lnTo>
                    <a:close/>
                    <a:moveTo>
                      <a:pt x="43291" y="31600"/>
                    </a:moveTo>
                    <a:lnTo>
                      <a:pt x="43188" y="32649"/>
                    </a:lnTo>
                    <a:cubicBezTo>
                      <a:pt x="42853" y="32649"/>
                      <a:pt x="42526" y="32632"/>
                      <a:pt x="42208" y="32623"/>
                    </a:cubicBezTo>
                    <a:lnTo>
                      <a:pt x="42414" y="31635"/>
                    </a:lnTo>
                    <a:lnTo>
                      <a:pt x="43291" y="31600"/>
                    </a:lnTo>
                    <a:close/>
                    <a:moveTo>
                      <a:pt x="47675" y="31790"/>
                    </a:moveTo>
                    <a:lnTo>
                      <a:pt x="47984" y="32632"/>
                    </a:lnTo>
                    <a:cubicBezTo>
                      <a:pt x="47666" y="32649"/>
                      <a:pt x="47357" y="32649"/>
                      <a:pt x="47056" y="32649"/>
                    </a:cubicBezTo>
                    <a:lnTo>
                      <a:pt x="46858" y="31901"/>
                    </a:lnTo>
                    <a:lnTo>
                      <a:pt x="46901" y="31815"/>
                    </a:lnTo>
                    <a:lnTo>
                      <a:pt x="47675" y="31790"/>
                    </a:lnTo>
                    <a:close/>
                    <a:moveTo>
                      <a:pt x="44924" y="31987"/>
                    </a:moveTo>
                    <a:lnTo>
                      <a:pt x="44967" y="32658"/>
                    </a:lnTo>
                    <a:lnTo>
                      <a:pt x="44916" y="32658"/>
                    </a:lnTo>
                    <a:lnTo>
                      <a:pt x="44924" y="31987"/>
                    </a:lnTo>
                    <a:close/>
                    <a:moveTo>
                      <a:pt x="44933" y="28222"/>
                    </a:moveTo>
                    <a:lnTo>
                      <a:pt x="45466" y="32658"/>
                    </a:lnTo>
                    <a:lnTo>
                      <a:pt x="45122" y="32658"/>
                    </a:lnTo>
                    <a:lnTo>
                      <a:pt x="44933" y="30002"/>
                    </a:lnTo>
                    <a:lnTo>
                      <a:pt x="44933" y="28222"/>
                    </a:lnTo>
                    <a:close/>
                    <a:moveTo>
                      <a:pt x="46343" y="31901"/>
                    </a:moveTo>
                    <a:lnTo>
                      <a:pt x="46454" y="32391"/>
                    </a:lnTo>
                    <a:lnTo>
                      <a:pt x="46325" y="32658"/>
                    </a:lnTo>
                    <a:lnTo>
                      <a:pt x="45603" y="32658"/>
                    </a:lnTo>
                    <a:lnTo>
                      <a:pt x="45517" y="31944"/>
                    </a:lnTo>
                    <a:lnTo>
                      <a:pt x="46343" y="31901"/>
                    </a:lnTo>
                    <a:close/>
                    <a:moveTo>
                      <a:pt x="46764" y="32116"/>
                    </a:moveTo>
                    <a:lnTo>
                      <a:pt x="46901" y="32658"/>
                    </a:lnTo>
                    <a:lnTo>
                      <a:pt x="46669" y="32658"/>
                    </a:lnTo>
                    <a:lnTo>
                      <a:pt x="46609" y="32408"/>
                    </a:lnTo>
                    <a:lnTo>
                      <a:pt x="46764" y="32116"/>
                    </a:lnTo>
                    <a:close/>
                    <a:moveTo>
                      <a:pt x="30904" y="33096"/>
                    </a:moveTo>
                    <a:lnTo>
                      <a:pt x="30904" y="33096"/>
                    </a:lnTo>
                    <a:cubicBezTo>
                      <a:pt x="31463" y="33139"/>
                      <a:pt x="31996" y="33191"/>
                      <a:pt x="32546" y="33234"/>
                    </a:cubicBezTo>
                    <a:lnTo>
                      <a:pt x="34188" y="33363"/>
                    </a:lnTo>
                    <a:cubicBezTo>
                      <a:pt x="35288" y="33440"/>
                      <a:pt x="36380" y="33509"/>
                      <a:pt x="37480" y="33535"/>
                    </a:cubicBezTo>
                    <a:cubicBezTo>
                      <a:pt x="38572" y="33595"/>
                      <a:pt x="39672" y="33612"/>
                      <a:pt x="40764" y="33621"/>
                    </a:cubicBezTo>
                    <a:cubicBezTo>
                      <a:pt x="41112" y="33629"/>
                      <a:pt x="41460" y="33632"/>
                      <a:pt x="41808" y="33632"/>
                    </a:cubicBezTo>
                    <a:cubicBezTo>
                      <a:pt x="42558" y="33632"/>
                      <a:pt x="43307" y="33618"/>
                      <a:pt x="44065" y="33612"/>
                    </a:cubicBezTo>
                    <a:lnTo>
                      <a:pt x="44065" y="33612"/>
                    </a:lnTo>
                    <a:lnTo>
                      <a:pt x="43239" y="33663"/>
                    </a:lnTo>
                    <a:cubicBezTo>
                      <a:pt x="42956" y="33681"/>
                      <a:pt x="42689" y="33698"/>
                      <a:pt x="42414" y="33706"/>
                    </a:cubicBezTo>
                    <a:cubicBezTo>
                      <a:pt x="41864" y="33732"/>
                      <a:pt x="41314" y="33741"/>
                      <a:pt x="40764" y="33749"/>
                    </a:cubicBezTo>
                    <a:cubicBezTo>
                      <a:pt x="40524" y="33753"/>
                      <a:pt x="40284" y="33755"/>
                      <a:pt x="40044" y="33755"/>
                    </a:cubicBezTo>
                    <a:cubicBezTo>
                      <a:pt x="39187" y="33755"/>
                      <a:pt x="38324" y="33733"/>
                      <a:pt x="37471" y="33706"/>
                    </a:cubicBezTo>
                    <a:cubicBezTo>
                      <a:pt x="36371" y="33663"/>
                      <a:pt x="35279" y="33595"/>
                      <a:pt x="34179" y="33492"/>
                    </a:cubicBezTo>
                    <a:cubicBezTo>
                      <a:pt x="33629" y="33440"/>
                      <a:pt x="33079" y="33388"/>
                      <a:pt x="32537" y="33320"/>
                    </a:cubicBezTo>
                    <a:cubicBezTo>
                      <a:pt x="31987" y="33259"/>
                      <a:pt x="31454" y="33182"/>
                      <a:pt x="30904" y="33096"/>
                    </a:cubicBezTo>
                    <a:close/>
                    <a:moveTo>
                      <a:pt x="29442" y="33388"/>
                    </a:moveTo>
                    <a:lnTo>
                      <a:pt x="29442" y="33388"/>
                    </a:lnTo>
                    <a:cubicBezTo>
                      <a:pt x="30079" y="33466"/>
                      <a:pt x="30706" y="33526"/>
                      <a:pt x="31351" y="33578"/>
                    </a:cubicBezTo>
                    <a:cubicBezTo>
                      <a:pt x="31987" y="33646"/>
                      <a:pt x="32632" y="33698"/>
                      <a:pt x="33268" y="33741"/>
                    </a:cubicBezTo>
                    <a:cubicBezTo>
                      <a:pt x="34549" y="33835"/>
                      <a:pt x="35812" y="33921"/>
                      <a:pt x="37093" y="33982"/>
                    </a:cubicBezTo>
                    <a:cubicBezTo>
                      <a:pt x="37729" y="34007"/>
                      <a:pt x="38374" y="34033"/>
                      <a:pt x="39001" y="34050"/>
                    </a:cubicBezTo>
                    <a:cubicBezTo>
                      <a:pt x="39638" y="34076"/>
                      <a:pt x="40282" y="34085"/>
                      <a:pt x="40927" y="34093"/>
                    </a:cubicBezTo>
                    <a:cubicBezTo>
                      <a:pt x="41505" y="34105"/>
                      <a:pt x="42082" y="34110"/>
                      <a:pt x="42658" y="34110"/>
                    </a:cubicBezTo>
                    <a:cubicBezTo>
                      <a:pt x="43358" y="34110"/>
                      <a:pt x="44058" y="34103"/>
                      <a:pt x="44761" y="34093"/>
                    </a:cubicBezTo>
                    <a:lnTo>
                      <a:pt x="44761" y="34093"/>
                    </a:lnTo>
                    <a:lnTo>
                      <a:pt x="43807" y="34153"/>
                    </a:lnTo>
                    <a:cubicBezTo>
                      <a:pt x="43489" y="34162"/>
                      <a:pt x="43162" y="34179"/>
                      <a:pt x="42853" y="34196"/>
                    </a:cubicBezTo>
                    <a:cubicBezTo>
                      <a:pt x="42208" y="34205"/>
                      <a:pt x="41572" y="34222"/>
                      <a:pt x="40927" y="34222"/>
                    </a:cubicBezTo>
                    <a:cubicBezTo>
                      <a:pt x="40734" y="34225"/>
                      <a:pt x="40540" y="34226"/>
                      <a:pt x="40347" y="34226"/>
                    </a:cubicBezTo>
                    <a:cubicBezTo>
                      <a:pt x="39262" y="34226"/>
                      <a:pt x="38181" y="34187"/>
                      <a:pt x="37093" y="34136"/>
                    </a:cubicBezTo>
                    <a:cubicBezTo>
                      <a:pt x="35812" y="34068"/>
                      <a:pt x="34531" y="33982"/>
                      <a:pt x="33259" y="33861"/>
                    </a:cubicBezTo>
                    <a:cubicBezTo>
                      <a:pt x="32623" y="33792"/>
                      <a:pt x="31978" y="33732"/>
                      <a:pt x="31342" y="33655"/>
                    </a:cubicBezTo>
                    <a:cubicBezTo>
                      <a:pt x="30706" y="33569"/>
                      <a:pt x="30079" y="33492"/>
                      <a:pt x="29442" y="33388"/>
                    </a:cubicBezTo>
                    <a:close/>
                    <a:moveTo>
                      <a:pt x="13746" y="30818"/>
                    </a:moveTo>
                    <a:cubicBezTo>
                      <a:pt x="22290" y="30818"/>
                      <a:pt x="28463" y="32641"/>
                      <a:pt x="28463" y="32641"/>
                    </a:cubicBezTo>
                    <a:cubicBezTo>
                      <a:pt x="28463" y="32641"/>
                      <a:pt x="28205" y="33036"/>
                      <a:pt x="28557" y="33397"/>
                    </a:cubicBezTo>
                    <a:lnTo>
                      <a:pt x="27654" y="33268"/>
                    </a:lnTo>
                    <a:lnTo>
                      <a:pt x="25961" y="33027"/>
                    </a:lnTo>
                    <a:lnTo>
                      <a:pt x="24259" y="32787"/>
                    </a:lnTo>
                    <a:lnTo>
                      <a:pt x="20881" y="32280"/>
                    </a:lnTo>
                    <a:lnTo>
                      <a:pt x="14107" y="31239"/>
                    </a:lnTo>
                    <a:lnTo>
                      <a:pt x="14107" y="31239"/>
                    </a:lnTo>
                    <a:cubicBezTo>
                      <a:pt x="16333" y="31772"/>
                      <a:pt x="18577" y="32228"/>
                      <a:pt x="20821" y="32632"/>
                    </a:cubicBezTo>
                    <a:cubicBezTo>
                      <a:pt x="23073" y="33045"/>
                      <a:pt x="25325" y="33414"/>
                      <a:pt x="27594" y="33732"/>
                    </a:cubicBezTo>
                    <a:cubicBezTo>
                      <a:pt x="29864" y="34033"/>
                      <a:pt x="32124" y="34317"/>
                      <a:pt x="34420" y="34489"/>
                    </a:cubicBezTo>
                    <a:cubicBezTo>
                      <a:pt x="36214" y="34624"/>
                      <a:pt x="38014" y="34728"/>
                      <a:pt x="39815" y="34728"/>
                    </a:cubicBezTo>
                    <a:cubicBezTo>
                      <a:pt x="40300" y="34728"/>
                      <a:pt x="40785" y="34720"/>
                      <a:pt x="41271" y="34704"/>
                    </a:cubicBezTo>
                    <a:cubicBezTo>
                      <a:pt x="42827" y="34781"/>
                      <a:pt x="44022" y="34824"/>
                      <a:pt x="44400" y="34824"/>
                    </a:cubicBezTo>
                    <a:cubicBezTo>
                      <a:pt x="44451" y="34824"/>
                      <a:pt x="44494" y="34824"/>
                      <a:pt x="44546" y="34815"/>
                    </a:cubicBezTo>
                    <a:lnTo>
                      <a:pt x="44563" y="34815"/>
                    </a:lnTo>
                    <a:cubicBezTo>
                      <a:pt x="47855" y="34815"/>
                      <a:pt x="50537" y="34506"/>
                      <a:pt x="50538" y="34506"/>
                    </a:cubicBezTo>
                    <a:lnTo>
                      <a:pt x="50538" y="34506"/>
                    </a:lnTo>
                    <a:cubicBezTo>
                      <a:pt x="50537" y="34506"/>
                      <a:pt x="49511" y="34528"/>
                      <a:pt x="48371" y="34528"/>
                    </a:cubicBezTo>
                    <a:cubicBezTo>
                      <a:pt x="46925" y="34528"/>
                      <a:pt x="45296" y="34493"/>
                      <a:pt x="45354" y="34334"/>
                    </a:cubicBezTo>
                    <a:cubicBezTo>
                      <a:pt x="45492" y="33999"/>
                      <a:pt x="45388" y="33603"/>
                      <a:pt x="45388" y="33603"/>
                    </a:cubicBezTo>
                    <a:cubicBezTo>
                      <a:pt x="50452" y="33603"/>
                      <a:pt x="50684" y="32984"/>
                      <a:pt x="50684" y="32984"/>
                    </a:cubicBezTo>
                    <a:cubicBezTo>
                      <a:pt x="50701" y="33053"/>
                      <a:pt x="50718" y="33131"/>
                      <a:pt x="50727" y="33216"/>
                    </a:cubicBezTo>
                    <a:cubicBezTo>
                      <a:pt x="50692" y="33225"/>
                      <a:pt x="50675" y="33242"/>
                      <a:pt x="50641" y="33259"/>
                    </a:cubicBezTo>
                    <a:cubicBezTo>
                      <a:pt x="50555" y="33302"/>
                      <a:pt x="50460" y="33328"/>
                      <a:pt x="50357" y="33363"/>
                    </a:cubicBezTo>
                    <a:cubicBezTo>
                      <a:pt x="50168" y="33431"/>
                      <a:pt x="49970" y="33483"/>
                      <a:pt x="49772" y="33535"/>
                    </a:cubicBezTo>
                    <a:cubicBezTo>
                      <a:pt x="49368" y="33629"/>
                      <a:pt x="48964" y="33698"/>
                      <a:pt x="48543" y="33749"/>
                    </a:cubicBezTo>
                    <a:cubicBezTo>
                      <a:pt x="48337" y="33775"/>
                      <a:pt x="48122" y="33792"/>
                      <a:pt x="47924" y="33818"/>
                    </a:cubicBezTo>
                    <a:cubicBezTo>
                      <a:pt x="47718" y="33827"/>
                      <a:pt x="47503" y="33844"/>
                      <a:pt x="47297" y="33861"/>
                    </a:cubicBezTo>
                    <a:cubicBezTo>
                      <a:pt x="47099" y="33870"/>
                      <a:pt x="46884" y="33878"/>
                      <a:pt x="46678" y="33878"/>
                    </a:cubicBezTo>
                    <a:lnTo>
                      <a:pt x="46042" y="33896"/>
                    </a:lnTo>
                    <a:lnTo>
                      <a:pt x="46669" y="33930"/>
                    </a:lnTo>
                    <a:cubicBezTo>
                      <a:pt x="46884" y="33947"/>
                      <a:pt x="47082" y="33956"/>
                      <a:pt x="47297" y="33964"/>
                    </a:cubicBezTo>
                    <a:cubicBezTo>
                      <a:pt x="47512" y="33973"/>
                      <a:pt x="47718" y="33973"/>
                      <a:pt x="47933" y="33973"/>
                    </a:cubicBezTo>
                    <a:cubicBezTo>
                      <a:pt x="48148" y="33973"/>
                      <a:pt x="48354" y="33973"/>
                      <a:pt x="48569" y="33964"/>
                    </a:cubicBezTo>
                    <a:cubicBezTo>
                      <a:pt x="48982" y="33956"/>
                      <a:pt x="49411" y="33921"/>
                      <a:pt x="49833" y="33861"/>
                    </a:cubicBezTo>
                    <a:cubicBezTo>
                      <a:pt x="50048" y="33827"/>
                      <a:pt x="50254" y="33784"/>
                      <a:pt x="50469" y="33741"/>
                    </a:cubicBezTo>
                    <a:cubicBezTo>
                      <a:pt x="50563" y="33715"/>
                      <a:pt x="50658" y="33689"/>
                      <a:pt x="50761" y="33655"/>
                    </a:cubicBezTo>
                    <a:lnTo>
                      <a:pt x="50761" y="33655"/>
                    </a:lnTo>
                    <a:cubicBezTo>
                      <a:pt x="50770" y="34111"/>
                      <a:pt x="50718" y="34643"/>
                      <a:pt x="50606" y="35185"/>
                    </a:cubicBezTo>
                    <a:cubicBezTo>
                      <a:pt x="50039" y="35245"/>
                      <a:pt x="47503" y="35434"/>
                      <a:pt x="37626" y="35434"/>
                    </a:cubicBezTo>
                    <a:cubicBezTo>
                      <a:pt x="25746" y="35434"/>
                      <a:pt x="15620" y="32899"/>
                      <a:pt x="15620" y="32898"/>
                    </a:cubicBezTo>
                    <a:lnTo>
                      <a:pt x="15620" y="32898"/>
                    </a:lnTo>
                    <a:cubicBezTo>
                      <a:pt x="15620" y="32899"/>
                      <a:pt x="22231" y="35770"/>
                      <a:pt x="37729" y="36191"/>
                    </a:cubicBezTo>
                    <a:cubicBezTo>
                      <a:pt x="39522" y="36238"/>
                      <a:pt x="41137" y="36257"/>
                      <a:pt x="42570" y="36257"/>
                    </a:cubicBezTo>
                    <a:cubicBezTo>
                      <a:pt x="46827" y="36257"/>
                      <a:pt x="49476" y="36092"/>
                      <a:pt x="50383" y="36027"/>
                    </a:cubicBezTo>
                    <a:lnTo>
                      <a:pt x="50383" y="36027"/>
                    </a:lnTo>
                    <a:cubicBezTo>
                      <a:pt x="50305" y="36268"/>
                      <a:pt x="50211" y="36492"/>
                      <a:pt x="50116" y="36698"/>
                    </a:cubicBezTo>
                    <a:cubicBezTo>
                      <a:pt x="47108" y="36775"/>
                      <a:pt x="44108" y="36827"/>
                      <a:pt x="41099" y="36861"/>
                    </a:cubicBezTo>
                    <a:cubicBezTo>
                      <a:pt x="39419" y="36875"/>
                      <a:pt x="37739" y="36882"/>
                      <a:pt x="36058" y="36882"/>
                    </a:cubicBezTo>
                    <a:cubicBezTo>
                      <a:pt x="34685" y="36882"/>
                      <a:pt x="33311" y="36878"/>
                      <a:pt x="31935" y="36870"/>
                    </a:cubicBezTo>
                    <a:lnTo>
                      <a:pt x="31935" y="36870"/>
                    </a:lnTo>
                    <a:cubicBezTo>
                      <a:pt x="34987" y="36964"/>
                      <a:pt x="38039" y="37042"/>
                      <a:pt x="41099" y="37085"/>
                    </a:cubicBezTo>
                    <a:cubicBezTo>
                      <a:pt x="43495" y="37120"/>
                      <a:pt x="45891" y="37149"/>
                      <a:pt x="48287" y="37149"/>
                    </a:cubicBezTo>
                    <a:cubicBezTo>
                      <a:pt x="48814" y="37149"/>
                      <a:pt x="49340" y="37148"/>
                      <a:pt x="49867" y="37145"/>
                    </a:cubicBezTo>
                    <a:lnTo>
                      <a:pt x="49867" y="37145"/>
                    </a:lnTo>
                    <a:cubicBezTo>
                      <a:pt x="49729" y="37334"/>
                      <a:pt x="49609" y="37480"/>
                      <a:pt x="49480" y="37609"/>
                    </a:cubicBezTo>
                    <a:lnTo>
                      <a:pt x="18689" y="37609"/>
                    </a:lnTo>
                    <a:lnTo>
                      <a:pt x="36491" y="38065"/>
                    </a:lnTo>
                    <a:lnTo>
                      <a:pt x="18096" y="38065"/>
                    </a:lnTo>
                    <a:cubicBezTo>
                      <a:pt x="18096" y="38065"/>
                      <a:pt x="18156" y="37033"/>
                      <a:pt x="17795" y="35959"/>
                    </a:cubicBezTo>
                    <a:lnTo>
                      <a:pt x="17795" y="35959"/>
                    </a:lnTo>
                    <a:cubicBezTo>
                      <a:pt x="20494" y="36672"/>
                      <a:pt x="28136" y="36707"/>
                      <a:pt x="28136" y="36707"/>
                    </a:cubicBezTo>
                    <a:cubicBezTo>
                      <a:pt x="28136" y="36707"/>
                      <a:pt x="19531" y="35916"/>
                      <a:pt x="16608" y="34239"/>
                    </a:cubicBezTo>
                    <a:cubicBezTo>
                      <a:pt x="16522" y="34171"/>
                      <a:pt x="16436" y="34119"/>
                      <a:pt x="16342" y="34050"/>
                    </a:cubicBezTo>
                    <a:cubicBezTo>
                      <a:pt x="14399" y="32916"/>
                      <a:pt x="13600" y="30818"/>
                      <a:pt x="13600" y="30818"/>
                    </a:cubicBezTo>
                    <a:close/>
                    <a:moveTo>
                      <a:pt x="27044" y="1"/>
                    </a:moveTo>
                    <a:cubicBezTo>
                      <a:pt x="27018" y="155"/>
                      <a:pt x="27001" y="310"/>
                      <a:pt x="26975" y="465"/>
                    </a:cubicBezTo>
                    <a:lnTo>
                      <a:pt x="26975" y="474"/>
                    </a:lnTo>
                    <a:cubicBezTo>
                      <a:pt x="26907" y="1110"/>
                      <a:pt x="26846" y="1746"/>
                      <a:pt x="26829" y="2373"/>
                    </a:cubicBezTo>
                    <a:lnTo>
                      <a:pt x="1642" y="22291"/>
                    </a:lnTo>
                    <a:lnTo>
                      <a:pt x="1" y="21491"/>
                    </a:lnTo>
                    <a:lnTo>
                      <a:pt x="1943" y="22772"/>
                    </a:lnTo>
                    <a:lnTo>
                      <a:pt x="13497" y="31678"/>
                    </a:lnTo>
                    <a:cubicBezTo>
                      <a:pt x="13918" y="32443"/>
                      <a:pt x="14743" y="33646"/>
                      <a:pt x="16093" y="34454"/>
                    </a:cubicBezTo>
                    <a:cubicBezTo>
                      <a:pt x="17769" y="35443"/>
                      <a:pt x="17623" y="37996"/>
                      <a:pt x="17623" y="38030"/>
                    </a:cubicBezTo>
                    <a:cubicBezTo>
                      <a:pt x="17614" y="38159"/>
                      <a:pt x="17657" y="38271"/>
                      <a:pt x="17743" y="38374"/>
                    </a:cubicBezTo>
                    <a:cubicBezTo>
                      <a:pt x="17829" y="38469"/>
                      <a:pt x="17941" y="38512"/>
                      <a:pt x="18070" y="38512"/>
                    </a:cubicBezTo>
                    <a:lnTo>
                      <a:pt x="48500" y="38512"/>
                    </a:lnTo>
                    <a:cubicBezTo>
                      <a:pt x="48904" y="38512"/>
                      <a:pt x="49480" y="38366"/>
                      <a:pt x="50022" y="37678"/>
                    </a:cubicBezTo>
                    <a:cubicBezTo>
                      <a:pt x="50967" y="36457"/>
                      <a:pt x="51371" y="34068"/>
                      <a:pt x="51070" y="32881"/>
                    </a:cubicBezTo>
                    <a:cubicBezTo>
                      <a:pt x="51053" y="32692"/>
                      <a:pt x="50881" y="32546"/>
                      <a:pt x="50675" y="32537"/>
                    </a:cubicBezTo>
                    <a:lnTo>
                      <a:pt x="50649" y="32537"/>
                    </a:lnTo>
                    <a:cubicBezTo>
                      <a:pt x="50632" y="32537"/>
                      <a:pt x="50598" y="32537"/>
                      <a:pt x="50572" y="32546"/>
                    </a:cubicBezTo>
                    <a:lnTo>
                      <a:pt x="49240" y="30251"/>
                    </a:lnTo>
                    <a:lnTo>
                      <a:pt x="50391" y="25136"/>
                    </a:lnTo>
                    <a:cubicBezTo>
                      <a:pt x="50469" y="25102"/>
                      <a:pt x="50529" y="25050"/>
                      <a:pt x="50581" y="24981"/>
                    </a:cubicBezTo>
                    <a:cubicBezTo>
                      <a:pt x="50735" y="24784"/>
                      <a:pt x="50709" y="24491"/>
                      <a:pt x="50675" y="24371"/>
                    </a:cubicBezTo>
                    <a:cubicBezTo>
                      <a:pt x="50684" y="24328"/>
                      <a:pt x="50684" y="24285"/>
                      <a:pt x="50675" y="24251"/>
                    </a:cubicBezTo>
                    <a:cubicBezTo>
                      <a:pt x="50649" y="24179"/>
                      <a:pt x="50584" y="24132"/>
                      <a:pt x="50509" y="24132"/>
                    </a:cubicBezTo>
                    <a:cubicBezTo>
                      <a:pt x="50485" y="24132"/>
                      <a:pt x="50459" y="24137"/>
                      <a:pt x="50434" y="24147"/>
                    </a:cubicBezTo>
                    <a:lnTo>
                      <a:pt x="46523" y="25574"/>
                    </a:lnTo>
                    <a:lnTo>
                      <a:pt x="46068" y="24784"/>
                    </a:lnTo>
                    <a:cubicBezTo>
                      <a:pt x="46068" y="24766"/>
                      <a:pt x="46068" y="24766"/>
                      <a:pt x="46076" y="24766"/>
                    </a:cubicBezTo>
                    <a:cubicBezTo>
                      <a:pt x="46196" y="24870"/>
                      <a:pt x="46334" y="24964"/>
                      <a:pt x="46506" y="24964"/>
                    </a:cubicBezTo>
                    <a:cubicBezTo>
                      <a:pt x="46755" y="24964"/>
                      <a:pt x="46944" y="24775"/>
                      <a:pt x="47082" y="24414"/>
                    </a:cubicBezTo>
                    <a:cubicBezTo>
                      <a:pt x="47142" y="24448"/>
                      <a:pt x="47202" y="24466"/>
                      <a:pt x="47280" y="24466"/>
                    </a:cubicBezTo>
                    <a:cubicBezTo>
                      <a:pt x="47684" y="24466"/>
                      <a:pt x="47787" y="23890"/>
                      <a:pt x="47804" y="23365"/>
                    </a:cubicBezTo>
                    <a:lnTo>
                      <a:pt x="47924" y="23322"/>
                    </a:lnTo>
                    <a:cubicBezTo>
                      <a:pt x="48053" y="23279"/>
                      <a:pt x="48122" y="23133"/>
                      <a:pt x="48088" y="22996"/>
                    </a:cubicBezTo>
                    <a:cubicBezTo>
                      <a:pt x="48053" y="22891"/>
                      <a:pt x="47950" y="22820"/>
                      <a:pt x="47839" y="22820"/>
                    </a:cubicBezTo>
                    <a:cubicBezTo>
                      <a:pt x="47813" y="22820"/>
                      <a:pt x="47787" y="22824"/>
                      <a:pt x="47761" y="22832"/>
                    </a:cubicBezTo>
                    <a:lnTo>
                      <a:pt x="45354" y="23597"/>
                    </a:lnTo>
                    <a:lnTo>
                      <a:pt x="45131" y="23210"/>
                    </a:lnTo>
                    <a:cubicBezTo>
                      <a:pt x="45578" y="23133"/>
                      <a:pt x="46033" y="23021"/>
                      <a:pt x="46033" y="22832"/>
                    </a:cubicBezTo>
                    <a:cubicBezTo>
                      <a:pt x="46033" y="22781"/>
                      <a:pt x="45999" y="22738"/>
                      <a:pt x="45956" y="22695"/>
                    </a:cubicBezTo>
                    <a:lnTo>
                      <a:pt x="45148" y="14133"/>
                    </a:lnTo>
                    <a:cubicBezTo>
                      <a:pt x="45285" y="14047"/>
                      <a:pt x="45414" y="13909"/>
                      <a:pt x="45500" y="13694"/>
                    </a:cubicBezTo>
                    <a:cubicBezTo>
                      <a:pt x="45578" y="13729"/>
                      <a:pt x="45663" y="13763"/>
                      <a:pt x="45775" y="13763"/>
                    </a:cubicBezTo>
                    <a:cubicBezTo>
                      <a:pt x="45921" y="13763"/>
                      <a:pt x="46119" y="13694"/>
                      <a:pt x="46248" y="13368"/>
                    </a:cubicBezTo>
                    <a:cubicBezTo>
                      <a:pt x="46274" y="13376"/>
                      <a:pt x="46308" y="13376"/>
                      <a:pt x="46343" y="13376"/>
                    </a:cubicBezTo>
                    <a:cubicBezTo>
                      <a:pt x="46429" y="13376"/>
                      <a:pt x="46515" y="13351"/>
                      <a:pt x="46566" y="13282"/>
                    </a:cubicBezTo>
                    <a:cubicBezTo>
                      <a:pt x="46678" y="13179"/>
                      <a:pt x="46729" y="12972"/>
                      <a:pt x="46738" y="12680"/>
                    </a:cubicBezTo>
                    <a:lnTo>
                      <a:pt x="46987" y="12577"/>
                    </a:lnTo>
                    <a:cubicBezTo>
                      <a:pt x="47090" y="12534"/>
                      <a:pt x="47133" y="12414"/>
                      <a:pt x="47090" y="12302"/>
                    </a:cubicBezTo>
                    <a:cubicBezTo>
                      <a:pt x="47059" y="12226"/>
                      <a:pt x="46989" y="12182"/>
                      <a:pt x="46910" y="12182"/>
                    </a:cubicBezTo>
                    <a:cubicBezTo>
                      <a:pt x="46882" y="12182"/>
                      <a:pt x="46853" y="12188"/>
                      <a:pt x="46824" y="12199"/>
                    </a:cubicBezTo>
                    <a:lnTo>
                      <a:pt x="45148" y="12895"/>
                    </a:lnTo>
                    <a:lnTo>
                      <a:pt x="45371" y="12379"/>
                    </a:lnTo>
                    <a:cubicBezTo>
                      <a:pt x="45543" y="12336"/>
                      <a:pt x="45689" y="12276"/>
                      <a:pt x="45689" y="12199"/>
                    </a:cubicBezTo>
                    <a:cubicBezTo>
                      <a:pt x="45689" y="12113"/>
                      <a:pt x="45578" y="12061"/>
                      <a:pt x="45449" y="12010"/>
                    </a:cubicBezTo>
                    <a:lnTo>
                      <a:pt x="44787" y="8477"/>
                    </a:lnTo>
                    <a:cubicBezTo>
                      <a:pt x="44752" y="8107"/>
                      <a:pt x="44718" y="7737"/>
                      <a:pt x="44658" y="7359"/>
                    </a:cubicBezTo>
                    <a:cubicBezTo>
                      <a:pt x="44598" y="7660"/>
                      <a:pt x="44555" y="7978"/>
                      <a:pt x="44512" y="8279"/>
                    </a:cubicBezTo>
                    <a:lnTo>
                      <a:pt x="43850" y="11545"/>
                    </a:lnTo>
                    <a:cubicBezTo>
                      <a:pt x="40248" y="8760"/>
                      <a:pt x="38864" y="4178"/>
                      <a:pt x="38623" y="3276"/>
                    </a:cubicBezTo>
                    <a:cubicBezTo>
                      <a:pt x="38692" y="3224"/>
                      <a:pt x="38709" y="3138"/>
                      <a:pt x="38683" y="3061"/>
                    </a:cubicBezTo>
                    <a:cubicBezTo>
                      <a:pt x="38652" y="2998"/>
                      <a:pt x="38584" y="2958"/>
                      <a:pt x="38516" y="2958"/>
                    </a:cubicBezTo>
                    <a:cubicBezTo>
                      <a:pt x="38491" y="2958"/>
                      <a:pt x="38466" y="2963"/>
                      <a:pt x="38443" y="2975"/>
                    </a:cubicBezTo>
                    <a:lnTo>
                      <a:pt x="36809" y="3783"/>
                    </a:lnTo>
                    <a:cubicBezTo>
                      <a:pt x="36801" y="3267"/>
                      <a:pt x="36792" y="2751"/>
                      <a:pt x="36758" y="2236"/>
                    </a:cubicBezTo>
                    <a:lnTo>
                      <a:pt x="37110" y="2236"/>
                    </a:lnTo>
                    <a:cubicBezTo>
                      <a:pt x="37145" y="2236"/>
                      <a:pt x="37162" y="2219"/>
                      <a:pt x="37179" y="2184"/>
                    </a:cubicBezTo>
                    <a:cubicBezTo>
                      <a:pt x="37217" y="2183"/>
                      <a:pt x="37258" y="2182"/>
                      <a:pt x="37303" y="2182"/>
                    </a:cubicBezTo>
                    <a:cubicBezTo>
                      <a:pt x="37583" y="2182"/>
                      <a:pt x="37980" y="2216"/>
                      <a:pt x="38262" y="2416"/>
                    </a:cubicBezTo>
                    <a:cubicBezTo>
                      <a:pt x="38712" y="2749"/>
                      <a:pt x="39056" y="3002"/>
                      <a:pt x="39546" y="3002"/>
                    </a:cubicBezTo>
                    <a:cubicBezTo>
                      <a:pt x="39562" y="3002"/>
                      <a:pt x="39578" y="3001"/>
                      <a:pt x="39595" y="3001"/>
                    </a:cubicBezTo>
                    <a:cubicBezTo>
                      <a:pt x="39619" y="2999"/>
                      <a:pt x="39643" y="2998"/>
                      <a:pt x="39665" y="2998"/>
                    </a:cubicBezTo>
                    <a:cubicBezTo>
                      <a:pt x="40124" y="2998"/>
                      <a:pt x="40269" y="3315"/>
                      <a:pt x="40686" y="3405"/>
                    </a:cubicBezTo>
                    <a:cubicBezTo>
                      <a:pt x="41133" y="3508"/>
                      <a:pt x="41692" y="3517"/>
                      <a:pt x="41692" y="3517"/>
                    </a:cubicBezTo>
                    <a:cubicBezTo>
                      <a:pt x="41692" y="3517"/>
                      <a:pt x="40592" y="3138"/>
                      <a:pt x="40153" y="2743"/>
                    </a:cubicBezTo>
                    <a:cubicBezTo>
                      <a:pt x="39715" y="2339"/>
                      <a:pt x="39431" y="2734"/>
                      <a:pt x="38735" y="2201"/>
                    </a:cubicBezTo>
                    <a:cubicBezTo>
                      <a:pt x="38082" y="1720"/>
                      <a:pt x="38133" y="1333"/>
                      <a:pt x="37179" y="1290"/>
                    </a:cubicBezTo>
                    <a:cubicBezTo>
                      <a:pt x="37179" y="1256"/>
                      <a:pt x="37145" y="1221"/>
                      <a:pt x="37110" y="1221"/>
                    </a:cubicBezTo>
                    <a:lnTo>
                      <a:pt x="36663" y="1221"/>
                    </a:lnTo>
                    <a:cubicBezTo>
                      <a:pt x="36646" y="1144"/>
                      <a:pt x="36637" y="1067"/>
                      <a:pt x="36629" y="981"/>
                    </a:cubicBezTo>
                    <a:cubicBezTo>
                      <a:pt x="36500" y="1797"/>
                      <a:pt x="36448" y="2605"/>
                      <a:pt x="36405" y="3422"/>
                    </a:cubicBezTo>
                    <a:lnTo>
                      <a:pt x="30955" y="6654"/>
                    </a:lnTo>
                    <a:cubicBezTo>
                      <a:pt x="29546" y="4840"/>
                      <a:pt x="28987" y="3259"/>
                      <a:pt x="28841" y="2760"/>
                    </a:cubicBezTo>
                    <a:lnTo>
                      <a:pt x="28901" y="2734"/>
                    </a:lnTo>
                    <a:cubicBezTo>
                      <a:pt x="28987" y="2691"/>
                      <a:pt x="29030" y="2580"/>
                      <a:pt x="28987" y="2494"/>
                    </a:cubicBezTo>
                    <a:cubicBezTo>
                      <a:pt x="28955" y="2431"/>
                      <a:pt x="28892" y="2391"/>
                      <a:pt x="28826" y="2391"/>
                    </a:cubicBezTo>
                    <a:cubicBezTo>
                      <a:pt x="28802" y="2391"/>
                      <a:pt x="28778" y="2396"/>
                      <a:pt x="28755" y="2408"/>
                    </a:cubicBezTo>
                    <a:lnTo>
                      <a:pt x="27276" y="3138"/>
                    </a:lnTo>
                    <a:lnTo>
                      <a:pt x="27216" y="2820"/>
                    </a:lnTo>
                    <a:cubicBezTo>
                      <a:pt x="27207" y="2373"/>
                      <a:pt x="27190" y="1935"/>
                      <a:pt x="27173" y="1488"/>
                    </a:cubicBezTo>
                    <a:lnTo>
                      <a:pt x="27474" y="1488"/>
                    </a:lnTo>
                    <a:cubicBezTo>
                      <a:pt x="27508" y="1488"/>
                      <a:pt x="27534" y="1453"/>
                      <a:pt x="27534" y="1419"/>
                    </a:cubicBezTo>
                    <a:lnTo>
                      <a:pt x="27534" y="1410"/>
                    </a:lnTo>
                    <a:cubicBezTo>
                      <a:pt x="27583" y="1408"/>
                      <a:pt x="27639" y="1406"/>
                      <a:pt x="27700" y="1406"/>
                    </a:cubicBezTo>
                    <a:cubicBezTo>
                      <a:pt x="27998" y="1406"/>
                      <a:pt x="28409" y="1452"/>
                      <a:pt x="28695" y="1660"/>
                    </a:cubicBezTo>
                    <a:cubicBezTo>
                      <a:pt x="29178" y="2010"/>
                      <a:pt x="29548" y="2271"/>
                      <a:pt x="30056" y="2271"/>
                    </a:cubicBezTo>
                    <a:cubicBezTo>
                      <a:pt x="30072" y="2271"/>
                      <a:pt x="30088" y="2271"/>
                      <a:pt x="30104" y="2270"/>
                    </a:cubicBezTo>
                    <a:cubicBezTo>
                      <a:pt x="30128" y="2269"/>
                      <a:pt x="30151" y="2268"/>
                      <a:pt x="30174" y="2268"/>
                    </a:cubicBezTo>
                    <a:cubicBezTo>
                      <a:pt x="30660" y="2268"/>
                      <a:pt x="30821" y="2610"/>
                      <a:pt x="31265" y="2709"/>
                    </a:cubicBezTo>
                    <a:cubicBezTo>
                      <a:pt x="31729" y="2803"/>
                      <a:pt x="32322" y="2829"/>
                      <a:pt x="32322" y="2829"/>
                    </a:cubicBezTo>
                    <a:cubicBezTo>
                      <a:pt x="32322" y="2829"/>
                      <a:pt x="31170" y="2442"/>
                      <a:pt x="30698" y="2012"/>
                    </a:cubicBezTo>
                    <a:cubicBezTo>
                      <a:pt x="30233" y="1591"/>
                      <a:pt x="29932" y="2004"/>
                      <a:pt x="29202" y="1445"/>
                    </a:cubicBezTo>
                    <a:cubicBezTo>
                      <a:pt x="28514" y="929"/>
                      <a:pt x="28566" y="516"/>
                      <a:pt x="27534" y="474"/>
                    </a:cubicBezTo>
                    <a:cubicBezTo>
                      <a:pt x="27534" y="439"/>
                      <a:pt x="27508" y="413"/>
                      <a:pt x="27474" y="413"/>
                    </a:cubicBezTo>
                    <a:lnTo>
                      <a:pt x="27087" y="413"/>
                    </a:lnTo>
                    <a:cubicBezTo>
                      <a:pt x="27079" y="267"/>
                      <a:pt x="27053" y="138"/>
                      <a:pt x="270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4"/>
              <p:cNvSpPr/>
              <p:nvPr/>
            </p:nvSpPr>
            <p:spPr>
              <a:xfrm>
                <a:off x="2383125" y="2736175"/>
                <a:ext cx="31507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12603" h="16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534" y="43"/>
                      <a:pt x="1058" y="61"/>
                      <a:pt x="1582" y="121"/>
                    </a:cubicBezTo>
                    <a:cubicBezTo>
                      <a:pt x="2124" y="147"/>
                      <a:pt x="2657" y="207"/>
                      <a:pt x="3173" y="267"/>
                    </a:cubicBezTo>
                    <a:cubicBezTo>
                      <a:pt x="4230" y="387"/>
                      <a:pt x="5279" y="508"/>
                      <a:pt x="6319" y="654"/>
                    </a:cubicBezTo>
                    <a:cubicBezTo>
                      <a:pt x="7376" y="791"/>
                      <a:pt x="8416" y="955"/>
                      <a:pt x="9456" y="1127"/>
                    </a:cubicBezTo>
                    <a:cubicBezTo>
                      <a:pt x="9989" y="1213"/>
                      <a:pt x="10505" y="1298"/>
                      <a:pt x="11030" y="1393"/>
                    </a:cubicBezTo>
                    <a:cubicBezTo>
                      <a:pt x="11554" y="1479"/>
                      <a:pt x="12070" y="1582"/>
                      <a:pt x="12603" y="1677"/>
                    </a:cubicBezTo>
                    <a:cubicBezTo>
                      <a:pt x="11571" y="1427"/>
                      <a:pt x="10522" y="1213"/>
                      <a:pt x="9482" y="1023"/>
                    </a:cubicBezTo>
                    <a:cubicBezTo>
                      <a:pt x="8442" y="826"/>
                      <a:pt x="7385" y="662"/>
                      <a:pt x="6345" y="516"/>
                    </a:cubicBezTo>
                    <a:cubicBezTo>
                      <a:pt x="5296" y="379"/>
                      <a:pt x="4239" y="258"/>
                      <a:pt x="3190" y="164"/>
                    </a:cubicBezTo>
                    <a:cubicBezTo>
                      <a:pt x="2132" y="78"/>
                      <a:pt x="1067" y="18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4"/>
              <p:cNvSpPr/>
              <p:nvPr/>
            </p:nvSpPr>
            <p:spPr>
              <a:xfrm>
                <a:off x="2669800" y="2055350"/>
                <a:ext cx="712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285" h="440" extrusionOk="0">
                    <a:moveTo>
                      <a:pt x="18" y="1"/>
                    </a:moveTo>
                    <a:cubicBezTo>
                      <a:pt x="18" y="1"/>
                      <a:pt x="1" y="35"/>
                      <a:pt x="18" y="87"/>
                    </a:cubicBezTo>
                    <a:cubicBezTo>
                      <a:pt x="18" y="112"/>
                      <a:pt x="27" y="138"/>
                      <a:pt x="35" y="173"/>
                    </a:cubicBezTo>
                    <a:cubicBezTo>
                      <a:pt x="44" y="207"/>
                      <a:pt x="61" y="241"/>
                      <a:pt x="78" y="267"/>
                    </a:cubicBezTo>
                    <a:cubicBezTo>
                      <a:pt x="104" y="301"/>
                      <a:pt x="121" y="327"/>
                      <a:pt x="138" y="362"/>
                    </a:cubicBezTo>
                    <a:cubicBezTo>
                      <a:pt x="164" y="379"/>
                      <a:pt x="181" y="405"/>
                      <a:pt x="207" y="413"/>
                    </a:cubicBezTo>
                    <a:cubicBezTo>
                      <a:pt x="250" y="430"/>
                      <a:pt x="285" y="439"/>
                      <a:pt x="285" y="439"/>
                    </a:cubicBezTo>
                    <a:cubicBezTo>
                      <a:pt x="285" y="439"/>
                      <a:pt x="259" y="422"/>
                      <a:pt x="233" y="379"/>
                    </a:cubicBezTo>
                    <a:cubicBezTo>
                      <a:pt x="207" y="353"/>
                      <a:pt x="199" y="336"/>
                      <a:pt x="173" y="310"/>
                    </a:cubicBezTo>
                    <a:cubicBezTo>
                      <a:pt x="156" y="293"/>
                      <a:pt x="147" y="259"/>
                      <a:pt x="121" y="241"/>
                    </a:cubicBezTo>
                    <a:cubicBezTo>
                      <a:pt x="104" y="216"/>
                      <a:pt x="87" y="181"/>
                      <a:pt x="78" y="155"/>
                    </a:cubicBezTo>
                    <a:cubicBezTo>
                      <a:pt x="70" y="130"/>
                      <a:pt x="61" y="95"/>
                      <a:pt x="44" y="78"/>
                    </a:cubicBezTo>
                    <a:cubicBezTo>
                      <a:pt x="27" y="35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4"/>
              <p:cNvSpPr/>
              <p:nvPr/>
            </p:nvSpPr>
            <p:spPr>
              <a:xfrm>
                <a:off x="2656275" y="2064175"/>
                <a:ext cx="54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16" h="422" extrusionOk="0">
                    <a:moveTo>
                      <a:pt x="9" y="0"/>
                    </a:moveTo>
                    <a:cubicBezTo>
                      <a:pt x="9" y="0"/>
                      <a:pt x="0" y="34"/>
                      <a:pt x="0" y="77"/>
                    </a:cubicBezTo>
                    <a:cubicBezTo>
                      <a:pt x="0" y="103"/>
                      <a:pt x="0" y="129"/>
                      <a:pt x="9" y="155"/>
                    </a:cubicBezTo>
                    <a:cubicBezTo>
                      <a:pt x="18" y="189"/>
                      <a:pt x="26" y="206"/>
                      <a:pt x="35" y="241"/>
                    </a:cubicBezTo>
                    <a:cubicBezTo>
                      <a:pt x="52" y="292"/>
                      <a:pt x="69" y="318"/>
                      <a:pt x="95" y="335"/>
                    </a:cubicBezTo>
                    <a:lnTo>
                      <a:pt x="147" y="395"/>
                    </a:lnTo>
                    <a:lnTo>
                      <a:pt x="215" y="421"/>
                    </a:lnTo>
                    <a:cubicBezTo>
                      <a:pt x="215" y="421"/>
                      <a:pt x="189" y="404"/>
                      <a:pt x="172" y="361"/>
                    </a:cubicBezTo>
                    <a:cubicBezTo>
                      <a:pt x="155" y="335"/>
                      <a:pt x="138" y="318"/>
                      <a:pt x="129" y="292"/>
                    </a:cubicBezTo>
                    <a:cubicBezTo>
                      <a:pt x="112" y="275"/>
                      <a:pt x="95" y="249"/>
                      <a:pt x="86" y="215"/>
                    </a:cubicBezTo>
                    <a:cubicBezTo>
                      <a:pt x="69" y="198"/>
                      <a:pt x="61" y="163"/>
                      <a:pt x="52" y="146"/>
                    </a:cubicBezTo>
                    <a:cubicBezTo>
                      <a:pt x="43" y="120"/>
                      <a:pt x="26" y="103"/>
                      <a:pt x="26" y="77"/>
                    </a:cubicBezTo>
                    <a:cubicBezTo>
                      <a:pt x="18" y="34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4"/>
              <p:cNvSpPr/>
              <p:nvPr/>
            </p:nvSpPr>
            <p:spPr>
              <a:xfrm>
                <a:off x="2642950" y="2068025"/>
                <a:ext cx="4525" cy="970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388" extrusionOk="0">
                    <a:moveTo>
                      <a:pt x="18" y="1"/>
                    </a:moveTo>
                    <a:cubicBezTo>
                      <a:pt x="18" y="1"/>
                      <a:pt x="0" y="35"/>
                      <a:pt x="0" y="70"/>
                    </a:cubicBezTo>
                    <a:cubicBezTo>
                      <a:pt x="0" y="87"/>
                      <a:pt x="0" y="113"/>
                      <a:pt x="18" y="138"/>
                    </a:cubicBezTo>
                    <a:cubicBezTo>
                      <a:pt x="26" y="164"/>
                      <a:pt x="35" y="181"/>
                      <a:pt x="43" y="216"/>
                    </a:cubicBezTo>
                    <a:cubicBezTo>
                      <a:pt x="61" y="241"/>
                      <a:pt x="69" y="267"/>
                      <a:pt x="86" y="293"/>
                    </a:cubicBezTo>
                    <a:cubicBezTo>
                      <a:pt x="104" y="310"/>
                      <a:pt x="121" y="336"/>
                      <a:pt x="129" y="345"/>
                    </a:cubicBezTo>
                    <a:cubicBezTo>
                      <a:pt x="164" y="379"/>
                      <a:pt x="181" y="388"/>
                      <a:pt x="181" y="388"/>
                    </a:cubicBezTo>
                    <a:lnTo>
                      <a:pt x="155" y="327"/>
                    </a:lnTo>
                    <a:lnTo>
                      <a:pt x="121" y="259"/>
                    </a:lnTo>
                    <a:lnTo>
                      <a:pt x="86" y="199"/>
                    </a:lnTo>
                    <a:lnTo>
                      <a:pt x="61" y="130"/>
                    </a:lnTo>
                    <a:cubicBezTo>
                      <a:pt x="43" y="113"/>
                      <a:pt x="35" y="87"/>
                      <a:pt x="35" y="70"/>
                    </a:cubicBez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4"/>
              <p:cNvSpPr/>
              <p:nvPr/>
            </p:nvSpPr>
            <p:spPr>
              <a:xfrm>
                <a:off x="2915225" y="2067825"/>
                <a:ext cx="67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422" extrusionOk="0">
                    <a:moveTo>
                      <a:pt x="9" y="0"/>
                    </a:moveTo>
                    <a:cubicBezTo>
                      <a:pt x="9" y="0"/>
                      <a:pt x="1" y="26"/>
                      <a:pt x="9" y="86"/>
                    </a:cubicBezTo>
                    <a:cubicBezTo>
                      <a:pt x="9" y="103"/>
                      <a:pt x="18" y="138"/>
                      <a:pt x="18" y="172"/>
                    </a:cubicBezTo>
                    <a:cubicBezTo>
                      <a:pt x="27" y="198"/>
                      <a:pt x="44" y="232"/>
                      <a:pt x="61" y="258"/>
                    </a:cubicBezTo>
                    <a:cubicBezTo>
                      <a:pt x="87" y="284"/>
                      <a:pt x="104" y="310"/>
                      <a:pt x="130" y="327"/>
                    </a:cubicBezTo>
                    <a:cubicBezTo>
                      <a:pt x="147" y="353"/>
                      <a:pt x="173" y="361"/>
                      <a:pt x="190" y="387"/>
                    </a:cubicBezTo>
                    <a:cubicBezTo>
                      <a:pt x="233" y="404"/>
                      <a:pt x="267" y="421"/>
                      <a:pt x="267" y="421"/>
                    </a:cubicBezTo>
                    <a:lnTo>
                      <a:pt x="216" y="361"/>
                    </a:lnTo>
                    <a:cubicBezTo>
                      <a:pt x="198" y="344"/>
                      <a:pt x="181" y="335"/>
                      <a:pt x="156" y="301"/>
                    </a:cubicBezTo>
                    <a:cubicBezTo>
                      <a:pt x="138" y="275"/>
                      <a:pt x="130" y="258"/>
                      <a:pt x="113" y="224"/>
                    </a:cubicBezTo>
                    <a:cubicBezTo>
                      <a:pt x="95" y="198"/>
                      <a:pt x="87" y="172"/>
                      <a:pt x="70" y="146"/>
                    </a:cubicBezTo>
                    <a:cubicBezTo>
                      <a:pt x="61" y="129"/>
                      <a:pt x="52" y="95"/>
                      <a:pt x="44" y="69"/>
                    </a:cubicBezTo>
                    <a:cubicBezTo>
                      <a:pt x="18" y="26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4"/>
              <p:cNvSpPr/>
              <p:nvPr/>
            </p:nvSpPr>
            <p:spPr>
              <a:xfrm>
                <a:off x="2901900" y="2076850"/>
                <a:ext cx="520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79" extrusionOk="0">
                    <a:moveTo>
                      <a:pt x="18" y="0"/>
                    </a:moveTo>
                    <a:cubicBezTo>
                      <a:pt x="18" y="0"/>
                      <a:pt x="1" y="35"/>
                      <a:pt x="1" y="78"/>
                    </a:cubicBezTo>
                    <a:cubicBezTo>
                      <a:pt x="1" y="103"/>
                      <a:pt x="1" y="121"/>
                      <a:pt x="18" y="155"/>
                    </a:cubicBezTo>
                    <a:cubicBezTo>
                      <a:pt x="27" y="189"/>
                      <a:pt x="35" y="207"/>
                      <a:pt x="44" y="241"/>
                    </a:cubicBezTo>
                    <a:cubicBezTo>
                      <a:pt x="61" y="241"/>
                      <a:pt x="70" y="275"/>
                      <a:pt x="87" y="293"/>
                    </a:cubicBezTo>
                    <a:lnTo>
                      <a:pt x="147" y="344"/>
                    </a:lnTo>
                    <a:cubicBezTo>
                      <a:pt x="173" y="370"/>
                      <a:pt x="207" y="378"/>
                      <a:pt x="207" y="378"/>
                    </a:cubicBezTo>
                    <a:cubicBezTo>
                      <a:pt x="207" y="378"/>
                      <a:pt x="190" y="361"/>
                      <a:pt x="164" y="327"/>
                    </a:cubicBezTo>
                    <a:cubicBezTo>
                      <a:pt x="156" y="318"/>
                      <a:pt x="147" y="293"/>
                      <a:pt x="121" y="275"/>
                    </a:cubicBezTo>
                    <a:lnTo>
                      <a:pt x="87" y="207"/>
                    </a:lnTo>
                    <a:cubicBezTo>
                      <a:pt x="78" y="189"/>
                      <a:pt x="70" y="164"/>
                      <a:pt x="61" y="129"/>
                    </a:cubicBezTo>
                    <a:cubicBezTo>
                      <a:pt x="44" y="112"/>
                      <a:pt x="35" y="86"/>
                      <a:pt x="35" y="69"/>
                    </a:cubicBezTo>
                    <a:cubicBezTo>
                      <a:pt x="27" y="26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4"/>
              <p:cNvSpPr/>
              <p:nvPr/>
            </p:nvSpPr>
            <p:spPr>
              <a:xfrm>
                <a:off x="2889650" y="2079850"/>
                <a:ext cx="4325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173" h="354" extrusionOk="0">
                    <a:moveTo>
                      <a:pt x="18" y="1"/>
                    </a:moveTo>
                    <a:cubicBezTo>
                      <a:pt x="18" y="1"/>
                      <a:pt x="9" y="26"/>
                      <a:pt x="9" y="69"/>
                    </a:cubicBezTo>
                    <a:cubicBezTo>
                      <a:pt x="1" y="78"/>
                      <a:pt x="1" y="95"/>
                      <a:pt x="9" y="121"/>
                    </a:cubicBezTo>
                    <a:cubicBezTo>
                      <a:pt x="18" y="138"/>
                      <a:pt x="18" y="173"/>
                      <a:pt x="35" y="198"/>
                    </a:cubicBezTo>
                    <a:cubicBezTo>
                      <a:pt x="44" y="215"/>
                      <a:pt x="52" y="241"/>
                      <a:pt x="78" y="258"/>
                    </a:cubicBezTo>
                    <a:cubicBezTo>
                      <a:pt x="87" y="284"/>
                      <a:pt x="104" y="293"/>
                      <a:pt x="121" y="310"/>
                    </a:cubicBezTo>
                    <a:cubicBezTo>
                      <a:pt x="147" y="344"/>
                      <a:pt x="173" y="353"/>
                      <a:pt x="173" y="353"/>
                    </a:cubicBezTo>
                    <a:cubicBezTo>
                      <a:pt x="173" y="353"/>
                      <a:pt x="164" y="336"/>
                      <a:pt x="147" y="293"/>
                    </a:cubicBezTo>
                    <a:cubicBezTo>
                      <a:pt x="138" y="267"/>
                      <a:pt x="130" y="258"/>
                      <a:pt x="130" y="241"/>
                    </a:cubicBezTo>
                    <a:lnTo>
                      <a:pt x="95" y="173"/>
                    </a:lnTo>
                    <a:lnTo>
                      <a:pt x="61" y="112"/>
                    </a:lnTo>
                    <a:cubicBezTo>
                      <a:pt x="52" y="87"/>
                      <a:pt x="44" y="69"/>
                      <a:pt x="44" y="52"/>
                    </a:cubicBezTo>
                    <a:cubicBezTo>
                      <a:pt x="27" y="26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4"/>
              <p:cNvSpPr/>
              <p:nvPr/>
            </p:nvSpPr>
            <p:spPr>
              <a:xfrm>
                <a:off x="2667025" y="2286150"/>
                <a:ext cx="109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439" h="560" extrusionOk="0">
                    <a:moveTo>
                      <a:pt x="9" y="1"/>
                    </a:moveTo>
                    <a:cubicBezTo>
                      <a:pt x="9" y="1"/>
                      <a:pt x="0" y="44"/>
                      <a:pt x="9" y="121"/>
                    </a:cubicBezTo>
                    <a:cubicBezTo>
                      <a:pt x="17" y="156"/>
                      <a:pt x="26" y="199"/>
                      <a:pt x="43" y="242"/>
                    </a:cubicBezTo>
                    <a:cubicBezTo>
                      <a:pt x="60" y="285"/>
                      <a:pt x="86" y="328"/>
                      <a:pt x="103" y="353"/>
                    </a:cubicBezTo>
                    <a:cubicBezTo>
                      <a:pt x="172" y="388"/>
                      <a:pt x="198" y="422"/>
                      <a:pt x="232" y="457"/>
                    </a:cubicBezTo>
                    <a:cubicBezTo>
                      <a:pt x="267" y="482"/>
                      <a:pt x="301" y="508"/>
                      <a:pt x="327" y="517"/>
                    </a:cubicBezTo>
                    <a:cubicBezTo>
                      <a:pt x="396" y="551"/>
                      <a:pt x="439" y="560"/>
                      <a:pt x="439" y="560"/>
                    </a:cubicBezTo>
                    <a:cubicBezTo>
                      <a:pt x="439" y="560"/>
                      <a:pt x="404" y="525"/>
                      <a:pt x="353" y="482"/>
                    </a:cubicBezTo>
                    <a:cubicBezTo>
                      <a:pt x="327" y="465"/>
                      <a:pt x="301" y="439"/>
                      <a:pt x="267" y="414"/>
                    </a:cubicBezTo>
                    <a:cubicBezTo>
                      <a:pt x="232" y="379"/>
                      <a:pt x="215" y="345"/>
                      <a:pt x="181" y="310"/>
                    </a:cubicBezTo>
                    <a:cubicBezTo>
                      <a:pt x="155" y="285"/>
                      <a:pt x="129" y="233"/>
                      <a:pt x="103" y="207"/>
                    </a:cubicBezTo>
                    <a:cubicBezTo>
                      <a:pt x="86" y="173"/>
                      <a:pt x="60" y="130"/>
                      <a:pt x="52" y="113"/>
                    </a:cubicBezTo>
                    <a:cubicBezTo>
                      <a:pt x="17" y="44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4"/>
              <p:cNvSpPr/>
              <p:nvPr/>
            </p:nvSpPr>
            <p:spPr>
              <a:xfrm>
                <a:off x="2645950" y="2297775"/>
                <a:ext cx="842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337" h="534" extrusionOk="0">
                    <a:moveTo>
                      <a:pt x="9" y="0"/>
                    </a:moveTo>
                    <a:cubicBezTo>
                      <a:pt x="9" y="0"/>
                      <a:pt x="1" y="43"/>
                      <a:pt x="1" y="103"/>
                    </a:cubicBezTo>
                    <a:cubicBezTo>
                      <a:pt x="1" y="138"/>
                      <a:pt x="9" y="172"/>
                      <a:pt x="18" y="215"/>
                    </a:cubicBezTo>
                    <a:cubicBezTo>
                      <a:pt x="35" y="258"/>
                      <a:pt x="52" y="292"/>
                      <a:pt x="78" y="335"/>
                    </a:cubicBezTo>
                    <a:cubicBezTo>
                      <a:pt x="87" y="361"/>
                      <a:pt x="121" y="396"/>
                      <a:pt x="155" y="430"/>
                    </a:cubicBezTo>
                    <a:cubicBezTo>
                      <a:pt x="181" y="447"/>
                      <a:pt x="207" y="482"/>
                      <a:pt x="233" y="490"/>
                    </a:cubicBezTo>
                    <a:cubicBezTo>
                      <a:pt x="293" y="525"/>
                      <a:pt x="336" y="533"/>
                      <a:pt x="336" y="533"/>
                    </a:cubicBezTo>
                    <a:lnTo>
                      <a:pt x="259" y="464"/>
                    </a:lnTo>
                    <a:cubicBezTo>
                      <a:pt x="233" y="439"/>
                      <a:pt x="216" y="421"/>
                      <a:pt x="190" y="387"/>
                    </a:cubicBezTo>
                    <a:lnTo>
                      <a:pt x="130" y="292"/>
                    </a:lnTo>
                    <a:cubicBezTo>
                      <a:pt x="104" y="258"/>
                      <a:pt x="87" y="224"/>
                      <a:pt x="78" y="189"/>
                    </a:cubicBezTo>
                    <a:cubicBezTo>
                      <a:pt x="61" y="163"/>
                      <a:pt x="44" y="129"/>
                      <a:pt x="44" y="95"/>
                    </a:cubicBezTo>
                    <a:cubicBezTo>
                      <a:pt x="18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4"/>
              <p:cNvSpPr/>
              <p:nvPr/>
            </p:nvSpPr>
            <p:spPr>
              <a:xfrm>
                <a:off x="2625550" y="2302075"/>
                <a:ext cx="6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267" h="491" extrusionOk="0">
                    <a:moveTo>
                      <a:pt x="35" y="0"/>
                    </a:moveTo>
                    <a:cubicBezTo>
                      <a:pt x="35" y="0"/>
                      <a:pt x="0" y="34"/>
                      <a:pt x="0" y="95"/>
                    </a:cubicBezTo>
                    <a:cubicBezTo>
                      <a:pt x="0" y="129"/>
                      <a:pt x="9" y="163"/>
                      <a:pt x="26" y="189"/>
                    </a:cubicBezTo>
                    <a:cubicBezTo>
                      <a:pt x="35" y="224"/>
                      <a:pt x="43" y="258"/>
                      <a:pt x="69" y="292"/>
                    </a:cubicBezTo>
                    <a:cubicBezTo>
                      <a:pt x="86" y="318"/>
                      <a:pt x="112" y="353"/>
                      <a:pt x="129" y="378"/>
                    </a:cubicBezTo>
                    <a:cubicBezTo>
                      <a:pt x="155" y="396"/>
                      <a:pt x="172" y="430"/>
                      <a:pt x="198" y="438"/>
                    </a:cubicBezTo>
                    <a:cubicBezTo>
                      <a:pt x="241" y="473"/>
                      <a:pt x="267" y="490"/>
                      <a:pt x="267" y="490"/>
                    </a:cubicBezTo>
                    <a:cubicBezTo>
                      <a:pt x="267" y="490"/>
                      <a:pt x="249" y="464"/>
                      <a:pt x="224" y="421"/>
                    </a:cubicBezTo>
                    <a:cubicBezTo>
                      <a:pt x="215" y="396"/>
                      <a:pt x="198" y="378"/>
                      <a:pt x="181" y="344"/>
                    </a:cubicBezTo>
                    <a:cubicBezTo>
                      <a:pt x="163" y="310"/>
                      <a:pt x="155" y="284"/>
                      <a:pt x="138" y="258"/>
                    </a:cubicBezTo>
                    <a:cubicBezTo>
                      <a:pt x="120" y="224"/>
                      <a:pt x="112" y="189"/>
                      <a:pt x="95" y="172"/>
                    </a:cubicBezTo>
                    <a:cubicBezTo>
                      <a:pt x="86" y="138"/>
                      <a:pt x="77" y="120"/>
                      <a:pt x="69" y="86"/>
                    </a:cubicBezTo>
                    <a:cubicBezTo>
                      <a:pt x="43" y="34"/>
                      <a:pt x="35" y="0"/>
                      <a:pt x="3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4"/>
              <p:cNvSpPr/>
              <p:nvPr/>
            </p:nvSpPr>
            <p:spPr>
              <a:xfrm>
                <a:off x="2666575" y="2525125"/>
                <a:ext cx="14875" cy="23250"/>
              </a:xfrm>
              <a:custGeom>
                <a:avLst/>
                <a:gdLst/>
                <a:ahLst/>
                <a:cxnLst/>
                <a:rect l="l" t="t" r="r" b="b"/>
                <a:pathLst>
                  <a:path w="595" h="930" extrusionOk="0">
                    <a:moveTo>
                      <a:pt x="10" y="1"/>
                    </a:moveTo>
                    <a:cubicBezTo>
                      <a:pt x="10" y="1"/>
                      <a:pt x="1" y="78"/>
                      <a:pt x="10" y="190"/>
                    </a:cubicBezTo>
                    <a:cubicBezTo>
                      <a:pt x="27" y="242"/>
                      <a:pt x="35" y="310"/>
                      <a:pt x="53" y="371"/>
                    </a:cubicBezTo>
                    <a:cubicBezTo>
                      <a:pt x="78" y="439"/>
                      <a:pt x="113" y="500"/>
                      <a:pt x="156" y="560"/>
                    </a:cubicBezTo>
                    <a:cubicBezTo>
                      <a:pt x="199" y="620"/>
                      <a:pt x="250" y="671"/>
                      <a:pt x="293" y="723"/>
                    </a:cubicBezTo>
                    <a:cubicBezTo>
                      <a:pt x="345" y="766"/>
                      <a:pt x="388" y="809"/>
                      <a:pt x="431" y="843"/>
                    </a:cubicBezTo>
                    <a:cubicBezTo>
                      <a:pt x="525" y="912"/>
                      <a:pt x="594" y="929"/>
                      <a:pt x="594" y="929"/>
                    </a:cubicBezTo>
                    <a:lnTo>
                      <a:pt x="465" y="800"/>
                    </a:lnTo>
                    <a:cubicBezTo>
                      <a:pt x="422" y="766"/>
                      <a:pt x="388" y="714"/>
                      <a:pt x="345" y="671"/>
                    </a:cubicBezTo>
                    <a:cubicBezTo>
                      <a:pt x="302" y="620"/>
                      <a:pt x="259" y="560"/>
                      <a:pt x="224" y="508"/>
                    </a:cubicBezTo>
                    <a:cubicBezTo>
                      <a:pt x="182" y="457"/>
                      <a:pt x="156" y="388"/>
                      <a:pt x="130" y="336"/>
                    </a:cubicBezTo>
                    <a:cubicBezTo>
                      <a:pt x="96" y="285"/>
                      <a:pt x="78" y="216"/>
                      <a:pt x="70" y="173"/>
                    </a:cubicBezTo>
                    <a:cubicBezTo>
                      <a:pt x="35" y="78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4"/>
              <p:cNvSpPr/>
              <p:nvPr/>
            </p:nvSpPr>
            <p:spPr>
              <a:xfrm>
                <a:off x="2632625" y="2537825"/>
                <a:ext cx="11425" cy="2150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860" extrusionOk="0">
                    <a:moveTo>
                      <a:pt x="18" y="0"/>
                    </a:moveTo>
                    <a:cubicBezTo>
                      <a:pt x="18" y="0"/>
                      <a:pt x="1" y="69"/>
                      <a:pt x="1" y="163"/>
                    </a:cubicBezTo>
                    <a:cubicBezTo>
                      <a:pt x="1" y="215"/>
                      <a:pt x="9" y="275"/>
                      <a:pt x="18" y="335"/>
                    </a:cubicBezTo>
                    <a:cubicBezTo>
                      <a:pt x="27" y="404"/>
                      <a:pt x="61" y="456"/>
                      <a:pt x="87" y="516"/>
                    </a:cubicBezTo>
                    <a:cubicBezTo>
                      <a:pt x="121" y="559"/>
                      <a:pt x="156" y="619"/>
                      <a:pt x="199" y="662"/>
                    </a:cubicBezTo>
                    <a:lnTo>
                      <a:pt x="319" y="774"/>
                    </a:lnTo>
                    <a:cubicBezTo>
                      <a:pt x="396" y="834"/>
                      <a:pt x="456" y="860"/>
                      <a:pt x="456" y="860"/>
                    </a:cubicBezTo>
                    <a:cubicBezTo>
                      <a:pt x="456" y="860"/>
                      <a:pt x="413" y="817"/>
                      <a:pt x="362" y="748"/>
                    </a:cubicBezTo>
                    <a:cubicBezTo>
                      <a:pt x="327" y="714"/>
                      <a:pt x="302" y="671"/>
                      <a:pt x="267" y="619"/>
                    </a:cubicBezTo>
                    <a:cubicBezTo>
                      <a:pt x="233" y="576"/>
                      <a:pt x="199" y="516"/>
                      <a:pt x="173" y="464"/>
                    </a:cubicBezTo>
                    <a:cubicBezTo>
                      <a:pt x="138" y="413"/>
                      <a:pt x="113" y="361"/>
                      <a:pt x="95" y="301"/>
                    </a:cubicBezTo>
                    <a:cubicBezTo>
                      <a:pt x="70" y="249"/>
                      <a:pt x="52" y="198"/>
                      <a:pt x="52" y="155"/>
                    </a:cubicBezTo>
                    <a:cubicBezTo>
                      <a:pt x="27" y="6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4"/>
              <p:cNvSpPr/>
              <p:nvPr/>
            </p:nvSpPr>
            <p:spPr>
              <a:xfrm>
                <a:off x="2601250" y="2539525"/>
                <a:ext cx="9050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809" extrusionOk="0">
                    <a:moveTo>
                      <a:pt x="18" y="1"/>
                    </a:moveTo>
                    <a:cubicBezTo>
                      <a:pt x="18" y="1"/>
                      <a:pt x="1" y="52"/>
                      <a:pt x="1" y="138"/>
                    </a:cubicBezTo>
                    <a:cubicBezTo>
                      <a:pt x="1" y="181"/>
                      <a:pt x="18" y="233"/>
                      <a:pt x="27" y="285"/>
                    </a:cubicBezTo>
                    <a:cubicBezTo>
                      <a:pt x="27" y="336"/>
                      <a:pt x="52" y="388"/>
                      <a:pt x="70" y="439"/>
                    </a:cubicBezTo>
                    <a:cubicBezTo>
                      <a:pt x="95" y="491"/>
                      <a:pt x="121" y="534"/>
                      <a:pt x="155" y="594"/>
                    </a:cubicBezTo>
                    <a:cubicBezTo>
                      <a:pt x="190" y="628"/>
                      <a:pt x="224" y="671"/>
                      <a:pt x="250" y="706"/>
                    </a:cubicBezTo>
                    <a:cubicBezTo>
                      <a:pt x="319" y="775"/>
                      <a:pt x="362" y="809"/>
                      <a:pt x="362" y="809"/>
                    </a:cubicBezTo>
                    <a:cubicBezTo>
                      <a:pt x="362" y="809"/>
                      <a:pt x="336" y="749"/>
                      <a:pt x="293" y="671"/>
                    </a:cubicBezTo>
                    <a:cubicBezTo>
                      <a:pt x="276" y="646"/>
                      <a:pt x="250" y="603"/>
                      <a:pt x="233" y="542"/>
                    </a:cubicBezTo>
                    <a:cubicBezTo>
                      <a:pt x="207" y="499"/>
                      <a:pt x="190" y="448"/>
                      <a:pt x="164" y="405"/>
                    </a:cubicBezTo>
                    <a:cubicBezTo>
                      <a:pt x="147" y="353"/>
                      <a:pt x="121" y="310"/>
                      <a:pt x="104" y="259"/>
                    </a:cubicBezTo>
                    <a:cubicBezTo>
                      <a:pt x="78" y="216"/>
                      <a:pt x="70" y="164"/>
                      <a:pt x="61" y="130"/>
                    </a:cubicBezTo>
                    <a:cubicBezTo>
                      <a:pt x="35" y="52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4"/>
              <p:cNvSpPr/>
              <p:nvPr/>
            </p:nvSpPr>
            <p:spPr>
              <a:xfrm>
                <a:off x="2910075" y="2302075"/>
                <a:ext cx="99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34" extrusionOk="0">
                    <a:moveTo>
                      <a:pt x="9" y="0"/>
                    </a:moveTo>
                    <a:cubicBezTo>
                      <a:pt x="9" y="0"/>
                      <a:pt x="0" y="43"/>
                      <a:pt x="9" y="103"/>
                    </a:cubicBezTo>
                    <a:cubicBezTo>
                      <a:pt x="18" y="138"/>
                      <a:pt x="35" y="181"/>
                      <a:pt x="43" y="215"/>
                    </a:cubicBezTo>
                    <a:cubicBezTo>
                      <a:pt x="61" y="258"/>
                      <a:pt x="86" y="292"/>
                      <a:pt x="104" y="335"/>
                    </a:cubicBezTo>
                    <a:lnTo>
                      <a:pt x="207" y="430"/>
                    </a:lnTo>
                    <a:cubicBezTo>
                      <a:pt x="233" y="447"/>
                      <a:pt x="267" y="473"/>
                      <a:pt x="293" y="490"/>
                    </a:cubicBezTo>
                    <a:cubicBezTo>
                      <a:pt x="353" y="524"/>
                      <a:pt x="396" y="533"/>
                      <a:pt x="396" y="533"/>
                    </a:cubicBezTo>
                    <a:cubicBezTo>
                      <a:pt x="396" y="533"/>
                      <a:pt x="362" y="507"/>
                      <a:pt x="310" y="456"/>
                    </a:cubicBezTo>
                    <a:cubicBezTo>
                      <a:pt x="293" y="438"/>
                      <a:pt x="258" y="421"/>
                      <a:pt x="233" y="387"/>
                    </a:cubicBezTo>
                    <a:cubicBezTo>
                      <a:pt x="207" y="353"/>
                      <a:pt x="181" y="327"/>
                      <a:pt x="164" y="284"/>
                    </a:cubicBezTo>
                    <a:cubicBezTo>
                      <a:pt x="138" y="258"/>
                      <a:pt x="104" y="224"/>
                      <a:pt x="95" y="189"/>
                    </a:cubicBezTo>
                    <a:cubicBezTo>
                      <a:pt x="69" y="163"/>
                      <a:pt x="61" y="129"/>
                      <a:pt x="52" y="95"/>
                    </a:cubicBezTo>
                    <a:cubicBezTo>
                      <a:pt x="35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4"/>
              <p:cNvSpPr/>
              <p:nvPr/>
            </p:nvSpPr>
            <p:spPr>
              <a:xfrm>
                <a:off x="2889450" y="2313025"/>
                <a:ext cx="7750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310" h="517" extrusionOk="0">
                    <a:moveTo>
                      <a:pt x="9" y="0"/>
                    </a:moveTo>
                    <a:cubicBezTo>
                      <a:pt x="9" y="0"/>
                      <a:pt x="0" y="43"/>
                      <a:pt x="0" y="95"/>
                    </a:cubicBezTo>
                    <a:cubicBezTo>
                      <a:pt x="0" y="129"/>
                      <a:pt x="9" y="164"/>
                      <a:pt x="17" y="207"/>
                    </a:cubicBezTo>
                    <a:cubicBezTo>
                      <a:pt x="26" y="241"/>
                      <a:pt x="52" y="284"/>
                      <a:pt x="60" y="310"/>
                    </a:cubicBezTo>
                    <a:cubicBezTo>
                      <a:pt x="86" y="344"/>
                      <a:pt x="112" y="379"/>
                      <a:pt x="138" y="413"/>
                    </a:cubicBezTo>
                    <a:cubicBezTo>
                      <a:pt x="172" y="430"/>
                      <a:pt x="189" y="456"/>
                      <a:pt x="224" y="473"/>
                    </a:cubicBezTo>
                    <a:cubicBezTo>
                      <a:pt x="275" y="508"/>
                      <a:pt x="310" y="516"/>
                      <a:pt x="310" y="516"/>
                    </a:cubicBezTo>
                    <a:cubicBezTo>
                      <a:pt x="310" y="516"/>
                      <a:pt x="284" y="482"/>
                      <a:pt x="241" y="439"/>
                    </a:cubicBezTo>
                    <a:cubicBezTo>
                      <a:pt x="224" y="422"/>
                      <a:pt x="198" y="396"/>
                      <a:pt x="181" y="370"/>
                    </a:cubicBezTo>
                    <a:cubicBezTo>
                      <a:pt x="155" y="344"/>
                      <a:pt x="138" y="310"/>
                      <a:pt x="112" y="284"/>
                    </a:cubicBezTo>
                    <a:cubicBezTo>
                      <a:pt x="95" y="250"/>
                      <a:pt x="69" y="215"/>
                      <a:pt x="60" y="181"/>
                    </a:cubicBezTo>
                    <a:cubicBezTo>
                      <a:pt x="52" y="155"/>
                      <a:pt x="26" y="121"/>
                      <a:pt x="26" y="95"/>
                    </a:cubicBezTo>
                    <a:cubicBezTo>
                      <a:pt x="9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4"/>
              <p:cNvSpPr/>
              <p:nvPr/>
            </p:nvSpPr>
            <p:spPr>
              <a:xfrm>
                <a:off x="2870100" y="2317325"/>
                <a:ext cx="64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474" extrusionOk="0">
                    <a:moveTo>
                      <a:pt x="9" y="0"/>
                    </a:moveTo>
                    <a:cubicBezTo>
                      <a:pt x="9" y="0"/>
                      <a:pt x="1" y="35"/>
                      <a:pt x="9" y="86"/>
                    </a:cubicBezTo>
                    <a:cubicBezTo>
                      <a:pt x="9" y="112"/>
                      <a:pt x="18" y="138"/>
                      <a:pt x="18" y="172"/>
                    </a:cubicBezTo>
                    <a:cubicBezTo>
                      <a:pt x="26" y="207"/>
                      <a:pt x="44" y="241"/>
                      <a:pt x="61" y="267"/>
                    </a:cubicBezTo>
                    <a:cubicBezTo>
                      <a:pt x="87" y="301"/>
                      <a:pt x="95" y="336"/>
                      <a:pt x="112" y="353"/>
                    </a:cubicBezTo>
                    <a:lnTo>
                      <a:pt x="181" y="422"/>
                    </a:lnTo>
                    <a:cubicBezTo>
                      <a:pt x="224" y="447"/>
                      <a:pt x="258" y="473"/>
                      <a:pt x="258" y="473"/>
                    </a:cubicBezTo>
                    <a:cubicBezTo>
                      <a:pt x="258" y="473"/>
                      <a:pt x="233" y="439"/>
                      <a:pt x="215" y="396"/>
                    </a:cubicBezTo>
                    <a:cubicBezTo>
                      <a:pt x="198" y="379"/>
                      <a:pt x="181" y="353"/>
                      <a:pt x="173" y="318"/>
                    </a:cubicBezTo>
                    <a:cubicBezTo>
                      <a:pt x="147" y="293"/>
                      <a:pt x="130" y="267"/>
                      <a:pt x="112" y="241"/>
                    </a:cubicBezTo>
                    <a:cubicBezTo>
                      <a:pt x="104" y="207"/>
                      <a:pt x="87" y="181"/>
                      <a:pt x="69" y="155"/>
                    </a:cubicBezTo>
                    <a:cubicBezTo>
                      <a:pt x="61" y="121"/>
                      <a:pt x="52" y="95"/>
                      <a:pt x="44" y="78"/>
                    </a:cubicBezTo>
                    <a:cubicBezTo>
                      <a:pt x="18" y="35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4"/>
              <p:cNvSpPr/>
              <p:nvPr/>
            </p:nvSpPr>
            <p:spPr>
              <a:xfrm>
                <a:off x="2904050" y="2544700"/>
                <a:ext cx="12925" cy="204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817" extrusionOk="0">
                    <a:moveTo>
                      <a:pt x="18" y="0"/>
                    </a:moveTo>
                    <a:cubicBezTo>
                      <a:pt x="18" y="0"/>
                      <a:pt x="1" y="60"/>
                      <a:pt x="18" y="155"/>
                    </a:cubicBezTo>
                    <a:cubicBezTo>
                      <a:pt x="27" y="198"/>
                      <a:pt x="35" y="267"/>
                      <a:pt x="44" y="318"/>
                    </a:cubicBezTo>
                    <a:cubicBezTo>
                      <a:pt x="70" y="370"/>
                      <a:pt x="104" y="439"/>
                      <a:pt x="130" y="490"/>
                    </a:cubicBezTo>
                    <a:cubicBezTo>
                      <a:pt x="164" y="542"/>
                      <a:pt x="207" y="585"/>
                      <a:pt x="250" y="628"/>
                    </a:cubicBezTo>
                    <a:cubicBezTo>
                      <a:pt x="293" y="671"/>
                      <a:pt x="336" y="705"/>
                      <a:pt x="379" y="739"/>
                    </a:cubicBezTo>
                    <a:cubicBezTo>
                      <a:pt x="465" y="791"/>
                      <a:pt x="517" y="817"/>
                      <a:pt x="517" y="817"/>
                    </a:cubicBezTo>
                    <a:cubicBezTo>
                      <a:pt x="517" y="817"/>
                      <a:pt x="456" y="774"/>
                      <a:pt x="405" y="697"/>
                    </a:cubicBezTo>
                    <a:cubicBezTo>
                      <a:pt x="370" y="662"/>
                      <a:pt x="336" y="619"/>
                      <a:pt x="302" y="576"/>
                    </a:cubicBezTo>
                    <a:cubicBezTo>
                      <a:pt x="276" y="533"/>
                      <a:pt x="233" y="490"/>
                      <a:pt x="207" y="439"/>
                    </a:cubicBezTo>
                    <a:cubicBezTo>
                      <a:pt x="173" y="387"/>
                      <a:pt x="147" y="344"/>
                      <a:pt x="121" y="284"/>
                    </a:cubicBezTo>
                    <a:cubicBezTo>
                      <a:pt x="104" y="232"/>
                      <a:pt x="78" y="189"/>
                      <a:pt x="61" y="146"/>
                    </a:cubicBezTo>
                    <a:cubicBezTo>
                      <a:pt x="27" y="60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4"/>
              <p:cNvSpPr/>
              <p:nvPr/>
            </p:nvSpPr>
            <p:spPr>
              <a:xfrm>
                <a:off x="2874175" y="2555875"/>
                <a:ext cx="10350" cy="187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749" extrusionOk="0">
                    <a:moveTo>
                      <a:pt x="27" y="0"/>
                    </a:moveTo>
                    <a:cubicBezTo>
                      <a:pt x="27" y="0"/>
                      <a:pt x="1" y="52"/>
                      <a:pt x="1" y="138"/>
                    </a:cubicBezTo>
                    <a:cubicBezTo>
                      <a:pt x="1" y="181"/>
                      <a:pt x="18" y="232"/>
                      <a:pt x="27" y="292"/>
                    </a:cubicBezTo>
                    <a:cubicBezTo>
                      <a:pt x="35" y="344"/>
                      <a:pt x="61" y="396"/>
                      <a:pt x="95" y="447"/>
                    </a:cubicBezTo>
                    <a:cubicBezTo>
                      <a:pt x="121" y="507"/>
                      <a:pt x="156" y="550"/>
                      <a:pt x="190" y="593"/>
                    </a:cubicBezTo>
                    <a:cubicBezTo>
                      <a:pt x="216" y="636"/>
                      <a:pt x="267" y="662"/>
                      <a:pt x="293" y="688"/>
                    </a:cubicBezTo>
                    <a:cubicBezTo>
                      <a:pt x="362" y="739"/>
                      <a:pt x="414" y="748"/>
                      <a:pt x="414" y="748"/>
                    </a:cubicBezTo>
                    <a:cubicBezTo>
                      <a:pt x="414" y="748"/>
                      <a:pt x="379" y="705"/>
                      <a:pt x="328" y="645"/>
                    </a:cubicBezTo>
                    <a:cubicBezTo>
                      <a:pt x="293" y="602"/>
                      <a:pt x="276" y="568"/>
                      <a:pt x="242" y="525"/>
                    </a:cubicBezTo>
                    <a:cubicBezTo>
                      <a:pt x="207" y="482"/>
                      <a:pt x="190" y="439"/>
                      <a:pt x="164" y="396"/>
                    </a:cubicBezTo>
                    <a:cubicBezTo>
                      <a:pt x="147" y="353"/>
                      <a:pt x="113" y="301"/>
                      <a:pt x="104" y="258"/>
                    </a:cubicBezTo>
                    <a:cubicBezTo>
                      <a:pt x="78" y="215"/>
                      <a:pt x="70" y="172"/>
                      <a:pt x="61" y="129"/>
                    </a:cubicBezTo>
                    <a:cubicBezTo>
                      <a:pt x="35" y="52"/>
                      <a:pt x="27" y="0"/>
                      <a:pt x="2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4"/>
              <p:cNvSpPr/>
              <p:nvPr/>
            </p:nvSpPr>
            <p:spPr>
              <a:xfrm>
                <a:off x="2847100" y="2556950"/>
                <a:ext cx="820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697" extrusionOk="0">
                    <a:moveTo>
                      <a:pt x="18" y="0"/>
                    </a:moveTo>
                    <a:cubicBezTo>
                      <a:pt x="18" y="0"/>
                      <a:pt x="1" y="52"/>
                      <a:pt x="1" y="129"/>
                    </a:cubicBezTo>
                    <a:cubicBezTo>
                      <a:pt x="1" y="164"/>
                      <a:pt x="18" y="207"/>
                      <a:pt x="27" y="258"/>
                    </a:cubicBezTo>
                    <a:cubicBezTo>
                      <a:pt x="35" y="301"/>
                      <a:pt x="61" y="353"/>
                      <a:pt x="70" y="396"/>
                    </a:cubicBezTo>
                    <a:cubicBezTo>
                      <a:pt x="87" y="439"/>
                      <a:pt x="113" y="482"/>
                      <a:pt x="147" y="525"/>
                    </a:cubicBezTo>
                    <a:cubicBezTo>
                      <a:pt x="173" y="559"/>
                      <a:pt x="199" y="602"/>
                      <a:pt x="233" y="628"/>
                    </a:cubicBezTo>
                    <a:cubicBezTo>
                      <a:pt x="284" y="679"/>
                      <a:pt x="327" y="696"/>
                      <a:pt x="327" y="696"/>
                    </a:cubicBezTo>
                    <a:cubicBezTo>
                      <a:pt x="327" y="696"/>
                      <a:pt x="293" y="654"/>
                      <a:pt x="259" y="593"/>
                    </a:cubicBezTo>
                    <a:cubicBezTo>
                      <a:pt x="241" y="559"/>
                      <a:pt x="233" y="525"/>
                      <a:pt x="207" y="482"/>
                    </a:cubicBezTo>
                    <a:cubicBezTo>
                      <a:pt x="190" y="439"/>
                      <a:pt x="164" y="413"/>
                      <a:pt x="156" y="353"/>
                    </a:cubicBezTo>
                    <a:cubicBezTo>
                      <a:pt x="130" y="310"/>
                      <a:pt x="113" y="267"/>
                      <a:pt x="104" y="224"/>
                    </a:cubicBezTo>
                    <a:cubicBezTo>
                      <a:pt x="78" y="181"/>
                      <a:pt x="70" y="146"/>
                      <a:pt x="61" y="121"/>
                    </a:cubicBezTo>
                    <a:cubicBezTo>
                      <a:pt x="35" y="52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4"/>
              <p:cNvSpPr/>
              <p:nvPr/>
            </p:nvSpPr>
            <p:spPr>
              <a:xfrm>
                <a:off x="3111225" y="2300775"/>
                <a:ext cx="82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448" extrusionOk="0">
                    <a:moveTo>
                      <a:pt x="9" y="1"/>
                    </a:moveTo>
                    <a:cubicBezTo>
                      <a:pt x="9" y="1"/>
                      <a:pt x="1" y="26"/>
                      <a:pt x="9" y="95"/>
                    </a:cubicBezTo>
                    <a:cubicBezTo>
                      <a:pt x="9" y="121"/>
                      <a:pt x="26" y="147"/>
                      <a:pt x="35" y="190"/>
                    </a:cubicBezTo>
                    <a:cubicBezTo>
                      <a:pt x="43" y="224"/>
                      <a:pt x="69" y="258"/>
                      <a:pt x="86" y="284"/>
                    </a:cubicBezTo>
                    <a:cubicBezTo>
                      <a:pt x="112" y="319"/>
                      <a:pt x="138" y="336"/>
                      <a:pt x="164" y="362"/>
                    </a:cubicBezTo>
                    <a:cubicBezTo>
                      <a:pt x="198" y="387"/>
                      <a:pt x="215" y="405"/>
                      <a:pt x="241" y="413"/>
                    </a:cubicBezTo>
                    <a:cubicBezTo>
                      <a:pt x="293" y="439"/>
                      <a:pt x="327" y="448"/>
                      <a:pt x="327" y="448"/>
                    </a:cubicBezTo>
                    <a:cubicBezTo>
                      <a:pt x="327" y="448"/>
                      <a:pt x="293" y="422"/>
                      <a:pt x="258" y="379"/>
                    </a:cubicBezTo>
                    <a:cubicBezTo>
                      <a:pt x="250" y="362"/>
                      <a:pt x="224" y="344"/>
                      <a:pt x="207" y="319"/>
                    </a:cubicBezTo>
                    <a:cubicBezTo>
                      <a:pt x="181" y="293"/>
                      <a:pt x="164" y="276"/>
                      <a:pt x="138" y="241"/>
                    </a:cubicBezTo>
                    <a:cubicBezTo>
                      <a:pt x="121" y="224"/>
                      <a:pt x="95" y="190"/>
                      <a:pt x="86" y="155"/>
                    </a:cubicBezTo>
                    <a:cubicBezTo>
                      <a:pt x="69" y="138"/>
                      <a:pt x="52" y="104"/>
                      <a:pt x="43" y="78"/>
                    </a:cubicBezTo>
                    <a:cubicBezTo>
                      <a:pt x="26" y="43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4"/>
              <p:cNvSpPr/>
              <p:nvPr/>
            </p:nvSpPr>
            <p:spPr>
              <a:xfrm>
                <a:off x="3094675" y="2309800"/>
                <a:ext cx="64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422" extrusionOk="0">
                    <a:moveTo>
                      <a:pt x="9" y="1"/>
                    </a:moveTo>
                    <a:cubicBezTo>
                      <a:pt x="9" y="1"/>
                      <a:pt x="1" y="35"/>
                      <a:pt x="1" y="87"/>
                    </a:cubicBezTo>
                    <a:cubicBezTo>
                      <a:pt x="1" y="104"/>
                      <a:pt x="1" y="138"/>
                      <a:pt x="9" y="172"/>
                    </a:cubicBezTo>
                    <a:cubicBezTo>
                      <a:pt x="18" y="207"/>
                      <a:pt x="26" y="233"/>
                      <a:pt x="52" y="258"/>
                    </a:cubicBezTo>
                    <a:cubicBezTo>
                      <a:pt x="69" y="293"/>
                      <a:pt x="95" y="310"/>
                      <a:pt x="112" y="336"/>
                    </a:cubicBezTo>
                    <a:cubicBezTo>
                      <a:pt x="138" y="353"/>
                      <a:pt x="155" y="362"/>
                      <a:pt x="181" y="387"/>
                    </a:cubicBezTo>
                    <a:cubicBezTo>
                      <a:pt x="224" y="405"/>
                      <a:pt x="258" y="422"/>
                      <a:pt x="258" y="422"/>
                    </a:cubicBezTo>
                    <a:cubicBezTo>
                      <a:pt x="258" y="422"/>
                      <a:pt x="233" y="396"/>
                      <a:pt x="198" y="353"/>
                    </a:cubicBezTo>
                    <a:cubicBezTo>
                      <a:pt x="181" y="344"/>
                      <a:pt x="173" y="327"/>
                      <a:pt x="147" y="301"/>
                    </a:cubicBezTo>
                    <a:cubicBezTo>
                      <a:pt x="130" y="284"/>
                      <a:pt x="112" y="258"/>
                      <a:pt x="104" y="224"/>
                    </a:cubicBezTo>
                    <a:cubicBezTo>
                      <a:pt x="87" y="207"/>
                      <a:pt x="69" y="172"/>
                      <a:pt x="61" y="147"/>
                    </a:cubicBezTo>
                    <a:cubicBezTo>
                      <a:pt x="52" y="129"/>
                      <a:pt x="44" y="95"/>
                      <a:pt x="26" y="78"/>
                    </a:cubicBezTo>
                    <a:cubicBezTo>
                      <a:pt x="9" y="35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4"/>
              <p:cNvSpPr/>
              <p:nvPr/>
            </p:nvSpPr>
            <p:spPr>
              <a:xfrm>
                <a:off x="3078775" y="2313250"/>
                <a:ext cx="5175" cy="1012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405" extrusionOk="0">
                    <a:moveTo>
                      <a:pt x="9" y="0"/>
                    </a:moveTo>
                    <a:cubicBezTo>
                      <a:pt x="9" y="0"/>
                      <a:pt x="0" y="34"/>
                      <a:pt x="0" y="77"/>
                    </a:cubicBezTo>
                    <a:cubicBezTo>
                      <a:pt x="0" y="103"/>
                      <a:pt x="9" y="120"/>
                      <a:pt x="9" y="155"/>
                    </a:cubicBezTo>
                    <a:cubicBezTo>
                      <a:pt x="18" y="172"/>
                      <a:pt x="35" y="206"/>
                      <a:pt x="43" y="232"/>
                    </a:cubicBezTo>
                    <a:cubicBezTo>
                      <a:pt x="52" y="249"/>
                      <a:pt x="78" y="284"/>
                      <a:pt x="86" y="301"/>
                    </a:cubicBezTo>
                    <a:cubicBezTo>
                      <a:pt x="104" y="327"/>
                      <a:pt x="121" y="344"/>
                      <a:pt x="138" y="361"/>
                    </a:cubicBezTo>
                    <a:lnTo>
                      <a:pt x="207" y="404"/>
                    </a:lnTo>
                    <a:lnTo>
                      <a:pt x="172" y="335"/>
                    </a:lnTo>
                    <a:cubicBezTo>
                      <a:pt x="164" y="301"/>
                      <a:pt x="147" y="284"/>
                      <a:pt x="138" y="258"/>
                    </a:cubicBezTo>
                    <a:lnTo>
                      <a:pt x="104" y="198"/>
                    </a:lnTo>
                    <a:lnTo>
                      <a:pt x="78" y="129"/>
                    </a:lnTo>
                    <a:lnTo>
                      <a:pt x="43" y="6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4"/>
              <p:cNvSpPr/>
              <p:nvPr/>
            </p:nvSpPr>
            <p:spPr>
              <a:xfrm>
                <a:off x="3115100" y="2570900"/>
                <a:ext cx="10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405" h="809" extrusionOk="0">
                    <a:moveTo>
                      <a:pt x="9" y="1"/>
                    </a:moveTo>
                    <a:cubicBezTo>
                      <a:pt x="9" y="1"/>
                      <a:pt x="0" y="53"/>
                      <a:pt x="0" y="156"/>
                    </a:cubicBezTo>
                    <a:cubicBezTo>
                      <a:pt x="0" y="199"/>
                      <a:pt x="9" y="250"/>
                      <a:pt x="17" y="302"/>
                    </a:cubicBezTo>
                    <a:cubicBezTo>
                      <a:pt x="26" y="353"/>
                      <a:pt x="52" y="414"/>
                      <a:pt x="86" y="465"/>
                    </a:cubicBezTo>
                    <a:cubicBezTo>
                      <a:pt x="112" y="517"/>
                      <a:pt x="146" y="568"/>
                      <a:pt x="181" y="611"/>
                    </a:cubicBezTo>
                    <a:cubicBezTo>
                      <a:pt x="215" y="654"/>
                      <a:pt x="258" y="697"/>
                      <a:pt x="284" y="723"/>
                    </a:cubicBezTo>
                    <a:cubicBezTo>
                      <a:pt x="353" y="775"/>
                      <a:pt x="404" y="809"/>
                      <a:pt x="404" y="809"/>
                    </a:cubicBezTo>
                    <a:cubicBezTo>
                      <a:pt x="404" y="809"/>
                      <a:pt x="361" y="766"/>
                      <a:pt x="318" y="689"/>
                    </a:cubicBezTo>
                    <a:cubicBezTo>
                      <a:pt x="284" y="654"/>
                      <a:pt x="267" y="611"/>
                      <a:pt x="232" y="568"/>
                    </a:cubicBezTo>
                    <a:cubicBezTo>
                      <a:pt x="198" y="525"/>
                      <a:pt x="181" y="474"/>
                      <a:pt x="155" y="431"/>
                    </a:cubicBezTo>
                    <a:cubicBezTo>
                      <a:pt x="138" y="379"/>
                      <a:pt x="103" y="336"/>
                      <a:pt x="95" y="285"/>
                    </a:cubicBezTo>
                    <a:cubicBezTo>
                      <a:pt x="69" y="224"/>
                      <a:pt x="60" y="181"/>
                      <a:pt x="52" y="138"/>
                    </a:cubicBezTo>
                    <a:cubicBezTo>
                      <a:pt x="26" y="53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4"/>
              <p:cNvSpPr/>
              <p:nvPr/>
            </p:nvSpPr>
            <p:spPr>
              <a:xfrm>
                <a:off x="3091675" y="2581875"/>
                <a:ext cx="7975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319" h="757" extrusionOk="0">
                    <a:moveTo>
                      <a:pt x="17" y="0"/>
                    </a:moveTo>
                    <a:cubicBezTo>
                      <a:pt x="17" y="0"/>
                      <a:pt x="0" y="52"/>
                      <a:pt x="0" y="129"/>
                    </a:cubicBezTo>
                    <a:cubicBezTo>
                      <a:pt x="0" y="172"/>
                      <a:pt x="0" y="215"/>
                      <a:pt x="9" y="267"/>
                    </a:cubicBezTo>
                    <a:cubicBezTo>
                      <a:pt x="17" y="327"/>
                      <a:pt x="35" y="370"/>
                      <a:pt x="52" y="422"/>
                    </a:cubicBezTo>
                    <a:cubicBezTo>
                      <a:pt x="78" y="473"/>
                      <a:pt x="95" y="516"/>
                      <a:pt x="129" y="559"/>
                    </a:cubicBezTo>
                    <a:cubicBezTo>
                      <a:pt x="146" y="602"/>
                      <a:pt x="181" y="636"/>
                      <a:pt x="215" y="671"/>
                    </a:cubicBezTo>
                    <a:cubicBezTo>
                      <a:pt x="267" y="722"/>
                      <a:pt x="318" y="757"/>
                      <a:pt x="318" y="757"/>
                    </a:cubicBezTo>
                    <a:cubicBezTo>
                      <a:pt x="318" y="757"/>
                      <a:pt x="293" y="714"/>
                      <a:pt x="258" y="645"/>
                    </a:cubicBezTo>
                    <a:cubicBezTo>
                      <a:pt x="232" y="619"/>
                      <a:pt x="215" y="576"/>
                      <a:pt x="189" y="533"/>
                    </a:cubicBezTo>
                    <a:lnTo>
                      <a:pt x="129" y="404"/>
                    </a:lnTo>
                    <a:cubicBezTo>
                      <a:pt x="103" y="361"/>
                      <a:pt x="95" y="301"/>
                      <a:pt x="78" y="258"/>
                    </a:cubicBezTo>
                    <a:lnTo>
                      <a:pt x="43" y="129"/>
                    </a:lnTo>
                    <a:cubicBezTo>
                      <a:pt x="17" y="52"/>
                      <a:pt x="17" y="0"/>
                      <a:pt x="1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4"/>
              <p:cNvSpPr/>
              <p:nvPr/>
            </p:nvSpPr>
            <p:spPr>
              <a:xfrm>
                <a:off x="3070175" y="2583150"/>
                <a:ext cx="6250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689" extrusionOk="0">
                    <a:moveTo>
                      <a:pt x="9" y="1"/>
                    </a:moveTo>
                    <a:cubicBezTo>
                      <a:pt x="9" y="1"/>
                      <a:pt x="1" y="44"/>
                      <a:pt x="1" y="121"/>
                    </a:cubicBezTo>
                    <a:cubicBezTo>
                      <a:pt x="1" y="156"/>
                      <a:pt x="1" y="199"/>
                      <a:pt x="9" y="242"/>
                    </a:cubicBezTo>
                    <a:cubicBezTo>
                      <a:pt x="18" y="285"/>
                      <a:pt x="35" y="328"/>
                      <a:pt x="44" y="379"/>
                    </a:cubicBezTo>
                    <a:cubicBezTo>
                      <a:pt x="61" y="422"/>
                      <a:pt x="78" y="465"/>
                      <a:pt x="95" y="508"/>
                    </a:cubicBezTo>
                    <a:cubicBezTo>
                      <a:pt x="121" y="551"/>
                      <a:pt x="138" y="585"/>
                      <a:pt x="164" y="603"/>
                    </a:cubicBezTo>
                    <a:cubicBezTo>
                      <a:pt x="207" y="663"/>
                      <a:pt x="250" y="689"/>
                      <a:pt x="250" y="689"/>
                    </a:cubicBezTo>
                    <a:cubicBezTo>
                      <a:pt x="250" y="689"/>
                      <a:pt x="224" y="646"/>
                      <a:pt x="207" y="585"/>
                    </a:cubicBezTo>
                    <a:cubicBezTo>
                      <a:pt x="190" y="551"/>
                      <a:pt x="181" y="525"/>
                      <a:pt x="164" y="482"/>
                    </a:cubicBezTo>
                    <a:cubicBezTo>
                      <a:pt x="147" y="439"/>
                      <a:pt x="130" y="396"/>
                      <a:pt x="121" y="353"/>
                    </a:cubicBezTo>
                    <a:cubicBezTo>
                      <a:pt x="95" y="310"/>
                      <a:pt x="87" y="267"/>
                      <a:pt x="78" y="216"/>
                    </a:cubicBezTo>
                    <a:cubicBezTo>
                      <a:pt x="61" y="173"/>
                      <a:pt x="52" y="147"/>
                      <a:pt x="44" y="113"/>
                    </a:cubicBezTo>
                    <a:cubicBezTo>
                      <a:pt x="18" y="44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45"/>
          <p:cNvSpPr txBox="1">
            <a:spLocks noGrp="1"/>
          </p:cNvSpPr>
          <p:nvPr>
            <p:ph type="title"/>
          </p:nvPr>
        </p:nvSpPr>
        <p:spPr>
          <a:xfrm>
            <a:off x="713225" y="2247600"/>
            <a:ext cx="2976300" cy="12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Scurvy</a:t>
            </a:r>
            <a:endParaRPr dirty="0"/>
          </a:p>
        </p:txBody>
      </p:sp>
      <p:sp>
        <p:nvSpPr>
          <p:cNvPr id="1074" name="Google Shape;1074;p45"/>
          <p:cNvSpPr txBox="1">
            <a:spLocks noGrp="1"/>
          </p:cNvSpPr>
          <p:nvPr>
            <p:ph type="subTitle" idx="1"/>
          </p:nvPr>
        </p:nvSpPr>
        <p:spPr>
          <a:xfrm>
            <a:off x="713225" y="3565250"/>
            <a:ext cx="73674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When Life Doesn’t Give You Lemons!</a:t>
            </a:r>
            <a:endParaRPr sz="3000" b="1"/>
          </a:p>
        </p:txBody>
      </p:sp>
      <p:pic>
        <p:nvPicPr>
          <p:cNvPr id="1075" name="Google Shape;1075;p45" descr="a bunch of lemons, with two sliced exposing the inside and a lemon tree leaf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0450" y="687200"/>
            <a:ext cx="2915975" cy="291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46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Buoyancy</a:t>
            </a:r>
            <a:endParaRPr dirty="0"/>
          </a:p>
        </p:txBody>
      </p:sp>
      <p:sp>
        <p:nvSpPr>
          <p:cNvPr id="1081" name="Google Shape;1081;p46"/>
          <p:cNvSpPr txBox="1">
            <a:spLocks noGrp="1"/>
          </p:cNvSpPr>
          <p:nvPr>
            <p:ph type="subTitle" idx="1"/>
          </p:nvPr>
        </p:nvSpPr>
        <p:spPr>
          <a:xfrm>
            <a:off x="3571425" y="1837225"/>
            <a:ext cx="4859400" cy="25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Objects float when the weight of the object is less that the weight of the water displaced.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Also known as 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Archimedes Principle</a:t>
            </a:r>
            <a:endParaRPr sz="2400"/>
          </a:p>
        </p:txBody>
      </p:sp>
      <p:grpSp>
        <p:nvGrpSpPr>
          <p:cNvPr id="1082" name="Google Shape;1082;p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5112" y="2191917"/>
            <a:ext cx="2531836" cy="1879321"/>
            <a:chOff x="6277512" y="2843955"/>
            <a:chExt cx="2531836" cy="1879321"/>
          </a:xfrm>
        </p:grpSpPr>
        <p:sp>
          <p:nvSpPr>
            <p:cNvPr id="1083" name="Google Shape;1083;p46"/>
            <p:cNvSpPr/>
            <p:nvPr/>
          </p:nvSpPr>
          <p:spPr>
            <a:xfrm>
              <a:off x="6277591" y="2844033"/>
              <a:ext cx="2531756" cy="1879243"/>
            </a:xfrm>
            <a:custGeom>
              <a:avLst/>
              <a:gdLst/>
              <a:ahLst/>
              <a:cxnLst/>
              <a:rect l="l" t="t" r="r" b="b"/>
              <a:pathLst>
                <a:path w="25480" h="18913" extrusionOk="0">
                  <a:moveTo>
                    <a:pt x="13290" y="1"/>
                  </a:moveTo>
                  <a:cubicBezTo>
                    <a:pt x="13204" y="534"/>
                    <a:pt x="13187" y="1084"/>
                    <a:pt x="13161" y="1617"/>
                  </a:cubicBezTo>
                  <a:lnTo>
                    <a:pt x="12465" y="2193"/>
                  </a:lnTo>
                  <a:cubicBezTo>
                    <a:pt x="12044" y="2193"/>
                    <a:pt x="11657" y="2210"/>
                    <a:pt x="11373" y="2244"/>
                  </a:cubicBezTo>
                  <a:cubicBezTo>
                    <a:pt x="11373" y="2244"/>
                    <a:pt x="11261" y="2665"/>
                    <a:pt x="11132" y="3147"/>
                  </a:cubicBezTo>
                  <a:lnTo>
                    <a:pt x="6963" y="6706"/>
                  </a:lnTo>
                  <a:lnTo>
                    <a:pt x="1427" y="11236"/>
                  </a:lnTo>
                  <a:lnTo>
                    <a:pt x="0" y="10548"/>
                  </a:lnTo>
                  <a:lnTo>
                    <a:pt x="5725" y="14330"/>
                  </a:lnTo>
                  <a:lnTo>
                    <a:pt x="5700" y="14365"/>
                  </a:lnTo>
                  <a:cubicBezTo>
                    <a:pt x="5717" y="14356"/>
                    <a:pt x="5725" y="14356"/>
                    <a:pt x="5751" y="14339"/>
                  </a:cubicBezTo>
                  <a:lnTo>
                    <a:pt x="6611" y="14915"/>
                  </a:lnTo>
                  <a:cubicBezTo>
                    <a:pt x="6559" y="14924"/>
                    <a:pt x="6516" y="14958"/>
                    <a:pt x="6490" y="15001"/>
                  </a:cubicBezTo>
                  <a:cubicBezTo>
                    <a:pt x="6447" y="15061"/>
                    <a:pt x="6439" y="15138"/>
                    <a:pt x="6473" y="15199"/>
                  </a:cubicBezTo>
                  <a:cubicBezTo>
                    <a:pt x="6490" y="15242"/>
                    <a:pt x="6903" y="16308"/>
                    <a:pt x="7909" y="16909"/>
                  </a:cubicBezTo>
                  <a:cubicBezTo>
                    <a:pt x="8725" y="17391"/>
                    <a:pt x="8665" y="18654"/>
                    <a:pt x="8665" y="18663"/>
                  </a:cubicBezTo>
                  <a:cubicBezTo>
                    <a:pt x="8665" y="18723"/>
                    <a:pt x="8682" y="18783"/>
                    <a:pt x="8725" y="18835"/>
                  </a:cubicBezTo>
                  <a:cubicBezTo>
                    <a:pt x="8768" y="18878"/>
                    <a:pt x="8820" y="18912"/>
                    <a:pt x="8889" y="18912"/>
                  </a:cubicBezTo>
                  <a:lnTo>
                    <a:pt x="23838" y="18912"/>
                  </a:lnTo>
                  <a:cubicBezTo>
                    <a:pt x="24027" y="18912"/>
                    <a:pt x="24319" y="18835"/>
                    <a:pt x="24577" y="18500"/>
                  </a:cubicBezTo>
                  <a:cubicBezTo>
                    <a:pt x="25041" y="17906"/>
                    <a:pt x="25239" y="16729"/>
                    <a:pt x="25093" y="16144"/>
                  </a:cubicBezTo>
                  <a:cubicBezTo>
                    <a:pt x="25084" y="16093"/>
                    <a:pt x="25050" y="16050"/>
                    <a:pt x="25007" y="16015"/>
                  </a:cubicBezTo>
                  <a:lnTo>
                    <a:pt x="25325" y="15585"/>
                  </a:lnTo>
                  <a:lnTo>
                    <a:pt x="25479" y="15603"/>
                  </a:lnTo>
                  <a:cubicBezTo>
                    <a:pt x="25479" y="15603"/>
                    <a:pt x="24972" y="14141"/>
                    <a:pt x="24964" y="12525"/>
                  </a:cubicBezTo>
                  <a:cubicBezTo>
                    <a:pt x="24972" y="12422"/>
                    <a:pt x="24998" y="12328"/>
                    <a:pt x="25007" y="12250"/>
                  </a:cubicBezTo>
                  <a:cubicBezTo>
                    <a:pt x="25058" y="11923"/>
                    <a:pt x="25084" y="11777"/>
                    <a:pt x="24895" y="11571"/>
                  </a:cubicBezTo>
                  <a:cubicBezTo>
                    <a:pt x="24706" y="11262"/>
                    <a:pt x="22909" y="8313"/>
                    <a:pt x="22050" y="6181"/>
                  </a:cubicBezTo>
                  <a:lnTo>
                    <a:pt x="22041" y="5253"/>
                  </a:lnTo>
                  <a:cubicBezTo>
                    <a:pt x="22041" y="4703"/>
                    <a:pt x="22041" y="4170"/>
                    <a:pt x="21946" y="3620"/>
                  </a:cubicBezTo>
                  <a:cubicBezTo>
                    <a:pt x="21835" y="4153"/>
                    <a:pt x="21826" y="4703"/>
                    <a:pt x="21817" y="5244"/>
                  </a:cubicBezTo>
                  <a:lnTo>
                    <a:pt x="20141" y="3577"/>
                  </a:lnTo>
                  <a:cubicBezTo>
                    <a:pt x="20098" y="3387"/>
                    <a:pt x="20081" y="3207"/>
                    <a:pt x="20107" y="3069"/>
                  </a:cubicBezTo>
                  <a:cubicBezTo>
                    <a:pt x="20107" y="3069"/>
                    <a:pt x="19909" y="3061"/>
                    <a:pt x="19608" y="3035"/>
                  </a:cubicBezTo>
                  <a:lnTo>
                    <a:pt x="18405" y="1832"/>
                  </a:lnTo>
                  <a:cubicBezTo>
                    <a:pt x="18396" y="1385"/>
                    <a:pt x="18388" y="920"/>
                    <a:pt x="18319" y="473"/>
                  </a:cubicBezTo>
                  <a:cubicBezTo>
                    <a:pt x="18259" y="886"/>
                    <a:pt x="18224" y="1299"/>
                    <a:pt x="18216" y="1720"/>
                  </a:cubicBezTo>
                  <a:lnTo>
                    <a:pt x="13376" y="1677"/>
                  </a:lnTo>
                  <a:cubicBezTo>
                    <a:pt x="13376" y="1118"/>
                    <a:pt x="13367" y="559"/>
                    <a:pt x="13290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84" name="Google Shape;1084;p46"/>
            <p:cNvGrpSpPr/>
            <p:nvPr/>
          </p:nvGrpSpPr>
          <p:grpSpPr>
            <a:xfrm>
              <a:off x="6277512" y="2843955"/>
              <a:ext cx="2531756" cy="1879243"/>
              <a:chOff x="1663850" y="1641650"/>
              <a:chExt cx="637000" cy="472825"/>
            </a:xfrm>
          </p:grpSpPr>
          <p:sp>
            <p:nvSpPr>
              <p:cNvPr id="1085" name="Google Shape;1085;p46"/>
              <p:cNvSpPr/>
              <p:nvPr/>
            </p:nvSpPr>
            <p:spPr>
              <a:xfrm>
                <a:off x="1663850" y="1641650"/>
                <a:ext cx="637000" cy="472825"/>
              </a:xfrm>
              <a:custGeom>
                <a:avLst/>
                <a:gdLst/>
                <a:ahLst/>
                <a:cxnLst/>
                <a:rect l="l" t="t" r="r" b="b"/>
                <a:pathLst>
                  <a:path w="25480" h="18913" extrusionOk="0">
                    <a:moveTo>
                      <a:pt x="13152" y="1746"/>
                    </a:moveTo>
                    <a:cubicBezTo>
                      <a:pt x="13152" y="1849"/>
                      <a:pt x="13152" y="1961"/>
                      <a:pt x="13144" y="2055"/>
                    </a:cubicBezTo>
                    <a:lnTo>
                      <a:pt x="13144" y="2219"/>
                    </a:lnTo>
                    <a:lnTo>
                      <a:pt x="12585" y="2219"/>
                    </a:lnTo>
                    <a:lnTo>
                      <a:pt x="13152" y="1746"/>
                    </a:lnTo>
                    <a:close/>
                    <a:moveTo>
                      <a:pt x="13367" y="1892"/>
                    </a:moveTo>
                    <a:lnTo>
                      <a:pt x="13892" y="2236"/>
                    </a:lnTo>
                    <a:cubicBezTo>
                      <a:pt x="13720" y="2227"/>
                      <a:pt x="13548" y="2227"/>
                      <a:pt x="13367" y="2227"/>
                    </a:cubicBezTo>
                    <a:lnTo>
                      <a:pt x="13367" y="2064"/>
                    </a:lnTo>
                    <a:lnTo>
                      <a:pt x="13367" y="1892"/>
                    </a:lnTo>
                    <a:close/>
                    <a:moveTo>
                      <a:pt x="18405" y="1969"/>
                    </a:moveTo>
                    <a:lnTo>
                      <a:pt x="19496" y="3053"/>
                    </a:lnTo>
                    <a:cubicBezTo>
                      <a:pt x="19195" y="3044"/>
                      <a:pt x="18817" y="3027"/>
                      <a:pt x="18405" y="3010"/>
                    </a:cubicBezTo>
                    <a:lnTo>
                      <a:pt x="18405" y="2537"/>
                    </a:lnTo>
                    <a:lnTo>
                      <a:pt x="18405" y="1969"/>
                    </a:lnTo>
                    <a:close/>
                    <a:moveTo>
                      <a:pt x="13359" y="1780"/>
                    </a:moveTo>
                    <a:lnTo>
                      <a:pt x="18121" y="1806"/>
                    </a:lnTo>
                    <a:lnTo>
                      <a:pt x="15516" y="3224"/>
                    </a:lnTo>
                    <a:lnTo>
                      <a:pt x="15439" y="3182"/>
                    </a:lnTo>
                    <a:cubicBezTo>
                      <a:pt x="15379" y="2855"/>
                      <a:pt x="15336" y="2528"/>
                      <a:pt x="15379" y="2313"/>
                    </a:cubicBezTo>
                    <a:cubicBezTo>
                      <a:pt x="15379" y="2313"/>
                      <a:pt x="14786" y="2270"/>
                      <a:pt x="14021" y="2253"/>
                    </a:cubicBezTo>
                    <a:lnTo>
                      <a:pt x="13359" y="1806"/>
                    </a:lnTo>
                    <a:lnTo>
                      <a:pt x="13359" y="1780"/>
                    </a:lnTo>
                    <a:close/>
                    <a:moveTo>
                      <a:pt x="18207" y="1849"/>
                    </a:moveTo>
                    <a:lnTo>
                      <a:pt x="18207" y="1849"/>
                    </a:lnTo>
                    <a:cubicBezTo>
                      <a:pt x="18190" y="2073"/>
                      <a:pt x="18190" y="2305"/>
                      <a:pt x="18181" y="2528"/>
                    </a:cubicBezTo>
                    <a:lnTo>
                      <a:pt x="18173" y="3001"/>
                    </a:lnTo>
                    <a:cubicBezTo>
                      <a:pt x="17906" y="2992"/>
                      <a:pt x="17622" y="2992"/>
                      <a:pt x="17356" y="2992"/>
                    </a:cubicBezTo>
                    <a:cubicBezTo>
                      <a:pt x="16874" y="2992"/>
                      <a:pt x="16410" y="3001"/>
                      <a:pt x="16084" y="3044"/>
                    </a:cubicBezTo>
                    <a:cubicBezTo>
                      <a:pt x="16084" y="3044"/>
                      <a:pt x="16041" y="3250"/>
                      <a:pt x="15989" y="3525"/>
                    </a:cubicBezTo>
                    <a:lnTo>
                      <a:pt x="15602" y="3267"/>
                    </a:lnTo>
                    <a:lnTo>
                      <a:pt x="18207" y="1849"/>
                    </a:lnTo>
                    <a:close/>
                    <a:moveTo>
                      <a:pt x="12645" y="2365"/>
                    </a:moveTo>
                    <a:cubicBezTo>
                      <a:pt x="13660" y="2365"/>
                      <a:pt x="14820" y="2434"/>
                      <a:pt x="15224" y="2451"/>
                    </a:cubicBezTo>
                    <a:cubicBezTo>
                      <a:pt x="15207" y="2975"/>
                      <a:pt x="15456" y="3835"/>
                      <a:pt x="15602" y="4308"/>
                    </a:cubicBezTo>
                    <a:cubicBezTo>
                      <a:pt x="14923" y="4024"/>
                      <a:pt x="14150" y="3878"/>
                      <a:pt x="13316" y="3878"/>
                    </a:cubicBezTo>
                    <a:cubicBezTo>
                      <a:pt x="12723" y="3878"/>
                      <a:pt x="12190" y="3955"/>
                      <a:pt x="11760" y="4041"/>
                    </a:cubicBezTo>
                    <a:cubicBezTo>
                      <a:pt x="11872" y="3087"/>
                      <a:pt x="11768" y="2631"/>
                      <a:pt x="11768" y="2631"/>
                    </a:cubicBezTo>
                    <a:lnTo>
                      <a:pt x="11768" y="2631"/>
                    </a:lnTo>
                    <a:lnTo>
                      <a:pt x="11330" y="3010"/>
                    </a:lnTo>
                    <a:cubicBezTo>
                      <a:pt x="11390" y="2752"/>
                      <a:pt x="11459" y="2537"/>
                      <a:pt x="11485" y="2416"/>
                    </a:cubicBezTo>
                    <a:cubicBezTo>
                      <a:pt x="11777" y="2382"/>
                      <a:pt x="12164" y="2365"/>
                      <a:pt x="12645" y="2365"/>
                    </a:cubicBezTo>
                    <a:close/>
                    <a:moveTo>
                      <a:pt x="13376" y="4033"/>
                    </a:moveTo>
                    <a:cubicBezTo>
                      <a:pt x="13582" y="4033"/>
                      <a:pt x="13788" y="4041"/>
                      <a:pt x="13995" y="4067"/>
                    </a:cubicBezTo>
                    <a:lnTo>
                      <a:pt x="13376" y="4402"/>
                    </a:lnTo>
                    <a:lnTo>
                      <a:pt x="13376" y="4110"/>
                    </a:lnTo>
                    <a:lnTo>
                      <a:pt x="13376" y="4033"/>
                    </a:lnTo>
                    <a:close/>
                    <a:moveTo>
                      <a:pt x="15516" y="3310"/>
                    </a:moveTo>
                    <a:lnTo>
                      <a:pt x="15972" y="3611"/>
                    </a:lnTo>
                    <a:cubicBezTo>
                      <a:pt x="15929" y="3861"/>
                      <a:pt x="15860" y="4161"/>
                      <a:pt x="15809" y="4445"/>
                    </a:cubicBezTo>
                    <a:cubicBezTo>
                      <a:pt x="15731" y="4213"/>
                      <a:pt x="15585" y="3775"/>
                      <a:pt x="15482" y="3336"/>
                    </a:cubicBezTo>
                    <a:lnTo>
                      <a:pt x="15516" y="3310"/>
                    </a:lnTo>
                    <a:close/>
                    <a:moveTo>
                      <a:pt x="13109" y="4033"/>
                    </a:moveTo>
                    <a:lnTo>
                      <a:pt x="13101" y="4110"/>
                    </a:lnTo>
                    <a:lnTo>
                      <a:pt x="13084" y="4712"/>
                    </a:lnTo>
                    <a:cubicBezTo>
                      <a:pt x="12809" y="4712"/>
                      <a:pt x="12533" y="4703"/>
                      <a:pt x="12258" y="4703"/>
                    </a:cubicBezTo>
                    <a:cubicBezTo>
                      <a:pt x="11975" y="4703"/>
                      <a:pt x="11700" y="4703"/>
                      <a:pt x="11433" y="4712"/>
                    </a:cubicBezTo>
                    <a:cubicBezTo>
                      <a:pt x="11467" y="4548"/>
                      <a:pt x="11502" y="4385"/>
                      <a:pt x="11528" y="4239"/>
                    </a:cubicBezTo>
                    <a:cubicBezTo>
                      <a:pt x="11940" y="4144"/>
                      <a:pt x="12482" y="4058"/>
                      <a:pt x="13109" y="4033"/>
                    </a:cubicBezTo>
                    <a:close/>
                    <a:moveTo>
                      <a:pt x="13376" y="4634"/>
                    </a:moveTo>
                    <a:lnTo>
                      <a:pt x="13496" y="4720"/>
                    </a:lnTo>
                    <a:cubicBezTo>
                      <a:pt x="13462" y="4712"/>
                      <a:pt x="13419" y="4712"/>
                      <a:pt x="13376" y="4712"/>
                    </a:cubicBezTo>
                    <a:lnTo>
                      <a:pt x="13376" y="4634"/>
                    </a:lnTo>
                    <a:close/>
                    <a:moveTo>
                      <a:pt x="14107" y="4067"/>
                    </a:moveTo>
                    <a:cubicBezTo>
                      <a:pt x="14657" y="4127"/>
                      <a:pt x="15224" y="4282"/>
                      <a:pt x="15774" y="4548"/>
                    </a:cubicBezTo>
                    <a:cubicBezTo>
                      <a:pt x="15766" y="4643"/>
                      <a:pt x="15757" y="4720"/>
                      <a:pt x="15731" y="4798"/>
                    </a:cubicBezTo>
                    <a:cubicBezTo>
                      <a:pt x="15413" y="4772"/>
                      <a:pt x="14579" y="4746"/>
                      <a:pt x="13634" y="4712"/>
                    </a:cubicBezTo>
                    <a:lnTo>
                      <a:pt x="13367" y="4540"/>
                    </a:lnTo>
                    <a:lnTo>
                      <a:pt x="13367" y="4471"/>
                    </a:lnTo>
                    <a:lnTo>
                      <a:pt x="14107" y="4067"/>
                    </a:lnTo>
                    <a:close/>
                    <a:moveTo>
                      <a:pt x="18130" y="4806"/>
                    </a:moveTo>
                    <a:lnTo>
                      <a:pt x="18130" y="4944"/>
                    </a:lnTo>
                    <a:lnTo>
                      <a:pt x="17915" y="4806"/>
                    </a:lnTo>
                    <a:close/>
                    <a:moveTo>
                      <a:pt x="17347" y="3139"/>
                    </a:moveTo>
                    <a:cubicBezTo>
                      <a:pt x="18362" y="3139"/>
                      <a:pt x="19531" y="3207"/>
                      <a:pt x="19943" y="3224"/>
                    </a:cubicBezTo>
                    <a:cubicBezTo>
                      <a:pt x="19952" y="3757"/>
                      <a:pt x="20270" y="4600"/>
                      <a:pt x="20459" y="5073"/>
                    </a:cubicBezTo>
                    <a:cubicBezTo>
                      <a:pt x="19763" y="4798"/>
                      <a:pt x="18989" y="4643"/>
                      <a:pt x="18147" y="4643"/>
                    </a:cubicBezTo>
                    <a:cubicBezTo>
                      <a:pt x="17313" y="4643"/>
                      <a:pt x="16591" y="4789"/>
                      <a:pt x="16127" y="4918"/>
                    </a:cubicBezTo>
                    <a:cubicBezTo>
                      <a:pt x="16084" y="4720"/>
                      <a:pt x="16023" y="4488"/>
                      <a:pt x="15972" y="4359"/>
                    </a:cubicBezTo>
                    <a:cubicBezTo>
                      <a:pt x="16066" y="3886"/>
                      <a:pt x="16152" y="3388"/>
                      <a:pt x="16195" y="3182"/>
                    </a:cubicBezTo>
                    <a:cubicBezTo>
                      <a:pt x="16470" y="3164"/>
                      <a:pt x="16857" y="3139"/>
                      <a:pt x="17347" y="3139"/>
                    </a:cubicBezTo>
                    <a:close/>
                    <a:moveTo>
                      <a:pt x="18121" y="5193"/>
                    </a:moveTo>
                    <a:lnTo>
                      <a:pt x="18104" y="5485"/>
                    </a:lnTo>
                    <a:cubicBezTo>
                      <a:pt x="17889" y="5477"/>
                      <a:pt x="17674" y="5477"/>
                      <a:pt x="17459" y="5477"/>
                    </a:cubicBezTo>
                    <a:lnTo>
                      <a:pt x="18121" y="5193"/>
                    </a:lnTo>
                    <a:close/>
                    <a:moveTo>
                      <a:pt x="18422" y="5202"/>
                    </a:moveTo>
                    <a:lnTo>
                      <a:pt x="18723" y="5485"/>
                    </a:lnTo>
                    <a:cubicBezTo>
                      <a:pt x="18667" y="5490"/>
                      <a:pt x="18615" y="5492"/>
                      <a:pt x="18566" y="5492"/>
                    </a:cubicBezTo>
                    <a:cubicBezTo>
                      <a:pt x="18516" y="5492"/>
                      <a:pt x="18469" y="5490"/>
                      <a:pt x="18422" y="5485"/>
                    </a:cubicBezTo>
                    <a:lnTo>
                      <a:pt x="18422" y="5202"/>
                    </a:lnTo>
                    <a:close/>
                    <a:moveTo>
                      <a:pt x="17786" y="4815"/>
                    </a:moveTo>
                    <a:lnTo>
                      <a:pt x="18121" y="5038"/>
                    </a:lnTo>
                    <a:lnTo>
                      <a:pt x="18121" y="5107"/>
                    </a:lnTo>
                    <a:lnTo>
                      <a:pt x="17279" y="5477"/>
                    </a:lnTo>
                    <a:lnTo>
                      <a:pt x="17141" y="5477"/>
                    </a:lnTo>
                    <a:cubicBezTo>
                      <a:pt x="16685" y="5477"/>
                      <a:pt x="16273" y="5485"/>
                      <a:pt x="15903" y="5502"/>
                    </a:cubicBezTo>
                    <a:cubicBezTo>
                      <a:pt x="15886" y="5382"/>
                      <a:pt x="15869" y="5270"/>
                      <a:pt x="15860" y="5159"/>
                    </a:cubicBezTo>
                    <a:cubicBezTo>
                      <a:pt x="16195" y="5055"/>
                      <a:pt x="16900" y="4858"/>
                      <a:pt x="17786" y="4815"/>
                    </a:cubicBezTo>
                    <a:close/>
                    <a:moveTo>
                      <a:pt x="20167" y="3723"/>
                    </a:moveTo>
                    <a:lnTo>
                      <a:pt x="21817" y="5356"/>
                    </a:lnTo>
                    <a:lnTo>
                      <a:pt x="21817" y="5477"/>
                    </a:lnTo>
                    <a:lnTo>
                      <a:pt x="20829" y="6121"/>
                    </a:lnTo>
                    <a:cubicBezTo>
                      <a:pt x="20786" y="5915"/>
                      <a:pt x="20760" y="5717"/>
                      <a:pt x="20786" y="5580"/>
                    </a:cubicBezTo>
                    <a:cubicBezTo>
                      <a:pt x="20786" y="5580"/>
                      <a:pt x="19909" y="5528"/>
                      <a:pt x="18826" y="5494"/>
                    </a:cubicBezTo>
                    <a:lnTo>
                      <a:pt x="18422" y="5107"/>
                    </a:lnTo>
                    <a:lnTo>
                      <a:pt x="18422" y="4806"/>
                    </a:lnTo>
                    <a:cubicBezTo>
                      <a:pt x="19161" y="4841"/>
                      <a:pt x="19969" y="4987"/>
                      <a:pt x="20751" y="5374"/>
                    </a:cubicBezTo>
                    <a:cubicBezTo>
                      <a:pt x="20751" y="5374"/>
                      <a:pt x="20339" y="4462"/>
                      <a:pt x="20167" y="3723"/>
                    </a:cubicBezTo>
                    <a:close/>
                    <a:moveTo>
                      <a:pt x="12250" y="4849"/>
                    </a:moveTo>
                    <a:cubicBezTo>
                      <a:pt x="13625" y="4849"/>
                      <a:pt x="15207" y="4927"/>
                      <a:pt x="15714" y="4961"/>
                    </a:cubicBezTo>
                    <a:cubicBezTo>
                      <a:pt x="15680" y="5563"/>
                      <a:pt x="16015" y="6560"/>
                      <a:pt x="16230" y="7119"/>
                    </a:cubicBezTo>
                    <a:cubicBezTo>
                      <a:pt x="15310" y="6611"/>
                      <a:pt x="14278" y="6354"/>
                      <a:pt x="13152" y="6354"/>
                    </a:cubicBezTo>
                    <a:cubicBezTo>
                      <a:pt x="12370" y="6354"/>
                      <a:pt x="11657" y="6482"/>
                      <a:pt x="11115" y="6620"/>
                    </a:cubicBezTo>
                    <a:cubicBezTo>
                      <a:pt x="11425" y="5975"/>
                      <a:pt x="11631" y="5141"/>
                      <a:pt x="11700" y="4858"/>
                    </a:cubicBezTo>
                    <a:cubicBezTo>
                      <a:pt x="11863" y="4849"/>
                      <a:pt x="12043" y="4849"/>
                      <a:pt x="12250" y="4849"/>
                    </a:cubicBezTo>
                    <a:close/>
                    <a:moveTo>
                      <a:pt x="13393" y="6508"/>
                    </a:moveTo>
                    <a:cubicBezTo>
                      <a:pt x="13763" y="6517"/>
                      <a:pt x="14150" y="6560"/>
                      <a:pt x="14554" y="6646"/>
                    </a:cubicBezTo>
                    <a:lnTo>
                      <a:pt x="13393" y="7153"/>
                    </a:lnTo>
                    <a:lnTo>
                      <a:pt x="13393" y="6508"/>
                    </a:lnTo>
                    <a:close/>
                    <a:moveTo>
                      <a:pt x="13032" y="6508"/>
                    </a:moveTo>
                    <a:lnTo>
                      <a:pt x="13015" y="7342"/>
                    </a:lnTo>
                    <a:cubicBezTo>
                      <a:pt x="12585" y="7333"/>
                      <a:pt x="12147" y="7333"/>
                      <a:pt x="11725" y="7333"/>
                    </a:cubicBezTo>
                    <a:lnTo>
                      <a:pt x="11700" y="7333"/>
                    </a:lnTo>
                    <a:cubicBezTo>
                      <a:pt x="11743" y="7170"/>
                      <a:pt x="11768" y="7084"/>
                      <a:pt x="11768" y="7084"/>
                    </a:cubicBezTo>
                    <a:lnTo>
                      <a:pt x="11768" y="7084"/>
                    </a:lnTo>
                    <a:lnTo>
                      <a:pt x="11425" y="7333"/>
                    </a:lnTo>
                    <a:cubicBezTo>
                      <a:pt x="11124" y="7333"/>
                      <a:pt x="10831" y="7342"/>
                      <a:pt x="10556" y="7342"/>
                    </a:cubicBezTo>
                    <a:cubicBezTo>
                      <a:pt x="10642" y="7196"/>
                      <a:pt x="10711" y="7033"/>
                      <a:pt x="10780" y="6861"/>
                    </a:cubicBezTo>
                    <a:cubicBezTo>
                      <a:pt x="11339" y="6697"/>
                      <a:pt x="12129" y="6517"/>
                      <a:pt x="13032" y="6508"/>
                    </a:cubicBezTo>
                    <a:close/>
                    <a:moveTo>
                      <a:pt x="13393" y="7230"/>
                    </a:moveTo>
                    <a:lnTo>
                      <a:pt x="13565" y="7351"/>
                    </a:lnTo>
                    <a:lnTo>
                      <a:pt x="13393" y="7351"/>
                    </a:lnTo>
                    <a:lnTo>
                      <a:pt x="13393" y="7230"/>
                    </a:lnTo>
                    <a:close/>
                    <a:moveTo>
                      <a:pt x="14682" y="6680"/>
                    </a:moveTo>
                    <a:cubicBezTo>
                      <a:pt x="14872" y="6723"/>
                      <a:pt x="15078" y="6783"/>
                      <a:pt x="15267" y="6852"/>
                    </a:cubicBezTo>
                    <a:cubicBezTo>
                      <a:pt x="15241" y="7033"/>
                      <a:pt x="15207" y="7222"/>
                      <a:pt x="15172" y="7394"/>
                    </a:cubicBezTo>
                    <a:cubicBezTo>
                      <a:pt x="14743" y="7385"/>
                      <a:pt x="14235" y="7368"/>
                      <a:pt x="13703" y="7351"/>
                    </a:cubicBezTo>
                    <a:lnTo>
                      <a:pt x="13462" y="7196"/>
                    </a:lnTo>
                    <a:lnTo>
                      <a:pt x="14682" y="6680"/>
                    </a:lnTo>
                    <a:close/>
                    <a:moveTo>
                      <a:pt x="15396" y="6990"/>
                    </a:moveTo>
                    <a:cubicBezTo>
                      <a:pt x="15723" y="7050"/>
                      <a:pt x="16144" y="7282"/>
                      <a:pt x="16290" y="7351"/>
                    </a:cubicBezTo>
                    <a:cubicBezTo>
                      <a:pt x="16195" y="7376"/>
                      <a:pt x="16109" y="7394"/>
                      <a:pt x="16023" y="7428"/>
                    </a:cubicBezTo>
                    <a:cubicBezTo>
                      <a:pt x="15843" y="7419"/>
                      <a:pt x="15602" y="7419"/>
                      <a:pt x="15336" y="7411"/>
                    </a:cubicBezTo>
                    <a:lnTo>
                      <a:pt x="15396" y="6990"/>
                    </a:lnTo>
                    <a:close/>
                    <a:moveTo>
                      <a:pt x="18061" y="7273"/>
                    </a:moveTo>
                    <a:lnTo>
                      <a:pt x="18052" y="7634"/>
                    </a:lnTo>
                    <a:lnTo>
                      <a:pt x="17545" y="7299"/>
                    </a:lnTo>
                    <a:cubicBezTo>
                      <a:pt x="17717" y="7290"/>
                      <a:pt x="17889" y="7273"/>
                      <a:pt x="18061" y="7273"/>
                    </a:cubicBezTo>
                    <a:close/>
                    <a:moveTo>
                      <a:pt x="18422" y="7282"/>
                    </a:moveTo>
                    <a:cubicBezTo>
                      <a:pt x="18602" y="7290"/>
                      <a:pt x="18783" y="7299"/>
                      <a:pt x="18981" y="7325"/>
                    </a:cubicBezTo>
                    <a:lnTo>
                      <a:pt x="18422" y="7686"/>
                    </a:lnTo>
                    <a:lnTo>
                      <a:pt x="18422" y="7282"/>
                    </a:lnTo>
                    <a:close/>
                    <a:moveTo>
                      <a:pt x="11571" y="2992"/>
                    </a:moveTo>
                    <a:lnTo>
                      <a:pt x="11571" y="2992"/>
                    </a:lnTo>
                    <a:cubicBezTo>
                      <a:pt x="11442" y="3929"/>
                      <a:pt x="11055" y="6354"/>
                      <a:pt x="10230" y="7591"/>
                    </a:cubicBezTo>
                    <a:cubicBezTo>
                      <a:pt x="10023" y="7557"/>
                      <a:pt x="9525" y="7488"/>
                      <a:pt x="8820" y="7488"/>
                    </a:cubicBezTo>
                    <a:cubicBezTo>
                      <a:pt x="8081" y="7488"/>
                      <a:pt x="7006" y="7566"/>
                      <a:pt x="5837" y="7875"/>
                    </a:cubicBezTo>
                    <a:lnTo>
                      <a:pt x="11571" y="2992"/>
                    </a:lnTo>
                    <a:close/>
                    <a:moveTo>
                      <a:pt x="17141" y="5623"/>
                    </a:moveTo>
                    <a:cubicBezTo>
                      <a:pt x="18525" y="5623"/>
                      <a:pt x="20124" y="5700"/>
                      <a:pt x="20622" y="5726"/>
                    </a:cubicBezTo>
                    <a:cubicBezTo>
                      <a:pt x="20622" y="6319"/>
                      <a:pt x="21026" y="7308"/>
                      <a:pt x="21284" y="7875"/>
                    </a:cubicBezTo>
                    <a:cubicBezTo>
                      <a:pt x="20339" y="7385"/>
                      <a:pt x="19299" y="7127"/>
                      <a:pt x="18173" y="7127"/>
                    </a:cubicBezTo>
                    <a:cubicBezTo>
                      <a:pt x="17614" y="7127"/>
                      <a:pt x="17089" y="7196"/>
                      <a:pt x="16642" y="7273"/>
                    </a:cubicBezTo>
                    <a:cubicBezTo>
                      <a:pt x="16599" y="7050"/>
                      <a:pt x="16427" y="6199"/>
                      <a:pt x="16324" y="5631"/>
                    </a:cubicBezTo>
                    <a:cubicBezTo>
                      <a:pt x="16574" y="5623"/>
                      <a:pt x="16840" y="5623"/>
                      <a:pt x="17141" y="5623"/>
                    </a:cubicBezTo>
                    <a:close/>
                    <a:moveTo>
                      <a:pt x="11218" y="7480"/>
                    </a:moveTo>
                    <a:lnTo>
                      <a:pt x="10255" y="8185"/>
                    </a:lnTo>
                    <a:cubicBezTo>
                      <a:pt x="10410" y="7978"/>
                      <a:pt x="10608" y="7712"/>
                      <a:pt x="10711" y="7480"/>
                    </a:cubicBezTo>
                    <a:cubicBezTo>
                      <a:pt x="10763" y="7485"/>
                      <a:pt x="10816" y="7487"/>
                      <a:pt x="10871" y="7487"/>
                    </a:cubicBezTo>
                    <a:cubicBezTo>
                      <a:pt x="10981" y="7487"/>
                      <a:pt x="11098" y="7480"/>
                      <a:pt x="11218" y="7480"/>
                    </a:cubicBezTo>
                    <a:close/>
                    <a:moveTo>
                      <a:pt x="17416" y="7325"/>
                    </a:moveTo>
                    <a:lnTo>
                      <a:pt x="18052" y="7729"/>
                    </a:lnTo>
                    <a:lnTo>
                      <a:pt x="18052" y="7858"/>
                    </a:lnTo>
                    <a:lnTo>
                      <a:pt x="16814" y="8245"/>
                    </a:lnTo>
                    <a:lnTo>
                      <a:pt x="16410" y="8245"/>
                    </a:lnTo>
                    <a:cubicBezTo>
                      <a:pt x="16419" y="7978"/>
                      <a:pt x="16445" y="7695"/>
                      <a:pt x="16505" y="7462"/>
                    </a:cubicBezTo>
                    <a:cubicBezTo>
                      <a:pt x="16513" y="7462"/>
                      <a:pt x="16513" y="7471"/>
                      <a:pt x="16522" y="7471"/>
                    </a:cubicBezTo>
                    <a:cubicBezTo>
                      <a:pt x="16522" y="7471"/>
                      <a:pt x="16522" y="7462"/>
                      <a:pt x="16513" y="7462"/>
                    </a:cubicBezTo>
                    <a:cubicBezTo>
                      <a:pt x="16797" y="7394"/>
                      <a:pt x="17098" y="7351"/>
                      <a:pt x="17416" y="7325"/>
                    </a:cubicBezTo>
                    <a:close/>
                    <a:moveTo>
                      <a:pt x="21783" y="5563"/>
                    </a:moveTo>
                    <a:lnTo>
                      <a:pt x="21757" y="6878"/>
                    </a:lnTo>
                    <a:lnTo>
                      <a:pt x="21714" y="8245"/>
                    </a:lnTo>
                    <a:lnTo>
                      <a:pt x="21534" y="8073"/>
                    </a:lnTo>
                    <a:cubicBezTo>
                      <a:pt x="21362" y="7720"/>
                      <a:pt x="20975" y="6869"/>
                      <a:pt x="20812" y="6190"/>
                    </a:cubicBezTo>
                    <a:lnTo>
                      <a:pt x="21783" y="5563"/>
                    </a:lnTo>
                    <a:close/>
                    <a:moveTo>
                      <a:pt x="18044" y="7935"/>
                    </a:moveTo>
                    <a:lnTo>
                      <a:pt x="18026" y="8253"/>
                    </a:lnTo>
                    <a:cubicBezTo>
                      <a:pt x="17708" y="8245"/>
                      <a:pt x="17390" y="8245"/>
                      <a:pt x="17055" y="8245"/>
                    </a:cubicBezTo>
                    <a:lnTo>
                      <a:pt x="18044" y="7935"/>
                    </a:lnTo>
                    <a:close/>
                    <a:moveTo>
                      <a:pt x="18430" y="8021"/>
                    </a:moveTo>
                    <a:lnTo>
                      <a:pt x="18740" y="8253"/>
                    </a:lnTo>
                    <a:cubicBezTo>
                      <a:pt x="18705" y="8259"/>
                      <a:pt x="18670" y="8261"/>
                      <a:pt x="18635" y="8261"/>
                    </a:cubicBezTo>
                    <a:cubicBezTo>
                      <a:pt x="18564" y="8261"/>
                      <a:pt x="18493" y="8253"/>
                      <a:pt x="18430" y="8253"/>
                    </a:cubicBezTo>
                    <a:lnTo>
                      <a:pt x="18430" y="8021"/>
                    </a:lnTo>
                    <a:close/>
                    <a:moveTo>
                      <a:pt x="19092" y="7342"/>
                    </a:moveTo>
                    <a:cubicBezTo>
                      <a:pt x="19892" y="7454"/>
                      <a:pt x="20751" y="7712"/>
                      <a:pt x="21577" y="8227"/>
                    </a:cubicBezTo>
                    <a:lnTo>
                      <a:pt x="21731" y="8356"/>
                    </a:lnTo>
                    <a:lnTo>
                      <a:pt x="21731" y="8408"/>
                    </a:lnTo>
                    <a:lnTo>
                      <a:pt x="21602" y="8485"/>
                    </a:lnTo>
                    <a:cubicBezTo>
                      <a:pt x="21611" y="8442"/>
                      <a:pt x="21611" y="8399"/>
                      <a:pt x="21620" y="8365"/>
                    </a:cubicBezTo>
                    <a:cubicBezTo>
                      <a:pt x="21620" y="8365"/>
                      <a:pt x="20373" y="8313"/>
                      <a:pt x="18869" y="8279"/>
                    </a:cubicBezTo>
                    <a:lnTo>
                      <a:pt x="18430" y="7944"/>
                    </a:lnTo>
                    <a:lnTo>
                      <a:pt x="18430" y="7780"/>
                    </a:lnTo>
                    <a:lnTo>
                      <a:pt x="19092" y="7342"/>
                    </a:lnTo>
                    <a:close/>
                    <a:moveTo>
                      <a:pt x="11829" y="7480"/>
                    </a:moveTo>
                    <a:cubicBezTo>
                      <a:pt x="13660" y="7480"/>
                      <a:pt x="15714" y="7557"/>
                      <a:pt x="16316" y="7591"/>
                    </a:cubicBezTo>
                    <a:cubicBezTo>
                      <a:pt x="16204" y="8159"/>
                      <a:pt x="16247" y="8881"/>
                      <a:pt x="16281" y="9225"/>
                    </a:cubicBezTo>
                    <a:cubicBezTo>
                      <a:pt x="15654" y="9104"/>
                      <a:pt x="14648" y="9044"/>
                      <a:pt x="13281" y="9044"/>
                    </a:cubicBezTo>
                    <a:cubicBezTo>
                      <a:pt x="12834" y="9044"/>
                      <a:pt x="12370" y="9053"/>
                      <a:pt x="11932" y="9061"/>
                    </a:cubicBezTo>
                    <a:cubicBezTo>
                      <a:pt x="11914" y="8503"/>
                      <a:pt x="11820" y="7987"/>
                      <a:pt x="11777" y="7815"/>
                    </a:cubicBezTo>
                    <a:lnTo>
                      <a:pt x="11829" y="7480"/>
                    </a:lnTo>
                    <a:close/>
                    <a:moveTo>
                      <a:pt x="13578" y="9192"/>
                    </a:moveTo>
                    <a:cubicBezTo>
                      <a:pt x="13638" y="9192"/>
                      <a:pt x="13698" y="9195"/>
                      <a:pt x="13763" y="9199"/>
                    </a:cubicBezTo>
                    <a:lnTo>
                      <a:pt x="13393" y="9319"/>
                    </a:lnTo>
                    <a:lnTo>
                      <a:pt x="13393" y="9199"/>
                    </a:lnTo>
                    <a:cubicBezTo>
                      <a:pt x="13458" y="9195"/>
                      <a:pt x="13518" y="9192"/>
                      <a:pt x="13578" y="9192"/>
                    </a:cubicBezTo>
                    <a:close/>
                    <a:moveTo>
                      <a:pt x="12980" y="9190"/>
                    </a:moveTo>
                    <a:lnTo>
                      <a:pt x="12972" y="9706"/>
                    </a:lnTo>
                    <a:cubicBezTo>
                      <a:pt x="12559" y="9697"/>
                      <a:pt x="12129" y="9680"/>
                      <a:pt x="11725" y="9672"/>
                    </a:cubicBezTo>
                    <a:cubicBezTo>
                      <a:pt x="11734" y="9517"/>
                      <a:pt x="11743" y="9354"/>
                      <a:pt x="11760" y="9199"/>
                    </a:cubicBezTo>
                    <a:cubicBezTo>
                      <a:pt x="12147" y="9199"/>
                      <a:pt x="12559" y="9199"/>
                      <a:pt x="12980" y="9190"/>
                    </a:cubicBezTo>
                    <a:close/>
                    <a:moveTo>
                      <a:pt x="13393" y="9594"/>
                    </a:moveTo>
                    <a:lnTo>
                      <a:pt x="13591" y="9740"/>
                    </a:lnTo>
                    <a:cubicBezTo>
                      <a:pt x="13531" y="9740"/>
                      <a:pt x="13462" y="9740"/>
                      <a:pt x="13393" y="9723"/>
                    </a:cubicBezTo>
                    <a:lnTo>
                      <a:pt x="13393" y="9594"/>
                    </a:lnTo>
                    <a:close/>
                    <a:moveTo>
                      <a:pt x="14003" y="9199"/>
                    </a:moveTo>
                    <a:cubicBezTo>
                      <a:pt x="14192" y="9199"/>
                      <a:pt x="14382" y="9216"/>
                      <a:pt x="14562" y="9216"/>
                    </a:cubicBezTo>
                    <a:cubicBezTo>
                      <a:pt x="14536" y="9397"/>
                      <a:pt x="14519" y="9586"/>
                      <a:pt x="14493" y="9758"/>
                    </a:cubicBezTo>
                    <a:cubicBezTo>
                      <a:pt x="14253" y="9749"/>
                      <a:pt x="13995" y="9740"/>
                      <a:pt x="13728" y="9732"/>
                    </a:cubicBezTo>
                    <a:lnTo>
                      <a:pt x="13393" y="9491"/>
                    </a:lnTo>
                    <a:lnTo>
                      <a:pt x="13393" y="9397"/>
                    </a:lnTo>
                    <a:lnTo>
                      <a:pt x="14003" y="9199"/>
                    </a:lnTo>
                    <a:close/>
                    <a:moveTo>
                      <a:pt x="21714" y="8494"/>
                    </a:moveTo>
                    <a:lnTo>
                      <a:pt x="21671" y="10101"/>
                    </a:lnTo>
                    <a:cubicBezTo>
                      <a:pt x="21620" y="9775"/>
                      <a:pt x="21525" y="9096"/>
                      <a:pt x="21577" y="8571"/>
                    </a:cubicBezTo>
                    <a:lnTo>
                      <a:pt x="21714" y="8494"/>
                    </a:lnTo>
                    <a:close/>
                    <a:moveTo>
                      <a:pt x="16832" y="8408"/>
                    </a:moveTo>
                    <a:cubicBezTo>
                      <a:pt x="18688" y="8408"/>
                      <a:pt x="20837" y="8485"/>
                      <a:pt x="21439" y="8511"/>
                    </a:cubicBezTo>
                    <a:cubicBezTo>
                      <a:pt x="21370" y="9061"/>
                      <a:pt x="21473" y="9775"/>
                      <a:pt x="21525" y="10136"/>
                    </a:cubicBezTo>
                    <a:cubicBezTo>
                      <a:pt x="20889" y="10015"/>
                      <a:pt x="19883" y="9964"/>
                      <a:pt x="18516" y="9964"/>
                    </a:cubicBezTo>
                    <a:cubicBezTo>
                      <a:pt x="17820" y="9964"/>
                      <a:pt x="17107" y="9973"/>
                      <a:pt x="16488" y="9998"/>
                    </a:cubicBezTo>
                    <a:lnTo>
                      <a:pt x="16488" y="9852"/>
                    </a:lnTo>
                    <a:cubicBezTo>
                      <a:pt x="16488" y="9852"/>
                      <a:pt x="15723" y="9809"/>
                      <a:pt x="14648" y="9783"/>
                    </a:cubicBezTo>
                    <a:cubicBezTo>
                      <a:pt x="14665" y="9637"/>
                      <a:pt x="14691" y="9500"/>
                      <a:pt x="14700" y="9362"/>
                    </a:cubicBezTo>
                    <a:cubicBezTo>
                      <a:pt x="15439" y="9371"/>
                      <a:pt x="16857" y="9568"/>
                      <a:pt x="16857" y="9568"/>
                    </a:cubicBezTo>
                    <a:cubicBezTo>
                      <a:pt x="16857" y="9568"/>
                      <a:pt x="16746" y="8846"/>
                      <a:pt x="16763" y="8408"/>
                    </a:cubicBezTo>
                    <a:close/>
                    <a:moveTo>
                      <a:pt x="18001" y="10119"/>
                    </a:moveTo>
                    <a:lnTo>
                      <a:pt x="18001" y="10205"/>
                    </a:lnTo>
                    <a:lnTo>
                      <a:pt x="17863" y="10119"/>
                    </a:lnTo>
                    <a:close/>
                    <a:moveTo>
                      <a:pt x="18688" y="10101"/>
                    </a:moveTo>
                    <a:lnTo>
                      <a:pt x="18422" y="10256"/>
                    </a:lnTo>
                    <a:lnTo>
                      <a:pt x="18430" y="10101"/>
                    </a:lnTo>
                    <a:close/>
                    <a:moveTo>
                      <a:pt x="21499" y="10273"/>
                    </a:moveTo>
                    <a:lnTo>
                      <a:pt x="21499" y="10273"/>
                    </a:lnTo>
                    <a:cubicBezTo>
                      <a:pt x="21568" y="10291"/>
                      <a:pt x="21620" y="10299"/>
                      <a:pt x="21671" y="10308"/>
                    </a:cubicBezTo>
                    <a:lnTo>
                      <a:pt x="21671" y="10402"/>
                    </a:lnTo>
                    <a:lnTo>
                      <a:pt x="21499" y="10273"/>
                    </a:lnTo>
                    <a:close/>
                    <a:moveTo>
                      <a:pt x="17734" y="10101"/>
                    </a:moveTo>
                    <a:lnTo>
                      <a:pt x="18001" y="10273"/>
                    </a:lnTo>
                    <a:lnTo>
                      <a:pt x="18001" y="10471"/>
                    </a:lnTo>
                    <a:cubicBezTo>
                      <a:pt x="17502" y="10454"/>
                      <a:pt x="17012" y="10445"/>
                      <a:pt x="16531" y="10437"/>
                    </a:cubicBezTo>
                    <a:cubicBezTo>
                      <a:pt x="16505" y="10351"/>
                      <a:pt x="16505" y="10239"/>
                      <a:pt x="16496" y="10136"/>
                    </a:cubicBezTo>
                    <a:cubicBezTo>
                      <a:pt x="16883" y="10127"/>
                      <a:pt x="17304" y="10110"/>
                      <a:pt x="17734" y="10101"/>
                    </a:cubicBezTo>
                    <a:close/>
                    <a:moveTo>
                      <a:pt x="18852" y="10101"/>
                    </a:moveTo>
                    <a:cubicBezTo>
                      <a:pt x="19806" y="10110"/>
                      <a:pt x="20708" y="10144"/>
                      <a:pt x="21353" y="10256"/>
                    </a:cubicBezTo>
                    <a:lnTo>
                      <a:pt x="21671" y="10497"/>
                    </a:lnTo>
                    <a:lnTo>
                      <a:pt x="21663" y="10617"/>
                    </a:lnTo>
                    <a:cubicBezTo>
                      <a:pt x="21302" y="10600"/>
                      <a:pt x="19978" y="10540"/>
                      <a:pt x="18473" y="10488"/>
                    </a:cubicBezTo>
                    <a:lnTo>
                      <a:pt x="18430" y="10454"/>
                    </a:lnTo>
                    <a:lnTo>
                      <a:pt x="18430" y="10342"/>
                    </a:lnTo>
                    <a:lnTo>
                      <a:pt x="18852" y="10101"/>
                    </a:lnTo>
                    <a:close/>
                    <a:moveTo>
                      <a:pt x="9018" y="7652"/>
                    </a:moveTo>
                    <a:cubicBezTo>
                      <a:pt x="9018" y="7652"/>
                      <a:pt x="8932" y="7712"/>
                      <a:pt x="8768" y="7806"/>
                    </a:cubicBezTo>
                    <a:cubicBezTo>
                      <a:pt x="8622" y="7901"/>
                      <a:pt x="8390" y="8030"/>
                      <a:pt x="8124" y="8202"/>
                    </a:cubicBezTo>
                    <a:cubicBezTo>
                      <a:pt x="7857" y="8365"/>
                      <a:pt x="7556" y="8554"/>
                      <a:pt x="7221" y="8760"/>
                    </a:cubicBezTo>
                    <a:cubicBezTo>
                      <a:pt x="6886" y="8967"/>
                      <a:pt x="6533" y="9190"/>
                      <a:pt x="6181" y="9405"/>
                    </a:cubicBezTo>
                    <a:cubicBezTo>
                      <a:pt x="5828" y="9620"/>
                      <a:pt x="5467" y="9844"/>
                      <a:pt x="5141" y="10041"/>
                    </a:cubicBezTo>
                    <a:cubicBezTo>
                      <a:pt x="4805" y="10230"/>
                      <a:pt x="4496" y="10428"/>
                      <a:pt x="4212" y="10574"/>
                    </a:cubicBezTo>
                    <a:cubicBezTo>
                      <a:pt x="4075" y="10652"/>
                      <a:pt x="3954" y="10729"/>
                      <a:pt x="3851" y="10789"/>
                    </a:cubicBezTo>
                    <a:cubicBezTo>
                      <a:pt x="3740" y="10858"/>
                      <a:pt x="3645" y="10910"/>
                      <a:pt x="3559" y="10952"/>
                    </a:cubicBezTo>
                    <a:cubicBezTo>
                      <a:pt x="3396" y="11038"/>
                      <a:pt x="3310" y="11090"/>
                      <a:pt x="3310" y="11090"/>
                    </a:cubicBezTo>
                    <a:cubicBezTo>
                      <a:pt x="3310" y="11090"/>
                      <a:pt x="3404" y="11047"/>
                      <a:pt x="3568" y="10961"/>
                    </a:cubicBezTo>
                    <a:cubicBezTo>
                      <a:pt x="3654" y="10918"/>
                      <a:pt x="3748" y="10875"/>
                      <a:pt x="3860" y="10815"/>
                    </a:cubicBezTo>
                    <a:cubicBezTo>
                      <a:pt x="3980" y="10763"/>
                      <a:pt x="4092" y="10695"/>
                      <a:pt x="4238" y="10617"/>
                    </a:cubicBezTo>
                    <a:cubicBezTo>
                      <a:pt x="4513" y="10471"/>
                      <a:pt x="4823" y="10299"/>
                      <a:pt x="5166" y="10101"/>
                    </a:cubicBezTo>
                    <a:cubicBezTo>
                      <a:pt x="5502" y="9912"/>
                      <a:pt x="5871" y="9697"/>
                      <a:pt x="6224" y="9483"/>
                    </a:cubicBezTo>
                    <a:cubicBezTo>
                      <a:pt x="6576" y="9268"/>
                      <a:pt x="6929" y="9044"/>
                      <a:pt x="7255" y="8829"/>
                    </a:cubicBezTo>
                    <a:cubicBezTo>
                      <a:pt x="7591" y="8614"/>
                      <a:pt x="7891" y="8417"/>
                      <a:pt x="8149" y="8245"/>
                    </a:cubicBezTo>
                    <a:cubicBezTo>
                      <a:pt x="8407" y="8073"/>
                      <a:pt x="8622" y="7935"/>
                      <a:pt x="8768" y="7823"/>
                    </a:cubicBezTo>
                    <a:cubicBezTo>
                      <a:pt x="8923" y="7729"/>
                      <a:pt x="9009" y="7669"/>
                      <a:pt x="9009" y="7669"/>
                    </a:cubicBezTo>
                    <a:cubicBezTo>
                      <a:pt x="9361" y="7677"/>
                      <a:pt x="9662" y="7695"/>
                      <a:pt x="9886" y="7720"/>
                    </a:cubicBezTo>
                    <a:cubicBezTo>
                      <a:pt x="9465" y="8786"/>
                      <a:pt x="8777" y="10291"/>
                      <a:pt x="7952" y="11348"/>
                    </a:cubicBezTo>
                    <a:cubicBezTo>
                      <a:pt x="7720" y="11322"/>
                      <a:pt x="7032" y="11245"/>
                      <a:pt x="5923" y="11245"/>
                    </a:cubicBezTo>
                    <a:cubicBezTo>
                      <a:pt x="4840" y="11245"/>
                      <a:pt x="3688" y="11305"/>
                      <a:pt x="2493" y="11451"/>
                    </a:cubicBezTo>
                    <a:lnTo>
                      <a:pt x="8803" y="7652"/>
                    </a:lnTo>
                    <a:close/>
                    <a:moveTo>
                      <a:pt x="8502" y="7643"/>
                    </a:moveTo>
                    <a:lnTo>
                      <a:pt x="2012" y="11537"/>
                    </a:lnTo>
                    <a:lnTo>
                      <a:pt x="1505" y="11288"/>
                    </a:lnTo>
                    <a:lnTo>
                      <a:pt x="5270" y="8210"/>
                    </a:lnTo>
                    <a:cubicBezTo>
                      <a:pt x="6456" y="7806"/>
                      <a:pt x="7608" y="7677"/>
                      <a:pt x="8502" y="7643"/>
                    </a:cubicBezTo>
                    <a:close/>
                    <a:moveTo>
                      <a:pt x="11940" y="9844"/>
                    </a:moveTo>
                    <a:cubicBezTo>
                      <a:pt x="13840" y="9878"/>
                      <a:pt x="15809" y="9964"/>
                      <a:pt x="16342" y="9998"/>
                    </a:cubicBezTo>
                    <a:cubicBezTo>
                      <a:pt x="16376" y="10763"/>
                      <a:pt x="16470" y="11520"/>
                      <a:pt x="16531" y="11907"/>
                    </a:cubicBezTo>
                    <a:cubicBezTo>
                      <a:pt x="15430" y="11520"/>
                      <a:pt x="14227" y="11314"/>
                      <a:pt x="12929" y="11314"/>
                    </a:cubicBezTo>
                    <a:cubicBezTo>
                      <a:pt x="12533" y="11314"/>
                      <a:pt x="12147" y="11339"/>
                      <a:pt x="11786" y="11374"/>
                    </a:cubicBezTo>
                    <a:cubicBezTo>
                      <a:pt x="11889" y="10652"/>
                      <a:pt x="11932" y="10067"/>
                      <a:pt x="11940" y="9844"/>
                    </a:cubicBezTo>
                    <a:close/>
                    <a:moveTo>
                      <a:pt x="12929" y="11460"/>
                    </a:moveTo>
                    <a:lnTo>
                      <a:pt x="12920" y="12010"/>
                    </a:lnTo>
                    <a:lnTo>
                      <a:pt x="11416" y="11950"/>
                    </a:lnTo>
                    <a:cubicBezTo>
                      <a:pt x="11442" y="11812"/>
                      <a:pt x="11467" y="11675"/>
                      <a:pt x="11485" y="11537"/>
                    </a:cubicBezTo>
                    <a:cubicBezTo>
                      <a:pt x="11940" y="11494"/>
                      <a:pt x="12422" y="11460"/>
                      <a:pt x="12929" y="11460"/>
                    </a:cubicBezTo>
                    <a:close/>
                    <a:moveTo>
                      <a:pt x="14691" y="11597"/>
                    </a:moveTo>
                    <a:lnTo>
                      <a:pt x="14691" y="11597"/>
                    </a:lnTo>
                    <a:cubicBezTo>
                      <a:pt x="15198" y="11675"/>
                      <a:pt x="15714" y="11786"/>
                      <a:pt x="16230" y="11958"/>
                    </a:cubicBezTo>
                    <a:cubicBezTo>
                      <a:pt x="15817" y="11958"/>
                      <a:pt x="14992" y="12018"/>
                      <a:pt x="14700" y="12044"/>
                    </a:cubicBezTo>
                    <a:cubicBezTo>
                      <a:pt x="14691" y="11889"/>
                      <a:pt x="14691" y="11735"/>
                      <a:pt x="14691" y="11597"/>
                    </a:cubicBezTo>
                    <a:close/>
                    <a:moveTo>
                      <a:pt x="13393" y="11838"/>
                    </a:moveTo>
                    <a:lnTo>
                      <a:pt x="13711" y="12053"/>
                    </a:lnTo>
                    <a:lnTo>
                      <a:pt x="13711" y="12053"/>
                    </a:lnTo>
                    <a:lnTo>
                      <a:pt x="13393" y="12036"/>
                    </a:lnTo>
                    <a:lnTo>
                      <a:pt x="13393" y="11838"/>
                    </a:lnTo>
                    <a:close/>
                    <a:moveTo>
                      <a:pt x="13393" y="11468"/>
                    </a:moveTo>
                    <a:cubicBezTo>
                      <a:pt x="13763" y="11477"/>
                      <a:pt x="14141" y="11511"/>
                      <a:pt x="14528" y="11563"/>
                    </a:cubicBezTo>
                    <a:cubicBezTo>
                      <a:pt x="14536" y="11726"/>
                      <a:pt x="14536" y="11898"/>
                      <a:pt x="14528" y="12061"/>
                    </a:cubicBezTo>
                    <a:lnTo>
                      <a:pt x="13840" y="12036"/>
                    </a:lnTo>
                    <a:lnTo>
                      <a:pt x="13393" y="11735"/>
                    </a:lnTo>
                    <a:lnTo>
                      <a:pt x="13393" y="11468"/>
                    </a:lnTo>
                    <a:close/>
                    <a:moveTo>
                      <a:pt x="17958" y="12242"/>
                    </a:moveTo>
                    <a:lnTo>
                      <a:pt x="17949" y="12637"/>
                    </a:lnTo>
                    <a:lnTo>
                      <a:pt x="17407" y="12276"/>
                    </a:lnTo>
                    <a:cubicBezTo>
                      <a:pt x="17588" y="12251"/>
                      <a:pt x="17777" y="12242"/>
                      <a:pt x="17958" y="12242"/>
                    </a:cubicBezTo>
                    <a:close/>
                    <a:moveTo>
                      <a:pt x="18422" y="12233"/>
                    </a:moveTo>
                    <a:cubicBezTo>
                      <a:pt x="18620" y="12233"/>
                      <a:pt x="18834" y="12242"/>
                      <a:pt x="19067" y="12251"/>
                    </a:cubicBezTo>
                    <a:lnTo>
                      <a:pt x="18422" y="12637"/>
                    </a:lnTo>
                    <a:lnTo>
                      <a:pt x="18422" y="12233"/>
                    </a:lnTo>
                    <a:close/>
                    <a:moveTo>
                      <a:pt x="16874" y="10600"/>
                    </a:moveTo>
                    <a:lnTo>
                      <a:pt x="16874" y="10600"/>
                    </a:lnTo>
                    <a:cubicBezTo>
                      <a:pt x="18895" y="10634"/>
                      <a:pt x="21087" y="10738"/>
                      <a:pt x="21628" y="10763"/>
                    </a:cubicBezTo>
                    <a:cubicBezTo>
                      <a:pt x="21714" y="11511"/>
                      <a:pt x="21869" y="12276"/>
                      <a:pt x="21955" y="12663"/>
                    </a:cubicBezTo>
                    <a:cubicBezTo>
                      <a:pt x="20837" y="12285"/>
                      <a:pt x="19608" y="12079"/>
                      <a:pt x="18319" y="12079"/>
                    </a:cubicBezTo>
                    <a:cubicBezTo>
                      <a:pt x="17820" y="12079"/>
                      <a:pt x="17356" y="12113"/>
                      <a:pt x="16926" y="12156"/>
                    </a:cubicBezTo>
                    <a:cubicBezTo>
                      <a:pt x="16943" y="11468"/>
                      <a:pt x="16892" y="10832"/>
                      <a:pt x="16874" y="10600"/>
                    </a:cubicBezTo>
                    <a:close/>
                    <a:moveTo>
                      <a:pt x="5837" y="11382"/>
                    </a:moveTo>
                    <a:lnTo>
                      <a:pt x="3980" y="12723"/>
                    </a:lnTo>
                    <a:lnTo>
                      <a:pt x="2149" y="11632"/>
                    </a:lnTo>
                    <a:cubicBezTo>
                      <a:pt x="3645" y="11451"/>
                      <a:pt x="4874" y="11382"/>
                      <a:pt x="5837" y="11382"/>
                    </a:cubicBezTo>
                    <a:close/>
                    <a:moveTo>
                      <a:pt x="11519" y="7454"/>
                    </a:moveTo>
                    <a:lnTo>
                      <a:pt x="11519" y="7454"/>
                    </a:lnTo>
                    <a:cubicBezTo>
                      <a:pt x="11253" y="8460"/>
                      <a:pt x="10488" y="11150"/>
                      <a:pt x="9499" y="12740"/>
                    </a:cubicBezTo>
                    <a:cubicBezTo>
                      <a:pt x="9198" y="12655"/>
                      <a:pt x="8287" y="12440"/>
                      <a:pt x="6843" y="12440"/>
                    </a:cubicBezTo>
                    <a:cubicBezTo>
                      <a:pt x="6052" y="12440"/>
                      <a:pt x="5209" y="12500"/>
                      <a:pt x="4358" y="12637"/>
                    </a:cubicBezTo>
                    <a:lnTo>
                      <a:pt x="6095" y="11382"/>
                    </a:lnTo>
                    <a:lnTo>
                      <a:pt x="6327" y="11382"/>
                    </a:lnTo>
                    <a:cubicBezTo>
                      <a:pt x="6207" y="11460"/>
                      <a:pt x="6103" y="11528"/>
                      <a:pt x="6009" y="11606"/>
                    </a:cubicBezTo>
                    <a:cubicBezTo>
                      <a:pt x="5734" y="11804"/>
                      <a:pt x="5502" y="11950"/>
                      <a:pt x="5338" y="12070"/>
                    </a:cubicBezTo>
                    <a:cubicBezTo>
                      <a:pt x="5184" y="12173"/>
                      <a:pt x="5089" y="12242"/>
                      <a:pt x="5089" y="12242"/>
                    </a:cubicBezTo>
                    <a:cubicBezTo>
                      <a:pt x="5089" y="12242"/>
                      <a:pt x="5192" y="12190"/>
                      <a:pt x="5347" y="12079"/>
                    </a:cubicBezTo>
                    <a:cubicBezTo>
                      <a:pt x="5510" y="11975"/>
                      <a:pt x="5751" y="11838"/>
                      <a:pt x="6026" y="11649"/>
                    </a:cubicBezTo>
                    <a:cubicBezTo>
                      <a:pt x="6146" y="11571"/>
                      <a:pt x="6284" y="11494"/>
                      <a:pt x="6413" y="11391"/>
                    </a:cubicBezTo>
                    <a:cubicBezTo>
                      <a:pt x="7453" y="11417"/>
                      <a:pt x="8012" y="11503"/>
                      <a:pt x="8012" y="11503"/>
                    </a:cubicBezTo>
                    <a:cubicBezTo>
                      <a:pt x="8012" y="11503"/>
                      <a:pt x="8665" y="11021"/>
                      <a:pt x="9714" y="9053"/>
                    </a:cubicBezTo>
                    <a:cubicBezTo>
                      <a:pt x="9826" y="8975"/>
                      <a:pt x="9920" y="8898"/>
                      <a:pt x="10006" y="8829"/>
                    </a:cubicBezTo>
                    <a:cubicBezTo>
                      <a:pt x="10273" y="8623"/>
                      <a:pt x="10488" y="8451"/>
                      <a:pt x="10634" y="8331"/>
                    </a:cubicBezTo>
                    <a:cubicBezTo>
                      <a:pt x="10788" y="8210"/>
                      <a:pt x="10874" y="8142"/>
                      <a:pt x="10874" y="8142"/>
                    </a:cubicBezTo>
                    <a:lnTo>
                      <a:pt x="10874" y="8142"/>
                    </a:lnTo>
                    <a:cubicBezTo>
                      <a:pt x="10874" y="8142"/>
                      <a:pt x="10788" y="8202"/>
                      <a:pt x="10625" y="8322"/>
                    </a:cubicBezTo>
                    <a:cubicBezTo>
                      <a:pt x="10462" y="8442"/>
                      <a:pt x="10247" y="8597"/>
                      <a:pt x="9980" y="8795"/>
                    </a:cubicBezTo>
                    <a:cubicBezTo>
                      <a:pt x="9920" y="8846"/>
                      <a:pt x="9843" y="8889"/>
                      <a:pt x="9765" y="8941"/>
                    </a:cubicBezTo>
                    <a:cubicBezTo>
                      <a:pt x="9834" y="8829"/>
                      <a:pt x="9886" y="8709"/>
                      <a:pt x="9946" y="8589"/>
                    </a:cubicBezTo>
                    <a:lnTo>
                      <a:pt x="11519" y="7454"/>
                    </a:lnTo>
                    <a:close/>
                    <a:moveTo>
                      <a:pt x="21241" y="12603"/>
                    </a:moveTo>
                    <a:cubicBezTo>
                      <a:pt x="21370" y="12637"/>
                      <a:pt x="21491" y="12672"/>
                      <a:pt x="21620" y="12715"/>
                    </a:cubicBezTo>
                    <a:lnTo>
                      <a:pt x="21611" y="12887"/>
                    </a:lnTo>
                    <a:lnTo>
                      <a:pt x="21241" y="12603"/>
                    </a:lnTo>
                    <a:close/>
                    <a:moveTo>
                      <a:pt x="22092" y="6680"/>
                    </a:moveTo>
                    <a:cubicBezTo>
                      <a:pt x="22952" y="8623"/>
                      <a:pt x="24388" y="11030"/>
                      <a:pt x="24714" y="11563"/>
                    </a:cubicBezTo>
                    <a:lnTo>
                      <a:pt x="22823" y="13136"/>
                    </a:lnTo>
                    <a:cubicBezTo>
                      <a:pt x="22703" y="11838"/>
                      <a:pt x="22213" y="10961"/>
                      <a:pt x="22092" y="10772"/>
                    </a:cubicBezTo>
                    <a:lnTo>
                      <a:pt x="22092" y="6680"/>
                    </a:lnTo>
                    <a:close/>
                    <a:moveTo>
                      <a:pt x="17287" y="12276"/>
                    </a:moveTo>
                    <a:lnTo>
                      <a:pt x="17949" y="12723"/>
                    </a:lnTo>
                    <a:lnTo>
                      <a:pt x="17949" y="12749"/>
                    </a:lnTo>
                    <a:lnTo>
                      <a:pt x="17949" y="12912"/>
                    </a:lnTo>
                    <a:lnTo>
                      <a:pt x="17330" y="13196"/>
                    </a:lnTo>
                    <a:lnTo>
                      <a:pt x="16969" y="13196"/>
                    </a:lnTo>
                    <a:lnTo>
                      <a:pt x="16969" y="13179"/>
                    </a:lnTo>
                    <a:lnTo>
                      <a:pt x="16660" y="13196"/>
                    </a:lnTo>
                    <a:cubicBezTo>
                      <a:pt x="16660" y="12912"/>
                      <a:pt x="16668" y="12612"/>
                      <a:pt x="16677" y="12354"/>
                    </a:cubicBezTo>
                    <a:cubicBezTo>
                      <a:pt x="16857" y="12319"/>
                      <a:pt x="17072" y="12293"/>
                      <a:pt x="17287" y="12276"/>
                    </a:cubicBezTo>
                    <a:close/>
                    <a:moveTo>
                      <a:pt x="17949" y="12998"/>
                    </a:moveTo>
                    <a:lnTo>
                      <a:pt x="17949" y="13196"/>
                    </a:lnTo>
                    <a:lnTo>
                      <a:pt x="17502" y="13196"/>
                    </a:lnTo>
                    <a:lnTo>
                      <a:pt x="17949" y="12998"/>
                    </a:lnTo>
                    <a:close/>
                    <a:moveTo>
                      <a:pt x="19195" y="12276"/>
                    </a:moveTo>
                    <a:cubicBezTo>
                      <a:pt x="19797" y="12319"/>
                      <a:pt x="20416" y="12414"/>
                      <a:pt x="21052" y="12569"/>
                    </a:cubicBezTo>
                    <a:lnTo>
                      <a:pt x="21611" y="12981"/>
                    </a:lnTo>
                    <a:lnTo>
                      <a:pt x="21611" y="13196"/>
                    </a:lnTo>
                    <a:lnTo>
                      <a:pt x="18422" y="13196"/>
                    </a:lnTo>
                    <a:lnTo>
                      <a:pt x="18422" y="12758"/>
                    </a:lnTo>
                    <a:lnTo>
                      <a:pt x="18422" y="12732"/>
                    </a:lnTo>
                    <a:lnTo>
                      <a:pt x="19195" y="12276"/>
                    </a:lnTo>
                    <a:close/>
                    <a:moveTo>
                      <a:pt x="24852" y="11640"/>
                    </a:moveTo>
                    <a:cubicBezTo>
                      <a:pt x="24921" y="11718"/>
                      <a:pt x="24955" y="11778"/>
                      <a:pt x="24964" y="11855"/>
                    </a:cubicBezTo>
                    <a:lnTo>
                      <a:pt x="22720" y="13712"/>
                    </a:lnTo>
                    <a:cubicBezTo>
                      <a:pt x="22737" y="13583"/>
                      <a:pt x="22754" y="13471"/>
                      <a:pt x="22780" y="13359"/>
                    </a:cubicBezTo>
                    <a:lnTo>
                      <a:pt x="24852" y="11640"/>
                    </a:lnTo>
                    <a:close/>
                    <a:moveTo>
                      <a:pt x="6843" y="12586"/>
                    </a:moveTo>
                    <a:cubicBezTo>
                      <a:pt x="7015" y="12586"/>
                      <a:pt x="7187" y="12586"/>
                      <a:pt x="7350" y="12594"/>
                    </a:cubicBezTo>
                    <a:lnTo>
                      <a:pt x="6060" y="14004"/>
                    </a:lnTo>
                    <a:lnTo>
                      <a:pt x="4126" y="12818"/>
                    </a:lnTo>
                    <a:cubicBezTo>
                      <a:pt x="5184" y="12637"/>
                      <a:pt x="6078" y="12586"/>
                      <a:pt x="6843" y="12586"/>
                    </a:cubicBezTo>
                    <a:close/>
                    <a:moveTo>
                      <a:pt x="11614" y="8279"/>
                    </a:moveTo>
                    <a:lnTo>
                      <a:pt x="11614" y="8279"/>
                    </a:lnTo>
                    <a:cubicBezTo>
                      <a:pt x="11605" y="9285"/>
                      <a:pt x="11510" y="11597"/>
                      <a:pt x="10874" y="13385"/>
                    </a:cubicBezTo>
                    <a:cubicBezTo>
                      <a:pt x="10737" y="13359"/>
                      <a:pt x="10479" y="13342"/>
                      <a:pt x="10126" y="13342"/>
                    </a:cubicBezTo>
                    <a:cubicBezTo>
                      <a:pt x="9250" y="13342"/>
                      <a:pt x="7900" y="13471"/>
                      <a:pt x="6215" y="14047"/>
                    </a:cubicBezTo>
                    <a:lnTo>
                      <a:pt x="7530" y="12594"/>
                    </a:lnTo>
                    <a:cubicBezTo>
                      <a:pt x="7849" y="12620"/>
                      <a:pt x="8115" y="12637"/>
                      <a:pt x="8347" y="12672"/>
                    </a:cubicBezTo>
                    <a:cubicBezTo>
                      <a:pt x="8296" y="12740"/>
                      <a:pt x="8244" y="12792"/>
                      <a:pt x="8192" y="12852"/>
                    </a:cubicBezTo>
                    <a:cubicBezTo>
                      <a:pt x="8012" y="13050"/>
                      <a:pt x="7874" y="13213"/>
                      <a:pt x="7771" y="13316"/>
                    </a:cubicBezTo>
                    <a:cubicBezTo>
                      <a:pt x="7677" y="13428"/>
                      <a:pt x="7608" y="13488"/>
                      <a:pt x="7608" y="13488"/>
                    </a:cubicBezTo>
                    <a:cubicBezTo>
                      <a:pt x="7608" y="13488"/>
                      <a:pt x="7677" y="13428"/>
                      <a:pt x="7780" y="13325"/>
                    </a:cubicBezTo>
                    <a:lnTo>
                      <a:pt x="8218" y="12887"/>
                    </a:lnTo>
                    <a:cubicBezTo>
                      <a:pt x="8287" y="12818"/>
                      <a:pt x="8347" y="12758"/>
                      <a:pt x="8416" y="12680"/>
                    </a:cubicBezTo>
                    <a:cubicBezTo>
                      <a:pt x="9164" y="12783"/>
                      <a:pt x="9568" y="12921"/>
                      <a:pt x="9568" y="12921"/>
                    </a:cubicBezTo>
                    <a:cubicBezTo>
                      <a:pt x="9568" y="12921"/>
                      <a:pt x="10608" y="12336"/>
                      <a:pt x="11614" y="8279"/>
                    </a:cubicBezTo>
                    <a:close/>
                    <a:moveTo>
                      <a:pt x="22084" y="11030"/>
                    </a:moveTo>
                    <a:cubicBezTo>
                      <a:pt x="22273" y="11425"/>
                      <a:pt x="22643" y="12285"/>
                      <a:pt x="22694" y="13437"/>
                    </a:cubicBezTo>
                    <a:cubicBezTo>
                      <a:pt x="22677" y="13540"/>
                      <a:pt x="22651" y="13660"/>
                      <a:pt x="22634" y="13789"/>
                    </a:cubicBezTo>
                    <a:lnTo>
                      <a:pt x="22187" y="14150"/>
                    </a:lnTo>
                    <a:cubicBezTo>
                      <a:pt x="22170" y="13806"/>
                      <a:pt x="22153" y="13463"/>
                      <a:pt x="22144" y="13188"/>
                    </a:cubicBezTo>
                    <a:lnTo>
                      <a:pt x="22084" y="13188"/>
                    </a:lnTo>
                    <a:lnTo>
                      <a:pt x="22084" y="12861"/>
                    </a:lnTo>
                    <a:cubicBezTo>
                      <a:pt x="22110" y="12878"/>
                      <a:pt x="22144" y="12887"/>
                      <a:pt x="22170" y="12895"/>
                    </a:cubicBezTo>
                    <a:cubicBezTo>
                      <a:pt x="22170" y="12895"/>
                      <a:pt x="22135" y="12749"/>
                      <a:pt x="22084" y="12500"/>
                    </a:cubicBezTo>
                    <a:lnTo>
                      <a:pt x="22084" y="11030"/>
                    </a:lnTo>
                    <a:close/>
                    <a:moveTo>
                      <a:pt x="11682" y="12113"/>
                    </a:moveTo>
                    <a:lnTo>
                      <a:pt x="16513" y="12285"/>
                    </a:lnTo>
                    <a:cubicBezTo>
                      <a:pt x="16488" y="13076"/>
                      <a:pt x="16488" y="14228"/>
                      <a:pt x="16488" y="14649"/>
                    </a:cubicBezTo>
                    <a:cubicBezTo>
                      <a:pt x="15809" y="14597"/>
                      <a:pt x="15069" y="14571"/>
                      <a:pt x="14296" y="14571"/>
                    </a:cubicBezTo>
                    <a:cubicBezTo>
                      <a:pt x="11811" y="14571"/>
                      <a:pt x="9576" y="14838"/>
                      <a:pt x="9009" y="14915"/>
                    </a:cubicBezTo>
                    <a:cubicBezTo>
                      <a:pt x="8932" y="14546"/>
                      <a:pt x="8906" y="14107"/>
                      <a:pt x="8906" y="13677"/>
                    </a:cubicBezTo>
                    <a:cubicBezTo>
                      <a:pt x="9054" y="13668"/>
                      <a:pt x="9369" y="13646"/>
                      <a:pt x="9848" y="13646"/>
                    </a:cubicBezTo>
                    <a:cubicBezTo>
                      <a:pt x="10204" y="13646"/>
                      <a:pt x="10649" y="13658"/>
                      <a:pt x="11184" y="13695"/>
                    </a:cubicBezTo>
                    <a:cubicBezTo>
                      <a:pt x="11184" y="13695"/>
                      <a:pt x="11528" y="13016"/>
                      <a:pt x="11682" y="12113"/>
                    </a:cubicBezTo>
                    <a:close/>
                    <a:moveTo>
                      <a:pt x="8760" y="13583"/>
                    </a:moveTo>
                    <a:cubicBezTo>
                      <a:pt x="8760" y="14073"/>
                      <a:pt x="8777" y="14589"/>
                      <a:pt x="8880" y="15018"/>
                    </a:cubicBezTo>
                    <a:cubicBezTo>
                      <a:pt x="8476" y="14984"/>
                      <a:pt x="8072" y="14958"/>
                      <a:pt x="7642" y="14950"/>
                    </a:cubicBezTo>
                    <a:lnTo>
                      <a:pt x="6344" y="14167"/>
                    </a:lnTo>
                    <a:cubicBezTo>
                      <a:pt x="7264" y="13858"/>
                      <a:pt x="8072" y="13677"/>
                      <a:pt x="8760" y="13583"/>
                    </a:cubicBezTo>
                    <a:close/>
                    <a:moveTo>
                      <a:pt x="14055" y="14726"/>
                    </a:moveTo>
                    <a:lnTo>
                      <a:pt x="13367" y="15044"/>
                    </a:lnTo>
                    <a:lnTo>
                      <a:pt x="13367" y="14735"/>
                    </a:lnTo>
                    <a:cubicBezTo>
                      <a:pt x="13608" y="14735"/>
                      <a:pt x="13831" y="14726"/>
                      <a:pt x="14055" y="14726"/>
                    </a:cubicBezTo>
                    <a:close/>
                    <a:moveTo>
                      <a:pt x="12877" y="14761"/>
                    </a:moveTo>
                    <a:lnTo>
                      <a:pt x="12860" y="15508"/>
                    </a:lnTo>
                    <a:cubicBezTo>
                      <a:pt x="12671" y="15483"/>
                      <a:pt x="12490" y="15465"/>
                      <a:pt x="12293" y="15457"/>
                    </a:cubicBezTo>
                    <a:cubicBezTo>
                      <a:pt x="11502" y="15302"/>
                      <a:pt x="10453" y="15147"/>
                      <a:pt x="9241" y="15044"/>
                    </a:cubicBezTo>
                    <a:cubicBezTo>
                      <a:pt x="9851" y="14958"/>
                      <a:pt x="11227" y="14812"/>
                      <a:pt x="12877" y="14761"/>
                    </a:cubicBezTo>
                    <a:close/>
                    <a:moveTo>
                      <a:pt x="14339" y="14726"/>
                    </a:moveTo>
                    <a:cubicBezTo>
                      <a:pt x="14356" y="15027"/>
                      <a:pt x="14373" y="15345"/>
                      <a:pt x="14433" y="15663"/>
                    </a:cubicBezTo>
                    <a:cubicBezTo>
                      <a:pt x="14072" y="15629"/>
                      <a:pt x="13720" y="15594"/>
                      <a:pt x="13376" y="15551"/>
                    </a:cubicBezTo>
                    <a:lnTo>
                      <a:pt x="13376" y="15130"/>
                    </a:lnTo>
                    <a:lnTo>
                      <a:pt x="14235" y="14726"/>
                    </a:lnTo>
                    <a:close/>
                    <a:moveTo>
                      <a:pt x="24826" y="12165"/>
                    </a:moveTo>
                    <a:lnTo>
                      <a:pt x="24826" y="12165"/>
                    </a:lnTo>
                    <a:cubicBezTo>
                      <a:pt x="24757" y="13617"/>
                      <a:pt x="25135" y="14993"/>
                      <a:pt x="25282" y="15474"/>
                    </a:cubicBezTo>
                    <a:lnTo>
                      <a:pt x="22299" y="15844"/>
                    </a:lnTo>
                    <a:cubicBezTo>
                      <a:pt x="22290" y="15723"/>
                      <a:pt x="22230" y="15044"/>
                      <a:pt x="22187" y="14339"/>
                    </a:cubicBezTo>
                    <a:lnTo>
                      <a:pt x="24826" y="12165"/>
                    </a:lnTo>
                    <a:close/>
                    <a:moveTo>
                      <a:pt x="20124" y="15852"/>
                    </a:moveTo>
                    <a:lnTo>
                      <a:pt x="19926" y="16024"/>
                    </a:lnTo>
                    <a:cubicBezTo>
                      <a:pt x="19393" y="16007"/>
                      <a:pt x="18895" y="15981"/>
                      <a:pt x="18405" y="15964"/>
                    </a:cubicBezTo>
                    <a:lnTo>
                      <a:pt x="18405" y="15947"/>
                    </a:lnTo>
                    <a:cubicBezTo>
                      <a:pt x="18955" y="15904"/>
                      <a:pt x="19539" y="15878"/>
                      <a:pt x="20124" y="15852"/>
                    </a:cubicBezTo>
                    <a:close/>
                    <a:moveTo>
                      <a:pt x="25239" y="15637"/>
                    </a:moveTo>
                    <a:lnTo>
                      <a:pt x="24955" y="16016"/>
                    </a:lnTo>
                    <a:cubicBezTo>
                      <a:pt x="24929" y="16007"/>
                      <a:pt x="24921" y="16007"/>
                      <a:pt x="24895" y="16007"/>
                    </a:cubicBezTo>
                    <a:lnTo>
                      <a:pt x="24886" y="16007"/>
                    </a:lnTo>
                    <a:cubicBezTo>
                      <a:pt x="24843" y="16007"/>
                      <a:pt x="24809" y="16016"/>
                      <a:pt x="24783" y="16033"/>
                    </a:cubicBezTo>
                    <a:cubicBezTo>
                      <a:pt x="23812" y="16059"/>
                      <a:pt x="22918" y="16067"/>
                      <a:pt x="22075" y="16067"/>
                    </a:cubicBezTo>
                    <a:lnTo>
                      <a:pt x="22075" y="16033"/>
                    </a:lnTo>
                    <a:lnTo>
                      <a:pt x="25239" y="15637"/>
                    </a:lnTo>
                    <a:close/>
                    <a:moveTo>
                      <a:pt x="21095" y="15835"/>
                    </a:moveTo>
                    <a:cubicBezTo>
                      <a:pt x="21456" y="15835"/>
                      <a:pt x="21826" y="15844"/>
                      <a:pt x="22187" y="15852"/>
                    </a:cubicBezTo>
                    <a:lnTo>
                      <a:pt x="20029" y="16119"/>
                    </a:lnTo>
                    <a:lnTo>
                      <a:pt x="20029" y="16119"/>
                    </a:lnTo>
                    <a:lnTo>
                      <a:pt x="20373" y="15844"/>
                    </a:lnTo>
                    <a:cubicBezTo>
                      <a:pt x="20605" y="15835"/>
                      <a:pt x="20855" y="15835"/>
                      <a:pt x="21095" y="15835"/>
                    </a:cubicBezTo>
                    <a:close/>
                    <a:moveTo>
                      <a:pt x="21998" y="13351"/>
                    </a:moveTo>
                    <a:cubicBezTo>
                      <a:pt x="22015" y="14133"/>
                      <a:pt x="22101" y="15285"/>
                      <a:pt x="22135" y="15706"/>
                    </a:cubicBezTo>
                    <a:cubicBezTo>
                      <a:pt x="21800" y="15689"/>
                      <a:pt x="21448" y="15680"/>
                      <a:pt x="21095" y="15680"/>
                    </a:cubicBezTo>
                    <a:cubicBezTo>
                      <a:pt x="18173" y="15680"/>
                      <a:pt x="15336" y="16136"/>
                      <a:pt x="14700" y="16239"/>
                    </a:cubicBezTo>
                    <a:cubicBezTo>
                      <a:pt x="14579" y="15801"/>
                      <a:pt x="14519" y="15276"/>
                      <a:pt x="14493" y="14786"/>
                    </a:cubicBezTo>
                    <a:lnTo>
                      <a:pt x="14493" y="14786"/>
                    </a:lnTo>
                    <a:cubicBezTo>
                      <a:pt x="14863" y="14804"/>
                      <a:pt x="16187" y="14864"/>
                      <a:pt x="16874" y="14950"/>
                    </a:cubicBezTo>
                    <a:cubicBezTo>
                      <a:pt x="16874" y="14950"/>
                      <a:pt x="16969" y="14159"/>
                      <a:pt x="16969" y="13351"/>
                    </a:cubicBezTo>
                    <a:close/>
                    <a:moveTo>
                      <a:pt x="15181" y="16274"/>
                    </a:moveTo>
                    <a:cubicBezTo>
                      <a:pt x="15448" y="16308"/>
                      <a:pt x="15723" y="16325"/>
                      <a:pt x="15989" y="16351"/>
                    </a:cubicBezTo>
                    <a:lnTo>
                      <a:pt x="16797" y="16411"/>
                    </a:lnTo>
                    <a:cubicBezTo>
                      <a:pt x="17330" y="16445"/>
                      <a:pt x="17872" y="16488"/>
                      <a:pt x="18405" y="16497"/>
                    </a:cubicBezTo>
                    <a:cubicBezTo>
                      <a:pt x="18946" y="16523"/>
                      <a:pt x="19479" y="16531"/>
                      <a:pt x="20021" y="16540"/>
                    </a:cubicBezTo>
                    <a:cubicBezTo>
                      <a:pt x="20177" y="16543"/>
                      <a:pt x="20334" y="16544"/>
                      <a:pt x="20491" y="16544"/>
                    </a:cubicBezTo>
                    <a:cubicBezTo>
                      <a:pt x="20872" y="16544"/>
                      <a:pt x="21256" y="16538"/>
                      <a:pt x="21645" y="16531"/>
                    </a:cubicBezTo>
                    <a:lnTo>
                      <a:pt x="21645" y="16531"/>
                    </a:lnTo>
                    <a:lnTo>
                      <a:pt x="21241" y="16549"/>
                    </a:lnTo>
                    <a:cubicBezTo>
                      <a:pt x="21104" y="16566"/>
                      <a:pt x="20975" y="16566"/>
                      <a:pt x="20837" y="16574"/>
                    </a:cubicBezTo>
                    <a:cubicBezTo>
                      <a:pt x="20571" y="16583"/>
                      <a:pt x="20296" y="16592"/>
                      <a:pt x="20029" y="16592"/>
                    </a:cubicBezTo>
                    <a:cubicBezTo>
                      <a:pt x="19873" y="16597"/>
                      <a:pt x="19716" y="16599"/>
                      <a:pt x="19557" y="16599"/>
                    </a:cubicBezTo>
                    <a:cubicBezTo>
                      <a:pt x="19175" y="16599"/>
                      <a:pt x="18788" y="16587"/>
                      <a:pt x="18405" y="16574"/>
                    </a:cubicBezTo>
                    <a:cubicBezTo>
                      <a:pt x="17872" y="16549"/>
                      <a:pt x="17330" y="16523"/>
                      <a:pt x="16797" y="16463"/>
                    </a:cubicBezTo>
                    <a:cubicBezTo>
                      <a:pt x="16522" y="16445"/>
                      <a:pt x="16256" y="16411"/>
                      <a:pt x="15989" y="16377"/>
                    </a:cubicBezTo>
                    <a:cubicBezTo>
                      <a:pt x="15723" y="16351"/>
                      <a:pt x="15448" y="16317"/>
                      <a:pt x="15181" y="16274"/>
                    </a:cubicBezTo>
                    <a:close/>
                    <a:moveTo>
                      <a:pt x="14468" y="16420"/>
                    </a:moveTo>
                    <a:lnTo>
                      <a:pt x="15396" y="16523"/>
                    </a:lnTo>
                    <a:cubicBezTo>
                      <a:pt x="15714" y="16549"/>
                      <a:pt x="16023" y="16574"/>
                      <a:pt x="16333" y="16592"/>
                    </a:cubicBezTo>
                    <a:cubicBezTo>
                      <a:pt x="16960" y="16635"/>
                      <a:pt x="17588" y="16678"/>
                      <a:pt x="18216" y="16712"/>
                    </a:cubicBezTo>
                    <a:cubicBezTo>
                      <a:pt x="18525" y="16738"/>
                      <a:pt x="18834" y="16738"/>
                      <a:pt x="19161" y="16746"/>
                    </a:cubicBezTo>
                    <a:cubicBezTo>
                      <a:pt x="19471" y="16755"/>
                      <a:pt x="19780" y="16755"/>
                      <a:pt x="20107" y="16764"/>
                    </a:cubicBezTo>
                    <a:cubicBezTo>
                      <a:pt x="20319" y="16769"/>
                      <a:pt x="20529" y="16771"/>
                      <a:pt x="20738" y="16771"/>
                    </a:cubicBezTo>
                    <a:cubicBezTo>
                      <a:pt x="21157" y="16771"/>
                      <a:pt x="21574" y="16764"/>
                      <a:pt x="21998" y="16764"/>
                    </a:cubicBezTo>
                    <a:lnTo>
                      <a:pt x="21525" y="16789"/>
                    </a:lnTo>
                    <a:cubicBezTo>
                      <a:pt x="21362" y="16798"/>
                      <a:pt x="21216" y="16798"/>
                      <a:pt x="21052" y="16807"/>
                    </a:cubicBezTo>
                    <a:cubicBezTo>
                      <a:pt x="20743" y="16824"/>
                      <a:pt x="20416" y="16824"/>
                      <a:pt x="20107" y="16824"/>
                    </a:cubicBezTo>
                    <a:cubicBezTo>
                      <a:pt x="19471" y="16824"/>
                      <a:pt x="18852" y="16807"/>
                      <a:pt x="18216" y="16781"/>
                    </a:cubicBezTo>
                    <a:cubicBezTo>
                      <a:pt x="17588" y="16746"/>
                      <a:pt x="16960" y="16703"/>
                      <a:pt x="16333" y="16652"/>
                    </a:cubicBezTo>
                    <a:lnTo>
                      <a:pt x="15396" y="16549"/>
                    </a:lnTo>
                    <a:cubicBezTo>
                      <a:pt x="15086" y="16506"/>
                      <a:pt x="14777" y="16480"/>
                      <a:pt x="14468" y="16420"/>
                    </a:cubicBezTo>
                    <a:close/>
                    <a:moveTo>
                      <a:pt x="6748" y="15165"/>
                    </a:moveTo>
                    <a:cubicBezTo>
                      <a:pt x="10952" y="15165"/>
                      <a:pt x="13978" y="16067"/>
                      <a:pt x="13978" y="16067"/>
                    </a:cubicBezTo>
                    <a:cubicBezTo>
                      <a:pt x="13978" y="16067"/>
                      <a:pt x="13849" y="16265"/>
                      <a:pt x="14021" y="16437"/>
                    </a:cubicBezTo>
                    <a:cubicBezTo>
                      <a:pt x="13874" y="16411"/>
                      <a:pt x="13720" y="16394"/>
                      <a:pt x="13582" y="16368"/>
                    </a:cubicBezTo>
                    <a:lnTo>
                      <a:pt x="12757" y="16248"/>
                    </a:lnTo>
                    <a:lnTo>
                      <a:pt x="11932" y="16136"/>
                    </a:lnTo>
                    <a:lnTo>
                      <a:pt x="10264" y="15887"/>
                    </a:lnTo>
                    <a:lnTo>
                      <a:pt x="6929" y="15371"/>
                    </a:lnTo>
                    <a:lnTo>
                      <a:pt x="6929" y="15371"/>
                    </a:lnTo>
                    <a:cubicBezTo>
                      <a:pt x="8029" y="15629"/>
                      <a:pt x="9121" y="15852"/>
                      <a:pt x="10230" y="16059"/>
                    </a:cubicBezTo>
                    <a:cubicBezTo>
                      <a:pt x="11339" y="16265"/>
                      <a:pt x="12447" y="16445"/>
                      <a:pt x="13565" y="16592"/>
                    </a:cubicBezTo>
                    <a:cubicBezTo>
                      <a:pt x="14682" y="16746"/>
                      <a:pt x="15783" y="16884"/>
                      <a:pt x="16917" y="16970"/>
                    </a:cubicBezTo>
                    <a:cubicBezTo>
                      <a:pt x="17832" y="17041"/>
                      <a:pt x="18764" y="17088"/>
                      <a:pt x="19690" y="17088"/>
                    </a:cubicBezTo>
                    <a:cubicBezTo>
                      <a:pt x="19887" y="17088"/>
                      <a:pt x="20083" y="17086"/>
                      <a:pt x="20279" y="17082"/>
                    </a:cubicBezTo>
                    <a:cubicBezTo>
                      <a:pt x="21044" y="17107"/>
                      <a:pt x="21628" y="17133"/>
                      <a:pt x="21817" y="17133"/>
                    </a:cubicBezTo>
                    <a:lnTo>
                      <a:pt x="21886" y="17133"/>
                    </a:lnTo>
                    <a:cubicBezTo>
                      <a:pt x="23511" y="17133"/>
                      <a:pt x="24826" y="16978"/>
                      <a:pt x="24826" y="16978"/>
                    </a:cubicBezTo>
                    <a:lnTo>
                      <a:pt x="24826" y="16978"/>
                    </a:lnTo>
                    <a:cubicBezTo>
                      <a:pt x="24826" y="16978"/>
                      <a:pt x="24295" y="16991"/>
                      <a:pt x="23717" y="16991"/>
                    </a:cubicBezTo>
                    <a:cubicBezTo>
                      <a:pt x="23015" y="16991"/>
                      <a:pt x="22245" y="16973"/>
                      <a:pt x="22273" y="16892"/>
                    </a:cubicBezTo>
                    <a:cubicBezTo>
                      <a:pt x="22350" y="16738"/>
                      <a:pt x="22299" y="16540"/>
                      <a:pt x="22299" y="16540"/>
                    </a:cubicBezTo>
                    <a:cubicBezTo>
                      <a:pt x="24789" y="16540"/>
                      <a:pt x="24895" y="16240"/>
                      <a:pt x="24895" y="16239"/>
                    </a:cubicBezTo>
                    <a:lnTo>
                      <a:pt x="24895" y="16239"/>
                    </a:lnTo>
                    <a:cubicBezTo>
                      <a:pt x="24886" y="16265"/>
                      <a:pt x="24895" y="16291"/>
                      <a:pt x="24912" y="16334"/>
                    </a:cubicBezTo>
                    <a:cubicBezTo>
                      <a:pt x="24895" y="16351"/>
                      <a:pt x="24878" y="16351"/>
                      <a:pt x="24869" y="16360"/>
                    </a:cubicBezTo>
                    <a:cubicBezTo>
                      <a:pt x="24826" y="16377"/>
                      <a:pt x="24783" y="16394"/>
                      <a:pt x="24723" y="16411"/>
                    </a:cubicBezTo>
                    <a:cubicBezTo>
                      <a:pt x="24628" y="16445"/>
                      <a:pt x="24534" y="16480"/>
                      <a:pt x="24439" y="16497"/>
                    </a:cubicBezTo>
                    <a:cubicBezTo>
                      <a:pt x="24241" y="16540"/>
                      <a:pt x="24035" y="16583"/>
                      <a:pt x="23837" y="16609"/>
                    </a:cubicBezTo>
                    <a:cubicBezTo>
                      <a:pt x="23734" y="16617"/>
                      <a:pt x="23631" y="16626"/>
                      <a:pt x="23537" y="16635"/>
                    </a:cubicBezTo>
                    <a:cubicBezTo>
                      <a:pt x="23425" y="16652"/>
                      <a:pt x="23330" y="16652"/>
                      <a:pt x="23218" y="16660"/>
                    </a:cubicBezTo>
                    <a:cubicBezTo>
                      <a:pt x="23115" y="16660"/>
                      <a:pt x="23021" y="16669"/>
                      <a:pt x="22909" y="16669"/>
                    </a:cubicBezTo>
                    <a:lnTo>
                      <a:pt x="22600" y="16678"/>
                    </a:lnTo>
                    <a:lnTo>
                      <a:pt x="22909" y="16703"/>
                    </a:lnTo>
                    <a:cubicBezTo>
                      <a:pt x="23021" y="16712"/>
                      <a:pt x="23115" y="16712"/>
                      <a:pt x="23218" y="16712"/>
                    </a:cubicBezTo>
                    <a:cubicBezTo>
                      <a:pt x="23330" y="16712"/>
                      <a:pt x="23425" y="16712"/>
                      <a:pt x="23537" y="16721"/>
                    </a:cubicBezTo>
                    <a:lnTo>
                      <a:pt x="23846" y="16721"/>
                    </a:lnTo>
                    <a:cubicBezTo>
                      <a:pt x="24044" y="16712"/>
                      <a:pt x="24259" y="16703"/>
                      <a:pt x="24465" y="16669"/>
                    </a:cubicBezTo>
                    <a:cubicBezTo>
                      <a:pt x="24577" y="16660"/>
                      <a:pt x="24671" y="16635"/>
                      <a:pt x="24783" y="16609"/>
                    </a:cubicBezTo>
                    <a:cubicBezTo>
                      <a:pt x="24817" y="16592"/>
                      <a:pt x="24878" y="16583"/>
                      <a:pt x="24921" y="16566"/>
                    </a:cubicBezTo>
                    <a:lnTo>
                      <a:pt x="24921" y="16566"/>
                    </a:lnTo>
                    <a:cubicBezTo>
                      <a:pt x="24921" y="16789"/>
                      <a:pt x="24895" y="17047"/>
                      <a:pt x="24843" y="17314"/>
                    </a:cubicBezTo>
                    <a:cubicBezTo>
                      <a:pt x="24568" y="17348"/>
                      <a:pt x="23322" y="17443"/>
                      <a:pt x="18473" y="17443"/>
                    </a:cubicBezTo>
                    <a:cubicBezTo>
                      <a:pt x="12637" y="17443"/>
                      <a:pt x="7660" y="16196"/>
                      <a:pt x="7659" y="16196"/>
                    </a:cubicBezTo>
                    <a:lnTo>
                      <a:pt x="7659" y="16196"/>
                    </a:lnTo>
                    <a:cubicBezTo>
                      <a:pt x="7660" y="16196"/>
                      <a:pt x="10909" y="17606"/>
                      <a:pt x="18525" y="17812"/>
                    </a:cubicBezTo>
                    <a:cubicBezTo>
                      <a:pt x="19428" y="17837"/>
                      <a:pt x="20238" y="17846"/>
                      <a:pt x="20955" y="17846"/>
                    </a:cubicBezTo>
                    <a:cubicBezTo>
                      <a:pt x="23021" y="17846"/>
                      <a:pt x="24302" y="17767"/>
                      <a:pt x="24749" y="17735"/>
                    </a:cubicBezTo>
                    <a:lnTo>
                      <a:pt x="24749" y="17735"/>
                    </a:lnTo>
                    <a:cubicBezTo>
                      <a:pt x="24706" y="17855"/>
                      <a:pt x="24663" y="17958"/>
                      <a:pt x="24620" y="18070"/>
                    </a:cubicBezTo>
                    <a:cubicBezTo>
                      <a:pt x="23150" y="18113"/>
                      <a:pt x="21663" y="18130"/>
                      <a:pt x="20193" y="18139"/>
                    </a:cubicBezTo>
                    <a:cubicBezTo>
                      <a:pt x="19440" y="18148"/>
                      <a:pt x="18690" y="18152"/>
                      <a:pt x="17940" y="18152"/>
                    </a:cubicBezTo>
                    <a:cubicBezTo>
                      <a:pt x="17190" y="18152"/>
                      <a:pt x="16440" y="18148"/>
                      <a:pt x="15688" y="18139"/>
                    </a:cubicBezTo>
                    <a:lnTo>
                      <a:pt x="15688" y="18139"/>
                    </a:lnTo>
                    <a:cubicBezTo>
                      <a:pt x="17193" y="18199"/>
                      <a:pt x="18688" y="18225"/>
                      <a:pt x="20193" y="18251"/>
                    </a:cubicBezTo>
                    <a:cubicBezTo>
                      <a:pt x="21628" y="18268"/>
                      <a:pt x="23064" y="18285"/>
                      <a:pt x="24499" y="18285"/>
                    </a:cubicBezTo>
                    <a:cubicBezTo>
                      <a:pt x="24448" y="18371"/>
                      <a:pt x="24396" y="18440"/>
                      <a:pt x="24327" y="18509"/>
                    </a:cubicBezTo>
                    <a:lnTo>
                      <a:pt x="9181" y="18509"/>
                    </a:lnTo>
                    <a:lnTo>
                      <a:pt x="17923" y="18723"/>
                    </a:lnTo>
                    <a:lnTo>
                      <a:pt x="8889" y="18723"/>
                    </a:lnTo>
                    <a:cubicBezTo>
                      <a:pt x="8889" y="18723"/>
                      <a:pt x="8914" y="18216"/>
                      <a:pt x="8734" y="17692"/>
                    </a:cubicBezTo>
                    <a:lnTo>
                      <a:pt x="8734" y="17692"/>
                    </a:lnTo>
                    <a:cubicBezTo>
                      <a:pt x="10058" y="18044"/>
                      <a:pt x="13823" y="18053"/>
                      <a:pt x="13823" y="18053"/>
                    </a:cubicBezTo>
                    <a:cubicBezTo>
                      <a:pt x="13823" y="18053"/>
                      <a:pt x="9585" y="17666"/>
                      <a:pt x="8158" y="16841"/>
                    </a:cubicBezTo>
                    <a:cubicBezTo>
                      <a:pt x="8115" y="16807"/>
                      <a:pt x="8072" y="16781"/>
                      <a:pt x="8029" y="16755"/>
                    </a:cubicBezTo>
                    <a:cubicBezTo>
                      <a:pt x="7075" y="16196"/>
                      <a:pt x="6688" y="15165"/>
                      <a:pt x="6688" y="15165"/>
                    </a:cubicBezTo>
                    <a:close/>
                    <a:moveTo>
                      <a:pt x="13290" y="1"/>
                    </a:moveTo>
                    <a:cubicBezTo>
                      <a:pt x="13204" y="542"/>
                      <a:pt x="13187" y="1084"/>
                      <a:pt x="13161" y="1626"/>
                    </a:cubicBezTo>
                    <a:lnTo>
                      <a:pt x="12465" y="2193"/>
                    </a:lnTo>
                    <a:cubicBezTo>
                      <a:pt x="12043" y="2193"/>
                      <a:pt x="11657" y="2219"/>
                      <a:pt x="11364" y="2245"/>
                    </a:cubicBezTo>
                    <a:cubicBezTo>
                      <a:pt x="11364" y="2245"/>
                      <a:pt x="11261" y="2666"/>
                      <a:pt x="11132" y="3147"/>
                    </a:cubicBezTo>
                    <a:lnTo>
                      <a:pt x="6963" y="6706"/>
                    </a:lnTo>
                    <a:lnTo>
                      <a:pt x="1427" y="11245"/>
                    </a:lnTo>
                    <a:lnTo>
                      <a:pt x="0" y="10557"/>
                    </a:lnTo>
                    <a:lnTo>
                      <a:pt x="5725" y="14339"/>
                    </a:lnTo>
                    <a:lnTo>
                      <a:pt x="5691" y="14374"/>
                    </a:lnTo>
                    <a:cubicBezTo>
                      <a:pt x="5717" y="14357"/>
                      <a:pt x="5725" y="14357"/>
                      <a:pt x="5751" y="14348"/>
                    </a:cubicBezTo>
                    <a:lnTo>
                      <a:pt x="6611" y="14915"/>
                    </a:lnTo>
                    <a:cubicBezTo>
                      <a:pt x="6550" y="14924"/>
                      <a:pt x="6507" y="14958"/>
                      <a:pt x="6490" y="15001"/>
                    </a:cubicBezTo>
                    <a:cubicBezTo>
                      <a:pt x="6447" y="15070"/>
                      <a:pt x="6439" y="15139"/>
                      <a:pt x="6465" y="15208"/>
                    </a:cubicBezTo>
                    <a:cubicBezTo>
                      <a:pt x="6490" y="15251"/>
                      <a:pt x="6894" y="16317"/>
                      <a:pt x="7909" y="16918"/>
                    </a:cubicBezTo>
                    <a:cubicBezTo>
                      <a:pt x="8725" y="17400"/>
                      <a:pt x="8657" y="18655"/>
                      <a:pt x="8657" y="18663"/>
                    </a:cubicBezTo>
                    <a:cubicBezTo>
                      <a:pt x="8657" y="18732"/>
                      <a:pt x="8682" y="18784"/>
                      <a:pt x="8725" y="18835"/>
                    </a:cubicBezTo>
                    <a:cubicBezTo>
                      <a:pt x="8768" y="18878"/>
                      <a:pt x="8820" y="18913"/>
                      <a:pt x="8889" y="18913"/>
                    </a:cubicBezTo>
                    <a:lnTo>
                      <a:pt x="23829" y="18913"/>
                    </a:lnTo>
                    <a:cubicBezTo>
                      <a:pt x="24027" y="18913"/>
                      <a:pt x="24319" y="18835"/>
                      <a:pt x="24577" y="18509"/>
                    </a:cubicBezTo>
                    <a:cubicBezTo>
                      <a:pt x="25032" y="17915"/>
                      <a:pt x="25239" y="16729"/>
                      <a:pt x="25092" y="16153"/>
                    </a:cubicBezTo>
                    <a:cubicBezTo>
                      <a:pt x="25075" y="16102"/>
                      <a:pt x="25049" y="16059"/>
                      <a:pt x="25006" y="16024"/>
                    </a:cubicBezTo>
                    <a:lnTo>
                      <a:pt x="25325" y="15594"/>
                    </a:lnTo>
                    <a:lnTo>
                      <a:pt x="25479" y="15603"/>
                    </a:lnTo>
                    <a:cubicBezTo>
                      <a:pt x="25479" y="15603"/>
                      <a:pt x="24972" y="14142"/>
                      <a:pt x="24964" y="12534"/>
                    </a:cubicBezTo>
                    <a:cubicBezTo>
                      <a:pt x="24972" y="12422"/>
                      <a:pt x="24998" y="12328"/>
                      <a:pt x="25006" y="12251"/>
                    </a:cubicBezTo>
                    <a:cubicBezTo>
                      <a:pt x="25058" y="11932"/>
                      <a:pt x="25084" y="11778"/>
                      <a:pt x="24895" y="11580"/>
                    </a:cubicBezTo>
                    <a:cubicBezTo>
                      <a:pt x="24706" y="11262"/>
                      <a:pt x="22909" y="8322"/>
                      <a:pt x="22049" y="6182"/>
                    </a:cubicBezTo>
                    <a:lnTo>
                      <a:pt x="22041" y="5262"/>
                    </a:lnTo>
                    <a:cubicBezTo>
                      <a:pt x="22041" y="4712"/>
                      <a:pt x="22041" y="4170"/>
                      <a:pt x="21946" y="3620"/>
                    </a:cubicBezTo>
                    <a:cubicBezTo>
                      <a:pt x="21834" y="4161"/>
                      <a:pt x="21826" y="4712"/>
                      <a:pt x="21817" y="5245"/>
                    </a:cubicBezTo>
                    <a:lnTo>
                      <a:pt x="20141" y="3577"/>
                    </a:lnTo>
                    <a:cubicBezTo>
                      <a:pt x="20098" y="3388"/>
                      <a:pt x="20081" y="3216"/>
                      <a:pt x="20107" y="3078"/>
                    </a:cubicBezTo>
                    <a:cubicBezTo>
                      <a:pt x="20107" y="3078"/>
                      <a:pt x="19909" y="3061"/>
                      <a:pt x="19608" y="3044"/>
                    </a:cubicBezTo>
                    <a:lnTo>
                      <a:pt x="18405" y="1840"/>
                    </a:lnTo>
                    <a:cubicBezTo>
                      <a:pt x="18396" y="1385"/>
                      <a:pt x="18387" y="929"/>
                      <a:pt x="18319" y="474"/>
                    </a:cubicBezTo>
                    <a:cubicBezTo>
                      <a:pt x="18258" y="895"/>
                      <a:pt x="18224" y="1299"/>
                      <a:pt x="18216" y="1720"/>
                    </a:cubicBezTo>
                    <a:lnTo>
                      <a:pt x="13376" y="1677"/>
                    </a:lnTo>
                    <a:cubicBezTo>
                      <a:pt x="13376" y="1118"/>
                      <a:pt x="13367" y="560"/>
                      <a:pt x="132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6"/>
              <p:cNvSpPr/>
              <p:nvPr/>
            </p:nvSpPr>
            <p:spPr>
              <a:xfrm>
                <a:off x="1829750" y="1727400"/>
                <a:ext cx="118000" cy="10317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4127" extrusionOk="0">
                    <a:moveTo>
                      <a:pt x="4720" y="1"/>
                    </a:moveTo>
                    <a:cubicBezTo>
                      <a:pt x="4720" y="1"/>
                      <a:pt x="4651" y="70"/>
                      <a:pt x="4522" y="173"/>
                    </a:cubicBezTo>
                    <a:cubicBezTo>
                      <a:pt x="4393" y="284"/>
                      <a:pt x="4195" y="439"/>
                      <a:pt x="3972" y="637"/>
                    </a:cubicBezTo>
                    <a:cubicBezTo>
                      <a:pt x="3748" y="826"/>
                      <a:pt x="3490" y="1041"/>
                      <a:pt x="3207" y="1290"/>
                    </a:cubicBezTo>
                    <a:cubicBezTo>
                      <a:pt x="2923" y="1531"/>
                      <a:pt x="2639" y="1789"/>
                      <a:pt x="2339" y="2047"/>
                    </a:cubicBezTo>
                    <a:cubicBezTo>
                      <a:pt x="2046" y="2296"/>
                      <a:pt x="1745" y="2554"/>
                      <a:pt x="1479" y="2803"/>
                    </a:cubicBezTo>
                    <a:cubicBezTo>
                      <a:pt x="1195" y="3052"/>
                      <a:pt x="946" y="3276"/>
                      <a:pt x="723" y="3474"/>
                    </a:cubicBezTo>
                    <a:cubicBezTo>
                      <a:pt x="508" y="3663"/>
                      <a:pt x="327" y="3835"/>
                      <a:pt x="198" y="3946"/>
                    </a:cubicBezTo>
                    <a:cubicBezTo>
                      <a:pt x="69" y="4067"/>
                      <a:pt x="0" y="4127"/>
                      <a:pt x="0" y="4127"/>
                    </a:cubicBezTo>
                    <a:cubicBezTo>
                      <a:pt x="0" y="4127"/>
                      <a:pt x="78" y="4067"/>
                      <a:pt x="207" y="3955"/>
                    </a:cubicBezTo>
                    <a:cubicBezTo>
                      <a:pt x="336" y="3852"/>
                      <a:pt x="533" y="3689"/>
                      <a:pt x="757" y="3491"/>
                    </a:cubicBezTo>
                    <a:cubicBezTo>
                      <a:pt x="980" y="3302"/>
                      <a:pt x="1238" y="3087"/>
                      <a:pt x="1522" y="2838"/>
                    </a:cubicBezTo>
                    <a:cubicBezTo>
                      <a:pt x="1797" y="2605"/>
                      <a:pt x="2089" y="2348"/>
                      <a:pt x="2390" y="2090"/>
                    </a:cubicBezTo>
                    <a:cubicBezTo>
                      <a:pt x="2682" y="1832"/>
                      <a:pt x="2975" y="1574"/>
                      <a:pt x="3250" y="1325"/>
                    </a:cubicBezTo>
                    <a:cubicBezTo>
                      <a:pt x="3533" y="1075"/>
                      <a:pt x="3774" y="852"/>
                      <a:pt x="4006" y="654"/>
                    </a:cubicBezTo>
                    <a:cubicBezTo>
                      <a:pt x="4221" y="465"/>
                      <a:pt x="4402" y="293"/>
                      <a:pt x="4531" y="181"/>
                    </a:cubicBezTo>
                    <a:cubicBezTo>
                      <a:pt x="4660" y="70"/>
                      <a:pt x="4720" y="1"/>
                      <a:pt x="472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6"/>
              <p:cNvSpPr/>
              <p:nvPr/>
            </p:nvSpPr>
            <p:spPr>
              <a:xfrm>
                <a:off x="1850175" y="2023975"/>
                <a:ext cx="154750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818" extrusionOk="0">
                    <a:moveTo>
                      <a:pt x="0" y="1"/>
                    </a:moveTo>
                    <a:cubicBezTo>
                      <a:pt x="258" y="26"/>
                      <a:pt x="524" y="35"/>
                      <a:pt x="774" y="69"/>
                    </a:cubicBezTo>
                    <a:cubicBezTo>
                      <a:pt x="1040" y="69"/>
                      <a:pt x="1298" y="87"/>
                      <a:pt x="1556" y="121"/>
                    </a:cubicBezTo>
                    <a:cubicBezTo>
                      <a:pt x="2072" y="172"/>
                      <a:pt x="2588" y="241"/>
                      <a:pt x="3103" y="310"/>
                    </a:cubicBezTo>
                    <a:cubicBezTo>
                      <a:pt x="3619" y="379"/>
                      <a:pt x="4135" y="465"/>
                      <a:pt x="4651" y="551"/>
                    </a:cubicBezTo>
                    <a:lnTo>
                      <a:pt x="5416" y="680"/>
                    </a:lnTo>
                    <a:cubicBezTo>
                      <a:pt x="5674" y="723"/>
                      <a:pt x="5940" y="766"/>
                      <a:pt x="6189" y="817"/>
                    </a:cubicBezTo>
                    <a:cubicBezTo>
                      <a:pt x="5691" y="688"/>
                      <a:pt x="5175" y="594"/>
                      <a:pt x="4668" y="499"/>
                    </a:cubicBezTo>
                    <a:cubicBezTo>
                      <a:pt x="4152" y="396"/>
                      <a:pt x="3636" y="327"/>
                      <a:pt x="3120" y="250"/>
                    </a:cubicBezTo>
                    <a:cubicBezTo>
                      <a:pt x="2605" y="172"/>
                      <a:pt x="2089" y="121"/>
                      <a:pt x="1565" y="78"/>
                    </a:cubicBezTo>
                    <a:cubicBezTo>
                      <a:pt x="1049" y="35"/>
                      <a:pt x="524" y="1"/>
                      <a:pt x="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6"/>
              <p:cNvSpPr/>
              <p:nvPr/>
            </p:nvSpPr>
            <p:spPr>
              <a:xfrm>
                <a:off x="1961475" y="1707850"/>
                <a:ext cx="76100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1067" extrusionOk="0">
                    <a:moveTo>
                      <a:pt x="3044" y="1"/>
                    </a:moveTo>
                    <a:cubicBezTo>
                      <a:pt x="3044" y="1"/>
                      <a:pt x="2992" y="9"/>
                      <a:pt x="2898" y="18"/>
                    </a:cubicBezTo>
                    <a:cubicBezTo>
                      <a:pt x="2812" y="44"/>
                      <a:pt x="2683" y="61"/>
                      <a:pt x="2545" y="95"/>
                    </a:cubicBezTo>
                    <a:cubicBezTo>
                      <a:pt x="2399" y="129"/>
                      <a:pt x="2227" y="172"/>
                      <a:pt x="2038" y="224"/>
                    </a:cubicBezTo>
                    <a:cubicBezTo>
                      <a:pt x="1858" y="276"/>
                      <a:pt x="1669" y="344"/>
                      <a:pt x="1471" y="405"/>
                    </a:cubicBezTo>
                    <a:cubicBezTo>
                      <a:pt x="1282" y="473"/>
                      <a:pt x="1093" y="551"/>
                      <a:pt x="921" y="619"/>
                    </a:cubicBezTo>
                    <a:cubicBezTo>
                      <a:pt x="749" y="697"/>
                      <a:pt x="594" y="774"/>
                      <a:pt x="448" y="834"/>
                    </a:cubicBezTo>
                    <a:cubicBezTo>
                      <a:pt x="302" y="903"/>
                      <a:pt x="199" y="955"/>
                      <a:pt x="121" y="998"/>
                    </a:cubicBezTo>
                    <a:cubicBezTo>
                      <a:pt x="44" y="1041"/>
                      <a:pt x="1" y="1066"/>
                      <a:pt x="1" y="1066"/>
                    </a:cubicBezTo>
                    <a:cubicBezTo>
                      <a:pt x="1" y="1066"/>
                      <a:pt x="44" y="1041"/>
                      <a:pt x="130" y="1006"/>
                    </a:cubicBezTo>
                    <a:cubicBezTo>
                      <a:pt x="216" y="981"/>
                      <a:pt x="319" y="920"/>
                      <a:pt x="465" y="869"/>
                    </a:cubicBezTo>
                    <a:cubicBezTo>
                      <a:pt x="603" y="817"/>
                      <a:pt x="766" y="748"/>
                      <a:pt x="946" y="680"/>
                    </a:cubicBezTo>
                    <a:cubicBezTo>
                      <a:pt x="1118" y="611"/>
                      <a:pt x="1308" y="534"/>
                      <a:pt x="1505" y="473"/>
                    </a:cubicBezTo>
                    <a:cubicBezTo>
                      <a:pt x="1703" y="405"/>
                      <a:pt x="1883" y="344"/>
                      <a:pt x="2064" y="293"/>
                    </a:cubicBezTo>
                    <a:cubicBezTo>
                      <a:pt x="2245" y="233"/>
                      <a:pt x="2408" y="181"/>
                      <a:pt x="2563" y="138"/>
                    </a:cubicBezTo>
                    <a:cubicBezTo>
                      <a:pt x="2700" y="95"/>
                      <a:pt x="2829" y="61"/>
                      <a:pt x="2915" y="44"/>
                    </a:cubicBezTo>
                    <a:cubicBezTo>
                      <a:pt x="3001" y="18"/>
                      <a:pt x="3044" y="1"/>
                      <a:pt x="30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6"/>
              <p:cNvSpPr/>
              <p:nvPr/>
            </p:nvSpPr>
            <p:spPr>
              <a:xfrm>
                <a:off x="1985975" y="1716225"/>
                <a:ext cx="38725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517" extrusionOk="0">
                    <a:moveTo>
                      <a:pt x="1548" y="1"/>
                    </a:moveTo>
                    <a:lnTo>
                      <a:pt x="1548" y="1"/>
                    </a:lnTo>
                    <a:cubicBezTo>
                      <a:pt x="1548" y="1"/>
                      <a:pt x="1522" y="9"/>
                      <a:pt x="1479" y="9"/>
                    </a:cubicBezTo>
                    <a:cubicBezTo>
                      <a:pt x="1436" y="18"/>
                      <a:pt x="1376" y="27"/>
                      <a:pt x="1299" y="52"/>
                    </a:cubicBezTo>
                    <a:cubicBezTo>
                      <a:pt x="1222" y="70"/>
                      <a:pt x="1136" y="95"/>
                      <a:pt x="1050" y="130"/>
                    </a:cubicBezTo>
                    <a:cubicBezTo>
                      <a:pt x="955" y="156"/>
                      <a:pt x="860" y="190"/>
                      <a:pt x="766" y="216"/>
                    </a:cubicBezTo>
                    <a:cubicBezTo>
                      <a:pt x="663" y="241"/>
                      <a:pt x="568" y="276"/>
                      <a:pt x="482" y="310"/>
                    </a:cubicBezTo>
                    <a:cubicBezTo>
                      <a:pt x="396" y="345"/>
                      <a:pt x="310" y="370"/>
                      <a:pt x="233" y="405"/>
                    </a:cubicBezTo>
                    <a:cubicBezTo>
                      <a:pt x="164" y="439"/>
                      <a:pt x="104" y="456"/>
                      <a:pt x="61" y="482"/>
                    </a:cubicBezTo>
                    <a:lnTo>
                      <a:pt x="19" y="506"/>
                    </a:lnTo>
                    <a:lnTo>
                      <a:pt x="19" y="506"/>
                    </a:lnTo>
                    <a:cubicBezTo>
                      <a:pt x="28" y="503"/>
                      <a:pt x="42" y="499"/>
                      <a:pt x="61" y="499"/>
                    </a:cubicBezTo>
                    <a:cubicBezTo>
                      <a:pt x="104" y="491"/>
                      <a:pt x="173" y="482"/>
                      <a:pt x="250" y="456"/>
                    </a:cubicBezTo>
                    <a:cubicBezTo>
                      <a:pt x="319" y="439"/>
                      <a:pt x="405" y="413"/>
                      <a:pt x="491" y="379"/>
                    </a:cubicBezTo>
                    <a:cubicBezTo>
                      <a:pt x="594" y="353"/>
                      <a:pt x="689" y="319"/>
                      <a:pt x="783" y="302"/>
                    </a:cubicBezTo>
                    <a:cubicBezTo>
                      <a:pt x="878" y="267"/>
                      <a:pt x="981" y="233"/>
                      <a:pt x="1067" y="199"/>
                    </a:cubicBezTo>
                    <a:cubicBezTo>
                      <a:pt x="1153" y="164"/>
                      <a:pt x="1239" y="130"/>
                      <a:pt x="1307" y="104"/>
                    </a:cubicBezTo>
                    <a:cubicBezTo>
                      <a:pt x="1385" y="70"/>
                      <a:pt x="1436" y="52"/>
                      <a:pt x="1479" y="27"/>
                    </a:cubicBezTo>
                    <a:lnTo>
                      <a:pt x="1548" y="1"/>
                    </a:lnTo>
                    <a:close/>
                    <a:moveTo>
                      <a:pt x="19" y="506"/>
                    </a:moveTo>
                    <a:cubicBezTo>
                      <a:pt x="6" y="511"/>
                      <a:pt x="1" y="517"/>
                      <a:pt x="1" y="517"/>
                    </a:cubicBezTo>
                    <a:lnTo>
                      <a:pt x="19" y="506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6"/>
              <p:cNvSpPr/>
              <p:nvPr/>
            </p:nvSpPr>
            <p:spPr>
              <a:xfrm>
                <a:off x="2009625" y="1725050"/>
                <a:ext cx="27750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362" extrusionOk="0">
                    <a:moveTo>
                      <a:pt x="1109" y="0"/>
                    </a:moveTo>
                    <a:cubicBezTo>
                      <a:pt x="1109" y="0"/>
                      <a:pt x="1084" y="0"/>
                      <a:pt x="1049" y="9"/>
                    </a:cubicBezTo>
                    <a:cubicBezTo>
                      <a:pt x="1023" y="17"/>
                      <a:pt x="980" y="17"/>
                      <a:pt x="920" y="43"/>
                    </a:cubicBezTo>
                    <a:cubicBezTo>
                      <a:pt x="869" y="52"/>
                      <a:pt x="808" y="69"/>
                      <a:pt x="740" y="86"/>
                    </a:cubicBezTo>
                    <a:cubicBezTo>
                      <a:pt x="680" y="103"/>
                      <a:pt x="602" y="129"/>
                      <a:pt x="533" y="146"/>
                    </a:cubicBezTo>
                    <a:cubicBezTo>
                      <a:pt x="473" y="172"/>
                      <a:pt x="396" y="198"/>
                      <a:pt x="336" y="224"/>
                    </a:cubicBezTo>
                    <a:cubicBezTo>
                      <a:pt x="267" y="241"/>
                      <a:pt x="215" y="275"/>
                      <a:pt x="164" y="284"/>
                    </a:cubicBezTo>
                    <a:cubicBezTo>
                      <a:pt x="104" y="310"/>
                      <a:pt x="61" y="327"/>
                      <a:pt x="43" y="344"/>
                    </a:cubicBezTo>
                    <a:cubicBezTo>
                      <a:pt x="9" y="353"/>
                      <a:pt x="0" y="361"/>
                      <a:pt x="0" y="361"/>
                    </a:cubicBezTo>
                    <a:cubicBezTo>
                      <a:pt x="0" y="361"/>
                      <a:pt x="18" y="361"/>
                      <a:pt x="52" y="353"/>
                    </a:cubicBezTo>
                    <a:cubicBezTo>
                      <a:pt x="86" y="344"/>
                      <a:pt x="129" y="344"/>
                      <a:pt x="181" y="318"/>
                    </a:cubicBezTo>
                    <a:cubicBezTo>
                      <a:pt x="233" y="310"/>
                      <a:pt x="301" y="293"/>
                      <a:pt x="361" y="275"/>
                    </a:cubicBezTo>
                    <a:cubicBezTo>
                      <a:pt x="430" y="258"/>
                      <a:pt x="508" y="232"/>
                      <a:pt x="568" y="215"/>
                    </a:cubicBezTo>
                    <a:cubicBezTo>
                      <a:pt x="645" y="181"/>
                      <a:pt x="705" y="164"/>
                      <a:pt x="774" y="138"/>
                    </a:cubicBezTo>
                    <a:cubicBezTo>
                      <a:pt x="834" y="112"/>
                      <a:pt x="894" y="86"/>
                      <a:pt x="946" y="69"/>
                    </a:cubicBezTo>
                    <a:cubicBezTo>
                      <a:pt x="998" y="52"/>
                      <a:pt x="1041" y="26"/>
                      <a:pt x="1066" y="17"/>
                    </a:cubicBezTo>
                    <a:cubicBezTo>
                      <a:pt x="1092" y="9"/>
                      <a:pt x="1109" y="0"/>
                      <a:pt x="110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6"/>
              <p:cNvSpPr/>
              <p:nvPr/>
            </p:nvSpPr>
            <p:spPr>
              <a:xfrm>
                <a:off x="1948800" y="1768875"/>
                <a:ext cx="8450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3380" h="1093" extrusionOk="0">
                    <a:moveTo>
                      <a:pt x="3379" y="1"/>
                    </a:moveTo>
                    <a:lnTo>
                      <a:pt x="3379" y="1"/>
                    </a:lnTo>
                    <a:cubicBezTo>
                      <a:pt x="3378" y="1"/>
                      <a:pt x="3318" y="10"/>
                      <a:pt x="3224" y="18"/>
                    </a:cubicBezTo>
                    <a:cubicBezTo>
                      <a:pt x="3130" y="27"/>
                      <a:pt x="2992" y="52"/>
                      <a:pt x="2829" y="87"/>
                    </a:cubicBezTo>
                    <a:cubicBezTo>
                      <a:pt x="2666" y="113"/>
                      <a:pt x="2476" y="147"/>
                      <a:pt x="2270" y="199"/>
                    </a:cubicBezTo>
                    <a:cubicBezTo>
                      <a:pt x="2064" y="259"/>
                      <a:pt x="1849" y="310"/>
                      <a:pt x="1634" y="371"/>
                    </a:cubicBezTo>
                    <a:cubicBezTo>
                      <a:pt x="1419" y="448"/>
                      <a:pt x="1221" y="525"/>
                      <a:pt x="1024" y="603"/>
                    </a:cubicBezTo>
                    <a:cubicBezTo>
                      <a:pt x="835" y="671"/>
                      <a:pt x="645" y="757"/>
                      <a:pt x="499" y="835"/>
                    </a:cubicBezTo>
                    <a:lnTo>
                      <a:pt x="130" y="1015"/>
                    </a:lnTo>
                    <a:cubicBezTo>
                      <a:pt x="44" y="1058"/>
                      <a:pt x="1" y="1093"/>
                      <a:pt x="1" y="1093"/>
                    </a:cubicBezTo>
                    <a:cubicBezTo>
                      <a:pt x="1" y="1093"/>
                      <a:pt x="61" y="1058"/>
                      <a:pt x="147" y="1015"/>
                    </a:cubicBezTo>
                    <a:cubicBezTo>
                      <a:pt x="233" y="972"/>
                      <a:pt x="362" y="921"/>
                      <a:pt x="516" y="852"/>
                    </a:cubicBezTo>
                    <a:cubicBezTo>
                      <a:pt x="671" y="792"/>
                      <a:pt x="852" y="714"/>
                      <a:pt x="1041" y="654"/>
                    </a:cubicBezTo>
                    <a:cubicBezTo>
                      <a:pt x="1239" y="577"/>
                      <a:pt x="1453" y="499"/>
                      <a:pt x="1660" y="439"/>
                    </a:cubicBezTo>
                    <a:cubicBezTo>
                      <a:pt x="1875" y="371"/>
                      <a:pt x="2090" y="310"/>
                      <a:pt x="2279" y="250"/>
                    </a:cubicBezTo>
                    <a:cubicBezTo>
                      <a:pt x="2485" y="199"/>
                      <a:pt x="2666" y="147"/>
                      <a:pt x="2829" y="113"/>
                    </a:cubicBezTo>
                    <a:cubicBezTo>
                      <a:pt x="2992" y="87"/>
                      <a:pt x="3130" y="52"/>
                      <a:pt x="3224" y="27"/>
                    </a:cubicBezTo>
                    <a:cubicBezTo>
                      <a:pt x="3318" y="10"/>
                      <a:pt x="3378" y="1"/>
                      <a:pt x="337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6"/>
              <p:cNvSpPr/>
              <p:nvPr/>
            </p:nvSpPr>
            <p:spPr>
              <a:xfrm>
                <a:off x="1982750" y="1775975"/>
                <a:ext cx="458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500" extrusionOk="0">
                    <a:moveTo>
                      <a:pt x="1832" y="1"/>
                    </a:moveTo>
                    <a:cubicBezTo>
                      <a:pt x="1832" y="1"/>
                      <a:pt x="1806" y="1"/>
                      <a:pt x="1746" y="18"/>
                    </a:cubicBezTo>
                    <a:cubicBezTo>
                      <a:pt x="1694" y="26"/>
                      <a:pt x="1617" y="35"/>
                      <a:pt x="1531" y="61"/>
                    </a:cubicBezTo>
                    <a:cubicBezTo>
                      <a:pt x="1445" y="78"/>
                      <a:pt x="1342" y="104"/>
                      <a:pt x="1230" y="121"/>
                    </a:cubicBezTo>
                    <a:cubicBezTo>
                      <a:pt x="1127" y="155"/>
                      <a:pt x="1007" y="172"/>
                      <a:pt x="904" y="207"/>
                    </a:cubicBezTo>
                    <a:cubicBezTo>
                      <a:pt x="783" y="241"/>
                      <a:pt x="671" y="276"/>
                      <a:pt x="568" y="301"/>
                    </a:cubicBezTo>
                    <a:cubicBezTo>
                      <a:pt x="457" y="336"/>
                      <a:pt x="362" y="370"/>
                      <a:pt x="276" y="387"/>
                    </a:cubicBezTo>
                    <a:cubicBezTo>
                      <a:pt x="190" y="413"/>
                      <a:pt x="130" y="439"/>
                      <a:pt x="70" y="465"/>
                    </a:cubicBezTo>
                    <a:cubicBezTo>
                      <a:pt x="18" y="491"/>
                      <a:pt x="1" y="499"/>
                      <a:pt x="1" y="499"/>
                    </a:cubicBezTo>
                    <a:cubicBezTo>
                      <a:pt x="1" y="499"/>
                      <a:pt x="27" y="499"/>
                      <a:pt x="87" y="482"/>
                    </a:cubicBezTo>
                    <a:cubicBezTo>
                      <a:pt x="138" y="473"/>
                      <a:pt x="216" y="465"/>
                      <a:pt x="302" y="439"/>
                    </a:cubicBezTo>
                    <a:cubicBezTo>
                      <a:pt x="388" y="422"/>
                      <a:pt x="491" y="396"/>
                      <a:pt x="603" y="379"/>
                    </a:cubicBezTo>
                    <a:cubicBezTo>
                      <a:pt x="706" y="344"/>
                      <a:pt x="826" y="327"/>
                      <a:pt x="938" y="293"/>
                    </a:cubicBezTo>
                    <a:cubicBezTo>
                      <a:pt x="1050" y="258"/>
                      <a:pt x="1161" y="224"/>
                      <a:pt x="1265" y="198"/>
                    </a:cubicBezTo>
                    <a:cubicBezTo>
                      <a:pt x="1376" y="164"/>
                      <a:pt x="1471" y="129"/>
                      <a:pt x="1557" y="112"/>
                    </a:cubicBezTo>
                    <a:cubicBezTo>
                      <a:pt x="1643" y="87"/>
                      <a:pt x="1712" y="61"/>
                      <a:pt x="1763" y="35"/>
                    </a:cubicBezTo>
                    <a:cubicBezTo>
                      <a:pt x="1815" y="9"/>
                      <a:pt x="1832" y="1"/>
                      <a:pt x="183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6"/>
              <p:cNvSpPr/>
              <p:nvPr/>
            </p:nvSpPr>
            <p:spPr>
              <a:xfrm>
                <a:off x="2009625" y="1782850"/>
                <a:ext cx="4430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577" extrusionOk="0">
                    <a:moveTo>
                      <a:pt x="1771" y="1"/>
                    </a:moveTo>
                    <a:cubicBezTo>
                      <a:pt x="1771" y="1"/>
                      <a:pt x="1737" y="9"/>
                      <a:pt x="1694" y="18"/>
                    </a:cubicBezTo>
                    <a:cubicBezTo>
                      <a:pt x="1642" y="26"/>
                      <a:pt x="1574" y="52"/>
                      <a:pt x="1496" y="69"/>
                    </a:cubicBezTo>
                    <a:cubicBezTo>
                      <a:pt x="1410" y="104"/>
                      <a:pt x="1307" y="130"/>
                      <a:pt x="1204" y="155"/>
                    </a:cubicBezTo>
                    <a:cubicBezTo>
                      <a:pt x="1092" y="190"/>
                      <a:pt x="989" y="224"/>
                      <a:pt x="869" y="259"/>
                    </a:cubicBezTo>
                    <a:cubicBezTo>
                      <a:pt x="757" y="293"/>
                      <a:pt x="645" y="327"/>
                      <a:pt x="542" y="362"/>
                    </a:cubicBezTo>
                    <a:cubicBezTo>
                      <a:pt x="439" y="396"/>
                      <a:pt x="344" y="439"/>
                      <a:pt x="267" y="473"/>
                    </a:cubicBezTo>
                    <a:cubicBezTo>
                      <a:pt x="181" y="499"/>
                      <a:pt x="112" y="534"/>
                      <a:pt x="69" y="542"/>
                    </a:cubicBezTo>
                    <a:cubicBezTo>
                      <a:pt x="26" y="568"/>
                      <a:pt x="0" y="577"/>
                      <a:pt x="0" y="577"/>
                    </a:cubicBezTo>
                    <a:cubicBezTo>
                      <a:pt x="0" y="577"/>
                      <a:pt x="26" y="568"/>
                      <a:pt x="69" y="551"/>
                    </a:cubicBezTo>
                    <a:cubicBezTo>
                      <a:pt x="129" y="542"/>
                      <a:pt x="190" y="525"/>
                      <a:pt x="276" y="499"/>
                    </a:cubicBezTo>
                    <a:cubicBezTo>
                      <a:pt x="361" y="482"/>
                      <a:pt x="456" y="448"/>
                      <a:pt x="568" y="413"/>
                    </a:cubicBezTo>
                    <a:cubicBezTo>
                      <a:pt x="671" y="387"/>
                      <a:pt x="783" y="353"/>
                      <a:pt x="903" y="319"/>
                    </a:cubicBezTo>
                    <a:cubicBezTo>
                      <a:pt x="1006" y="276"/>
                      <a:pt x="1127" y="241"/>
                      <a:pt x="1221" y="216"/>
                    </a:cubicBezTo>
                    <a:cubicBezTo>
                      <a:pt x="1333" y="181"/>
                      <a:pt x="1427" y="138"/>
                      <a:pt x="1505" y="104"/>
                    </a:cubicBezTo>
                    <a:cubicBezTo>
                      <a:pt x="1591" y="69"/>
                      <a:pt x="1651" y="44"/>
                      <a:pt x="1694" y="26"/>
                    </a:cubicBezTo>
                    <a:cubicBezTo>
                      <a:pt x="1737" y="9"/>
                      <a:pt x="1771" y="1"/>
                      <a:pt x="177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6"/>
              <p:cNvSpPr/>
              <p:nvPr/>
            </p:nvSpPr>
            <p:spPr>
              <a:xfrm>
                <a:off x="1965775" y="1834225"/>
                <a:ext cx="67300" cy="15050"/>
              </a:xfrm>
              <a:custGeom>
                <a:avLst/>
                <a:gdLst/>
                <a:ahLst/>
                <a:cxnLst/>
                <a:rect l="l" t="t" r="r" b="b"/>
                <a:pathLst>
                  <a:path w="2692" h="602" extrusionOk="0">
                    <a:moveTo>
                      <a:pt x="2691" y="0"/>
                    </a:moveTo>
                    <a:cubicBezTo>
                      <a:pt x="2691" y="0"/>
                      <a:pt x="2648" y="0"/>
                      <a:pt x="2571" y="17"/>
                    </a:cubicBezTo>
                    <a:cubicBezTo>
                      <a:pt x="2494" y="26"/>
                      <a:pt x="2391" y="34"/>
                      <a:pt x="2262" y="60"/>
                    </a:cubicBezTo>
                    <a:cubicBezTo>
                      <a:pt x="2133" y="77"/>
                      <a:pt x="1978" y="103"/>
                      <a:pt x="1832" y="138"/>
                    </a:cubicBezTo>
                    <a:cubicBezTo>
                      <a:pt x="1668" y="163"/>
                      <a:pt x="1505" y="198"/>
                      <a:pt x="1333" y="232"/>
                    </a:cubicBezTo>
                    <a:cubicBezTo>
                      <a:pt x="1161" y="275"/>
                      <a:pt x="998" y="310"/>
                      <a:pt x="843" y="353"/>
                    </a:cubicBezTo>
                    <a:cubicBezTo>
                      <a:pt x="680" y="387"/>
                      <a:pt x="542" y="430"/>
                      <a:pt x="413" y="464"/>
                    </a:cubicBezTo>
                    <a:cubicBezTo>
                      <a:pt x="285" y="499"/>
                      <a:pt x="181" y="542"/>
                      <a:pt x="113" y="567"/>
                    </a:cubicBezTo>
                    <a:cubicBezTo>
                      <a:pt x="35" y="585"/>
                      <a:pt x="1" y="602"/>
                      <a:pt x="1" y="602"/>
                    </a:cubicBezTo>
                    <a:cubicBezTo>
                      <a:pt x="1" y="602"/>
                      <a:pt x="44" y="593"/>
                      <a:pt x="121" y="585"/>
                    </a:cubicBezTo>
                    <a:cubicBezTo>
                      <a:pt x="199" y="576"/>
                      <a:pt x="302" y="542"/>
                      <a:pt x="422" y="516"/>
                    </a:cubicBezTo>
                    <a:cubicBezTo>
                      <a:pt x="551" y="490"/>
                      <a:pt x="689" y="456"/>
                      <a:pt x="852" y="421"/>
                    </a:cubicBezTo>
                    <a:cubicBezTo>
                      <a:pt x="1015" y="370"/>
                      <a:pt x="1187" y="335"/>
                      <a:pt x="1342" y="292"/>
                    </a:cubicBezTo>
                    <a:cubicBezTo>
                      <a:pt x="1514" y="249"/>
                      <a:pt x="1677" y="215"/>
                      <a:pt x="1840" y="189"/>
                    </a:cubicBezTo>
                    <a:cubicBezTo>
                      <a:pt x="2004" y="155"/>
                      <a:pt x="2141" y="120"/>
                      <a:pt x="2270" y="95"/>
                    </a:cubicBezTo>
                    <a:cubicBezTo>
                      <a:pt x="2399" y="60"/>
                      <a:pt x="2494" y="34"/>
                      <a:pt x="2571" y="26"/>
                    </a:cubicBezTo>
                    <a:cubicBezTo>
                      <a:pt x="2648" y="0"/>
                      <a:pt x="2691" y="0"/>
                      <a:pt x="269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6"/>
              <p:cNvSpPr/>
              <p:nvPr/>
            </p:nvSpPr>
            <p:spPr>
              <a:xfrm>
                <a:off x="1988350" y="1841300"/>
                <a:ext cx="410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422" extrusionOk="0">
                    <a:moveTo>
                      <a:pt x="1642" y="1"/>
                    </a:moveTo>
                    <a:cubicBezTo>
                      <a:pt x="1642" y="1"/>
                      <a:pt x="1625" y="1"/>
                      <a:pt x="1574" y="9"/>
                    </a:cubicBezTo>
                    <a:cubicBezTo>
                      <a:pt x="1531" y="18"/>
                      <a:pt x="1462" y="35"/>
                      <a:pt x="1376" y="44"/>
                    </a:cubicBezTo>
                    <a:cubicBezTo>
                      <a:pt x="1298" y="61"/>
                      <a:pt x="1204" y="78"/>
                      <a:pt x="1109" y="95"/>
                    </a:cubicBezTo>
                    <a:cubicBezTo>
                      <a:pt x="1015" y="121"/>
                      <a:pt x="903" y="138"/>
                      <a:pt x="808" y="173"/>
                    </a:cubicBezTo>
                    <a:cubicBezTo>
                      <a:pt x="697" y="207"/>
                      <a:pt x="602" y="224"/>
                      <a:pt x="508" y="259"/>
                    </a:cubicBezTo>
                    <a:cubicBezTo>
                      <a:pt x="413" y="276"/>
                      <a:pt x="327" y="310"/>
                      <a:pt x="250" y="336"/>
                    </a:cubicBezTo>
                    <a:cubicBezTo>
                      <a:pt x="172" y="353"/>
                      <a:pt x="112" y="379"/>
                      <a:pt x="69" y="396"/>
                    </a:cubicBezTo>
                    <a:cubicBezTo>
                      <a:pt x="26" y="405"/>
                      <a:pt x="0" y="422"/>
                      <a:pt x="0" y="422"/>
                    </a:cubicBezTo>
                    <a:cubicBezTo>
                      <a:pt x="0" y="422"/>
                      <a:pt x="26" y="422"/>
                      <a:pt x="78" y="405"/>
                    </a:cubicBezTo>
                    <a:cubicBezTo>
                      <a:pt x="121" y="396"/>
                      <a:pt x="181" y="388"/>
                      <a:pt x="267" y="379"/>
                    </a:cubicBezTo>
                    <a:cubicBezTo>
                      <a:pt x="353" y="370"/>
                      <a:pt x="439" y="353"/>
                      <a:pt x="542" y="319"/>
                    </a:cubicBezTo>
                    <a:cubicBezTo>
                      <a:pt x="637" y="302"/>
                      <a:pt x="740" y="284"/>
                      <a:pt x="843" y="250"/>
                    </a:cubicBezTo>
                    <a:cubicBezTo>
                      <a:pt x="946" y="216"/>
                      <a:pt x="1041" y="190"/>
                      <a:pt x="1144" y="164"/>
                    </a:cubicBezTo>
                    <a:cubicBezTo>
                      <a:pt x="1238" y="138"/>
                      <a:pt x="1324" y="104"/>
                      <a:pt x="1402" y="87"/>
                    </a:cubicBezTo>
                    <a:cubicBezTo>
                      <a:pt x="1470" y="61"/>
                      <a:pt x="1539" y="44"/>
                      <a:pt x="1582" y="18"/>
                    </a:cubicBezTo>
                    <a:cubicBezTo>
                      <a:pt x="1625" y="9"/>
                      <a:pt x="1642" y="1"/>
                      <a:pt x="164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6"/>
              <p:cNvSpPr/>
              <p:nvPr/>
            </p:nvSpPr>
            <p:spPr>
              <a:xfrm>
                <a:off x="1996725" y="1844325"/>
                <a:ext cx="6580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783" extrusionOk="0">
                    <a:moveTo>
                      <a:pt x="2631" y="0"/>
                    </a:moveTo>
                    <a:cubicBezTo>
                      <a:pt x="2631" y="0"/>
                      <a:pt x="2588" y="9"/>
                      <a:pt x="2511" y="17"/>
                    </a:cubicBezTo>
                    <a:cubicBezTo>
                      <a:pt x="2442" y="43"/>
                      <a:pt x="2330" y="60"/>
                      <a:pt x="2210" y="95"/>
                    </a:cubicBezTo>
                    <a:cubicBezTo>
                      <a:pt x="2081" y="129"/>
                      <a:pt x="1943" y="163"/>
                      <a:pt x="1780" y="215"/>
                    </a:cubicBezTo>
                    <a:cubicBezTo>
                      <a:pt x="1634" y="258"/>
                      <a:pt x="1462" y="310"/>
                      <a:pt x="1299" y="353"/>
                    </a:cubicBezTo>
                    <a:cubicBezTo>
                      <a:pt x="1135" y="404"/>
                      <a:pt x="963" y="447"/>
                      <a:pt x="817" y="507"/>
                    </a:cubicBezTo>
                    <a:cubicBezTo>
                      <a:pt x="663" y="550"/>
                      <a:pt x="516" y="602"/>
                      <a:pt x="396" y="645"/>
                    </a:cubicBezTo>
                    <a:cubicBezTo>
                      <a:pt x="276" y="688"/>
                      <a:pt x="173" y="722"/>
                      <a:pt x="104" y="739"/>
                    </a:cubicBezTo>
                    <a:cubicBezTo>
                      <a:pt x="35" y="765"/>
                      <a:pt x="1" y="782"/>
                      <a:pt x="1" y="782"/>
                    </a:cubicBezTo>
                    <a:cubicBezTo>
                      <a:pt x="1" y="782"/>
                      <a:pt x="44" y="774"/>
                      <a:pt x="121" y="757"/>
                    </a:cubicBezTo>
                    <a:cubicBezTo>
                      <a:pt x="190" y="739"/>
                      <a:pt x="302" y="714"/>
                      <a:pt x="422" y="688"/>
                    </a:cubicBezTo>
                    <a:cubicBezTo>
                      <a:pt x="551" y="653"/>
                      <a:pt x="688" y="619"/>
                      <a:pt x="852" y="567"/>
                    </a:cubicBezTo>
                    <a:cubicBezTo>
                      <a:pt x="998" y="525"/>
                      <a:pt x="1170" y="473"/>
                      <a:pt x="1333" y="430"/>
                    </a:cubicBezTo>
                    <a:cubicBezTo>
                      <a:pt x="1496" y="370"/>
                      <a:pt x="1668" y="327"/>
                      <a:pt x="1814" y="275"/>
                    </a:cubicBezTo>
                    <a:cubicBezTo>
                      <a:pt x="1969" y="232"/>
                      <a:pt x="2115" y="181"/>
                      <a:pt x="2236" y="138"/>
                    </a:cubicBezTo>
                    <a:cubicBezTo>
                      <a:pt x="2356" y="103"/>
                      <a:pt x="2459" y="60"/>
                      <a:pt x="2528" y="43"/>
                    </a:cubicBezTo>
                    <a:cubicBezTo>
                      <a:pt x="2597" y="17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6"/>
              <p:cNvSpPr/>
              <p:nvPr/>
            </p:nvSpPr>
            <p:spPr>
              <a:xfrm>
                <a:off x="2033050" y="1850775"/>
                <a:ext cx="27525" cy="9675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387" extrusionOk="0">
                    <a:moveTo>
                      <a:pt x="1101" y="0"/>
                    </a:moveTo>
                    <a:cubicBezTo>
                      <a:pt x="1101" y="0"/>
                      <a:pt x="1084" y="0"/>
                      <a:pt x="1049" y="9"/>
                    </a:cubicBezTo>
                    <a:cubicBezTo>
                      <a:pt x="1015" y="17"/>
                      <a:pt x="972" y="17"/>
                      <a:pt x="920" y="43"/>
                    </a:cubicBezTo>
                    <a:cubicBezTo>
                      <a:pt x="869" y="52"/>
                      <a:pt x="800" y="69"/>
                      <a:pt x="740" y="95"/>
                    </a:cubicBezTo>
                    <a:cubicBezTo>
                      <a:pt x="671" y="120"/>
                      <a:pt x="611" y="138"/>
                      <a:pt x="533" y="155"/>
                    </a:cubicBezTo>
                    <a:cubicBezTo>
                      <a:pt x="473" y="181"/>
                      <a:pt x="396" y="215"/>
                      <a:pt x="327" y="232"/>
                    </a:cubicBezTo>
                    <a:cubicBezTo>
                      <a:pt x="267" y="258"/>
                      <a:pt x="215" y="292"/>
                      <a:pt x="155" y="309"/>
                    </a:cubicBezTo>
                    <a:cubicBezTo>
                      <a:pt x="104" y="335"/>
                      <a:pt x="69" y="352"/>
                      <a:pt x="43" y="361"/>
                    </a:cubicBezTo>
                    <a:cubicBezTo>
                      <a:pt x="9" y="378"/>
                      <a:pt x="0" y="387"/>
                      <a:pt x="0" y="387"/>
                    </a:cubicBezTo>
                    <a:cubicBezTo>
                      <a:pt x="0" y="387"/>
                      <a:pt x="18" y="387"/>
                      <a:pt x="52" y="378"/>
                    </a:cubicBezTo>
                    <a:cubicBezTo>
                      <a:pt x="86" y="361"/>
                      <a:pt x="129" y="361"/>
                      <a:pt x="181" y="344"/>
                    </a:cubicBezTo>
                    <a:cubicBezTo>
                      <a:pt x="233" y="335"/>
                      <a:pt x="301" y="309"/>
                      <a:pt x="361" y="292"/>
                    </a:cubicBezTo>
                    <a:cubicBezTo>
                      <a:pt x="430" y="267"/>
                      <a:pt x="490" y="249"/>
                      <a:pt x="568" y="224"/>
                    </a:cubicBezTo>
                    <a:cubicBezTo>
                      <a:pt x="628" y="206"/>
                      <a:pt x="705" y="172"/>
                      <a:pt x="774" y="146"/>
                    </a:cubicBezTo>
                    <a:cubicBezTo>
                      <a:pt x="834" y="129"/>
                      <a:pt x="886" y="95"/>
                      <a:pt x="946" y="77"/>
                    </a:cubicBezTo>
                    <a:cubicBezTo>
                      <a:pt x="998" y="52"/>
                      <a:pt x="1032" y="34"/>
                      <a:pt x="1058" y="17"/>
                    </a:cubicBezTo>
                    <a:cubicBezTo>
                      <a:pt x="1092" y="9"/>
                      <a:pt x="1101" y="0"/>
                      <a:pt x="11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6"/>
              <p:cNvSpPr/>
              <p:nvPr/>
            </p:nvSpPr>
            <p:spPr>
              <a:xfrm>
                <a:off x="1967075" y="1896975"/>
                <a:ext cx="9372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3749" h="878" extrusionOk="0">
                    <a:moveTo>
                      <a:pt x="3748" y="0"/>
                    </a:moveTo>
                    <a:cubicBezTo>
                      <a:pt x="3748" y="0"/>
                      <a:pt x="3688" y="0"/>
                      <a:pt x="3594" y="9"/>
                    </a:cubicBezTo>
                    <a:cubicBezTo>
                      <a:pt x="3482" y="17"/>
                      <a:pt x="3336" y="26"/>
                      <a:pt x="3147" y="52"/>
                    </a:cubicBezTo>
                    <a:cubicBezTo>
                      <a:pt x="2966" y="69"/>
                      <a:pt x="2760" y="103"/>
                      <a:pt x="2536" y="146"/>
                    </a:cubicBezTo>
                    <a:cubicBezTo>
                      <a:pt x="2313" y="189"/>
                      <a:pt x="2072" y="232"/>
                      <a:pt x="1840" y="284"/>
                    </a:cubicBezTo>
                    <a:cubicBezTo>
                      <a:pt x="1599" y="344"/>
                      <a:pt x="1367" y="404"/>
                      <a:pt x="1152" y="473"/>
                    </a:cubicBezTo>
                    <a:cubicBezTo>
                      <a:pt x="937" y="533"/>
                      <a:pt x="731" y="602"/>
                      <a:pt x="559" y="662"/>
                    </a:cubicBezTo>
                    <a:cubicBezTo>
                      <a:pt x="387" y="714"/>
                      <a:pt x="250" y="782"/>
                      <a:pt x="155" y="817"/>
                    </a:cubicBezTo>
                    <a:cubicBezTo>
                      <a:pt x="61" y="860"/>
                      <a:pt x="0" y="877"/>
                      <a:pt x="0" y="877"/>
                    </a:cubicBezTo>
                    <a:cubicBezTo>
                      <a:pt x="0" y="877"/>
                      <a:pt x="43" y="877"/>
                      <a:pt x="147" y="851"/>
                    </a:cubicBezTo>
                    <a:cubicBezTo>
                      <a:pt x="241" y="817"/>
                      <a:pt x="387" y="774"/>
                      <a:pt x="559" y="714"/>
                    </a:cubicBezTo>
                    <a:cubicBezTo>
                      <a:pt x="731" y="662"/>
                      <a:pt x="937" y="611"/>
                      <a:pt x="1161" y="542"/>
                    </a:cubicBezTo>
                    <a:cubicBezTo>
                      <a:pt x="1376" y="482"/>
                      <a:pt x="1616" y="430"/>
                      <a:pt x="1849" y="370"/>
                    </a:cubicBezTo>
                    <a:cubicBezTo>
                      <a:pt x="2089" y="318"/>
                      <a:pt x="2321" y="267"/>
                      <a:pt x="2553" y="224"/>
                    </a:cubicBezTo>
                    <a:cubicBezTo>
                      <a:pt x="2777" y="181"/>
                      <a:pt x="2983" y="138"/>
                      <a:pt x="3164" y="103"/>
                    </a:cubicBezTo>
                    <a:cubicBezTo>
                      <a:pt x="3344" y="69"/>
                      <a:pt x="3499" y="52"/>
                      <a:pt x="3594" y="26"/>
                    </a:cubicBezTo>
                    <a:lnTo>
                      <a:pt x="374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6"/>
              <p:cNvSpPr/>
              <p:nvPr/>
            </p:nvSpPr>
            <p:spPr>
              <a:xfrm>
                <a:off x="2003600" y="1903425"/>
                <a:ext cx="438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422" extrusionOk="0">
                    <a:moveTo>
                      <a:pt x="1754" y="0"/>
                    </a:moveTo>
                    <a:cubicBezTo>
                      <a:pt x="1754" y="0"/>
                      <a:pt x="1720" y="0"/>
                      <a:pt x="1677" y="9"/>
                    </a:cubicBezTo>
                    <a:cubicBezTo>
                      <a:pt x="1634" y="17"/>
                      <a:pt x="1565" y="34"/>
                      <a:pt x="1479" y="43"/>
                    </a:cubicBezTo>
                    <a:cubicBezTo>
                      <a:pt x="1393" y="60"/>
                      <a:pt x="1290" y="69"/>
                      <a:pt x="1196" y="95"/>
                    </a:cubicBezTo>
                    <a:cubicBezTo>
                      <a:pt x="1092" y="120"/>
                      <a:pt x="981" y="138"/>
                      <a:pt x="878" y="172"/>
                    </a:cubicBezTo>
                    <a:cubicBezTo>
                      <a:pt x="766" y="198"/>
                      <a:pt x="663" y="224"/>
                      <a:pt x="551" y="258"/>
                    </a:cubicBezTo>
                    <a:cubicBezTo>
                      <a:pt x="456" y="275"/>
                      <a:pt x="362" y="310"/>
                      <a:pt x="276" y="335"/>
                    </a:cubicBezTo>
                    <a:cubicBezTo>
                      <a:pt x="190" y="353"/>
                      <a:pt x="121" y="378"/>
                      <a:pt x="78" y="396"/>
                    </a:cubicBezTo>
                    <a:cubicBezTo>
                      <a:pt x="35" y="404"/>
                      <a:pt x="1" y="421"/>
                      <a:pt x="1" y="421"/>
                    </a:cubicBezTo>
                    <a:cubicBezTo>
                      <a:pt x="1" y="421"/>
                      <a:pt x="35" y="421"/>
                      <a:pt x="78" y="404"/>
                    </a:cubicBezTo>
                    <a:cubicBezTo>
                      <a:pt x="121" y="396"/>
                      <a:pt x="198" y="387"/>
                      <a:pt x="284" y="378"/>
                    </a:cubicBezTo>
                    <a:cubicBezTo>
                      <a:pt x="370" y="353"/>
                      <a:pt x="465" y="344"/>
                      <a:pt x="560" y="318"/>
                    </a:cubicBezTo>
                    <a:cubicBezTo>
                      <a:pt x="671" y="301"/>
                      <a:pt x="774" y="275"/>
                      <a:pt x="886" y="249"/>
                    </a:cubicBezTo>
                    <a:cubicBezTo>
                      <a:pt x="989" y="215"/>
                      <a:pt x="1101" y="189"/>
                      <a:pt x="1204" y="163"/>
                    </a:cubicBezTo>
                    <a:cubicBezTo>
                      <a:pt x="1316" y="138"/>
                      <a:pt x="1411" y="103"/>
                      <a:pt x="1488" y="86"/>
                    </a:cubicBezTo>
                    <a:cubicBezTo>
                      <a:pt x="1574" y="60"/>
                      <a:pt x="1634" y="43"/>
                      <a:pt x="1677" y="17"/>
                    </a:cubicBezTo>
                    <a:cubicBezTo>
                      <a:pt x="1720" y="9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6"/>
              <p:cNvSpPr/>
              <p:nvPr/>
            </p:nvSpPr>
            <p:spPr>
              <a:xfrm>
                <a:off x="2033275" y="1914375"/>
                <a:ext cx="374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422" extrusionOk="0">
                    <a:moveTo>
                      <a:pt x="1496" y="1"/>
                    </a:moveTo>
                    <a:cubicBezTo>
                      <a:pt x="1496" y="1"/>
                      <a:pt x="1470" y="1"/>
                      <a:pt x="1427" y="9"/>
                    </a:cubicBezTo>
                    <a:cubicBezTo>
                      <a:pt x="1384" y="18"/>
                      <a:pt x="1324" y="35"/>
                      <a:pt x="1255" y="43"/>
                    </a:cubicBezTo>
                    <a:cubicBezTo>
                      <a:pt x="1178" y="61"/>
                      <a:pt x="1109" y="78"/>
                      <a:pt x="1006" y="95"/>
                    </a:cubicBezTo>
                    <a:cubicBezTo>
                      <a:pt x="920" y="121"/>
                      <a:pt x="825" y="138"/>
                      <a:pt x="731" y="172"/>
                    </a:cubicBezTo>
                    <a:cubicBezTo>
                      <a:pt x="636" y="207"/>
                      <a:pt x="550" y="224"/>
                      <a:pt x="456" y="258"/>
                    </a:cubicBezTo>
                    <a:cubicBezTo>
                      <a:pt x="370" y="276"/>
                      <a:pt x="284" y="310"/>
                      <a:pt x="224" y="336"/>
                    </a:cubicBezTo>
                    <a:cubicBezTo>
                      <a:pt x="155" y="353"/>
                      <a:pt x="95" y="379"/>
                      <a:pt x="60" y="396"/>
                    </a:cubicBezTo>
                    <a:cubicBezTo>
                      <a:pt x="17" y="405"/>
                      <a:pt x="0" y="422"/>
                      <a:pt x="0" y="422"/>
                    </a:cubicBezTo>
                    <a:cubicBezTo>
                      <a:pt x="0" y="422"/>
                      <a:pt x="17" y="422"/>
                      <a:pt x="60" y="405"/>
                    </a:cubicBezTo>
                    <a:cubicBezTo>
                      <a:pt x="103" y="396"/>
                      <a:pt x="172" y="387"/>
                      <a:pt x="232" y="379"/>
                    </a:cubicBezTo>
                    <a:cubicBezTo>
                      <a:pt x="309" y="353"/>
                      <a:pt x="387" y="344"/>
                      <a:pt x="481" y="327"/>
                    </a:cubicBezTo>
                    <a:cubicBezTo>
                      <a:pt x="567" y="301"/>
                      <a:pt x="662" y="284"/>
                      <a:pt x="765" y="250"/>
                    </a:cubicBezTo>
                    <a:cubicBezTo>
                      <a:pt x="860" y="215"/>
                      <a:pt x="946" y="190"/>
                      <a:pt x="1032" y="164"/>
                    </a:cubicBezTo>
                    <a:cubicBezTo>
                      <a:pt x="1118" y="138"/>
                      <a:pt x="1203" y="112"/>
                      <a:pt x="1264" y="86"/>
                    </a:cubicBezTo>
                    <a:cubicBezTo>
                      <a:pt x="1332" y="61"/>
                      <a:pt x="1393" y="43"/>
                      <a:pt x="1427" y="18"/>
                    </a:cubicBezTo>
                    <a:cubicBezTo>
                      <a:pt x="1470" y="9"/>
                      <a:pt x="1496" y="1"/>
                      <a:pt x="1496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6"/>
              <p:cNvSpPr/>
              <p:nvPr/>
            </p:nvSpPr>
            <p:spPr>
              <a:xfrm>
                <a:off x="1913125" y="1958000"/>
                <a:ext cx="145300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1737" extrusionOk="0">
                    <a:moveTo>
                      <a:pt x="5812" y="1"/>
                    </a:moveTo>
                    <a:cubicBezTo>
                      <a:pt x="5812" y="1"/>
                      <a:pt x="5717" y="18"/>
                      <a:pt x="5554" y="52"/>
                    </a:cubicBezTo>
                    <a:cubicBezTo>
                      <a:pt x="5399" y="86"/>
                      <a:pt x="5158" y="138"/>
                      <a:pt x="4892" y="198"/>
                    </a:cubicBezTo>
                    <a:cubicBezTo>
                      <a:pt x="4608" y="267"/>
                      <a:pt x="4290" y="344"/>
                      <a:pt x="3946" y="439"/>
                    </a:cubicBezTo>
                    <a:cubicBezTo>
                      <a:pt x="3603" y="534"/>
                      <a:pt x="3233" y="628"/>
                      <a:pt x="2872" y="740"/>
                    </a:cubicBezTo>
                    <a:cubicBezTo>
                      <a:pt x="2502" y="843"/>
                      <a:pt x="2150" y="963"/>
                      <a:pt x="1806" y="1075"/>
                    </a:cubicBezTo>
                    <a:cubicBezTo>
                      <a:pt x="1471" y="1178"/>
                      <a:pt x="1153" y="1299"/>
                      <a:pt x="895" y="1393"/>
                    </a:cubicBezTo>
                    <a:cubicBezTo>
                      <a:pt x="628" y="1488"/>
                      <a:pt x="413" y="1574"/>
                      <a:pt x="250" y="1642"/>
                    </a:cubicBezTo>
                    <a:cubicBezTo>
                      <a:pt x="175" y="1671"/>
                      <a:pt x="115" y="1695"/>
                      <a:pt x="72" y="1711"/>
                    </a:cubicBezTo>
                    <a:lnTo>
                      <a:pt x="72" y="1711"/>
                    </a:lnTo>
                    <a:cubicBezTo>
                      <a:pt x="114" y="1696"/>
                      <a:pt x="173" y="1675"/>
                      <a:pt x="250" y="1651"/>
                    </a:cubicBezTo>
                    <a:cubicBezTo>
                      <a:pt x="422" y="1591"/>
                      <a:pt x="645" y="1513"/>
                      <a:pt x="912" y="1428"/>
                    </a:cubicBezTo>
                    <a:cubicBezTo>
                      <a:pt x="1187" y="1342"/>
                      <a:pt x="1505" y="1230"/>
                      <a:pt x="1840" y="1127"/>
                    </a:cubicBezTo>
                    <a:cubicBezTo>
                      <a:pt x="2184" y="1015"/>
                      <a:pt x="2537" y="912"/>
                      <a:pt x="2906" y="800"/>
                    </a:cubicBezTo>
                    <a:cubicBezTo>
                      <a:pt x="3267" y="697"/>
                      <a:pt x="3637" y="585"/>
                      <a:pt x="3964" y="491"/>
                    </a:cubicBezTo>
                    <a:cubicBezTo>
                      <a:pt x="4307" y="396"/>
                      <a:pt x="4634" y="310"/>
                      <a:pt x="4901" y="233"/>
                    </a:cubicBezTo>
                    <a:cubicBezTo>
                      <a:pt x="5184" y="155"/>
                      <a:pt x="5408" y="95"/>
                      <a:pt x="5571" y="61"/>
                    </a:cubicBezTo>
                    <a:cubicBezTo>
                      <a:pt x="5726" y="18"/>
                      <a:pt x="5812" y="1"/>
                      <a:pt x="5812" y="1"/>
                    </a:cubicBezTo>
                    <a:close/>
                    <a:moveTo>
                      <a:pt x="72" y="1711"/>
                    </a:moveTo>
                    <a:lnTo>
                      <a:pt x="72" y="1711"/>
                    </a:lnTo>
                    <a:cubicBezTo>
                      <a:pt x="25" y="1727"/>
                      <a:pt x="1" y="1737"/>
                      <a:pt x="1" y="1737"/>
                    </a:cubicBezTo>
                    <a:cubicBezTo>
                      <a:pt x="1" y="1737"/>
                      <a:pt x="26" y="1728"/>
                      <a:pt x="72" y="171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46"/>
              <p:cNvSpPr/>
              <p:nvPr/>
            </p:nvSpPr>
            <p:spPr>
              <a:xfrm>
                <a:off x="1966000" y="1971325"/>
                <a:ext cx="60625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818" extrusionOk="0">
                    <a:moveTo>
                      <a:pt x="2425" y="1"/>
                    </a:moveTo>
                    <a:lnTo>
                      <a:pt x="2425" y="1"/>
                    </a:lnTo>
                    <a:cubicBezTo>
                      <a:pt x="2425" y="1"/>
                      <a:pt x="2382" y="9"/>
                      <a:pt x="2313" y="35"/>
                    </a:cubicBezTo>
                    <a:cubicBezTo>
                      <a:pt x="2253" y="52"/>
                      <a:pt x="2149" y="78"/>
                      <a:pt x="2038" y="112"/>
                    </a:cubicBezTo>
                    <a:cubicBezTo>
                      <a:pt x="1917" y="138"/>
                      <a:pt x="1788" y="181"/>
                      <a:pt x="1642" y="224"/>
                    </a:cubicBezTo>
                    <a:cubicBezTo>
                      <a:pt x="1505" y="267"/>
                      <a:pt x="1359" y="327"/>
                      <a:pt x="1195" y="379"/>
                    </a:cubicBezTo>
                    <a:cubicBezTo>
                      <a:pt x="1049" y="430"/>
                      <a:pt x="894" y="482"/>
                      <a:pt x="757" y="525"/>
                    </a:cubicBezTo>
                    <a:cubicBezTo>
                      <a:pt x="611" y="585"/>
                      <a:pt x="482" y="628"/>
                      <a:pt x="370" y="671"/>
                    </a:cubicBezTo>
                    <a:cubicBezTo>
                      <a:pt x="258" y="705"/>
                      <a:pt x="164" y="748"/>
                      <a:pt x="95" y="774"/>
                    </a:cubicBezTo>
                    <a:cubicBezTo>
                      <a:pt x="35" y="800"/>
                      <a:pt x="0" y="817"/>
                      <a:pt x="0" y="817"/>
                    </a:cubicBezTo>
                    <a:cubicBezTo>
                      <a:pt x="0" y="817"/>
                      <a:pt x="43" y="809"/>
                      <a:pt x="112" y="783"/>
                    </a:cubicBezTo>
                    <a:cubicBezTo>
                      <a:pt x="172" y="766"/>
                      <a:pt x="267" y="740"/>
                      <a:pt x="387" y="705"/>
                    </a:cubicBezTo>
                    <a:cubicBezTo>
                      <a:pt x="508" y="680"/>
                      <a:pt x="637" y="637"/>
                      <a:pt x="774" y="594"/>
                    </a:cubicBezTo>
                    <a:cubicBezTo>
                      <a:pt x="920" y="551"/>
                      <a:pt x="1066" y="490"/>
                      <a:pt x="1230" y="439"/>
                    </a:cubicBezTo>
                    <a:cubicBezTo>
                      <a:pt x="1376" y="387"/>
                      <a:pt x="1531" y="336"/>
                      <a:pt x="1668" y="293"/>
                    </a:cubicBezTo>
                    <a:cubicBezTo>
                      <a:pt x="1806" y="241"/>
                      <a:pt x="1935" y="198"/>
                      <a:pt x="2055" y="155"/>
                    </a:cubicBezTo>
                    <a:cubicBezTo>
                      <a:pt x="2167" y="112"/>
                      <a:pt x="2261" y="61"/>
                      <a:pt x="2321" y="43"/>
                    </a:cubicBezTo>
                    <a:cubicBezTo>
                      <a:pt x="2390" y="26"/>
                      <a:pt x="2425" y="1"/>
                      <a:pt x="242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46"/>
              <p:cNvSpPr/>
              <p:nvPr/>
            </p:nvSpPr>
            <p:spPr>
              <a:xfrm>
                <a:off x="2022725" y="1984000"/>
                <a:ext cx="4172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577" extrusionOk="0">
                    <a:moveTo>
                      <a:pt x="1668" y="1"/>
                    </a:moveTo>
                    <a:cubicBezTo>
                      <a:pt x="1668" y="1"/>
                      <a:pt x="1634" y="9"/>
                      <a:pt x="1591" y="18"/>
                    </a:cubicBezTo>
                    <a:cubicBezTo>
                      <a:pt x="1548" y="35"/>
                      <a:pt x="1471" y="52"/>
                      <a:pt x="1402" y="78"/>
                    </a:cubicBezTo>
                    <a:cubicBezTo>
                      <a:pt x="1325" y="95"/>
                      <a:pt x="1230" y="130"/>
                      <a:pt x="1127" y="164"/>
                    </a:cubicBezTo>
                    <a:cubicBezTo>
                      <a:pt x="1032" y="190"/>
                      <a:pt x="929" y="224"/>
                      <a:pt x="817" y="259"/>
                    </a:cubicBezTo>
                    <a:cubicBezTo>
                      <a:pt x="714" y="302"/>
                      <a:pt x="611" y="336"/>
                      <a:pt x="517" y="362"/>
                    </a:cubicBezTo>
                    <a:cubicBezTo>
                      <a:pt x="422" y="396"/>
                      <a:pt x="336" y="439"/>
                      <a:pt x="250" y="473"/>
                    </a:cubicBezTo>
                    <a:cubicBezTo>
                      <a:pt x="173" y="508"/>
                      <a:pt x="113" y="534"/>
                      <a:pt x="70" y="551"/>
                    </a:cubicBezTo>
                    <a:lnTo>
                      <a:pt x="1" y="577"/>
                    </a:lnTo>
                    <a:cubicBezTo>
                      <a:pt x="1" y="577"/>
                      <a:pt x="35" y="568"/>
                      <a:pt x="78" y="559"/>
                    </a:cubicBezTo>
                    <a:cubicBezTo>
                      <a:pt x="121" y="551"/>
                      <a:pt x="199" y="525"/>
                      <a:pt x="267" y="508"/>
                    </a:cubicBezTo>
                    <a:cubicBezTo>
                      <a:pt x="345" y="482"/>
                      <a:pt x="439" y="448"/>
                      <a:pt x="542" y="422"/>
                    </a:cubicBezTo>
                    <a:cubicBezTo>
                      <a:pt x="637" y="388"/>
                      <a:pt x="740" y="353"/>
                      <a:pt x="852" y="319"/>
                    </a:cubicBezTo>
                    <a:cubicBezTo>
                      <a:pt x="955" y="276"/>
                      <a:pt x="1058" y="250"/>
                      <a:pt x="1153" y="216"/>
                    </a:cubicBezTo>
                    <a:cubicBezTo>
                      <a:pt x="1247" y="181"/>
                      <a:pt x="1333" y="138"/>
                      <a:pt x="1419" y="104"/>
                    </a:cubicBezTo>
                    <a:cubicBezTo>
                      <a:pt x="1497" y="78"/>
                      <a:pt x="1557" y="44"/>
                      <a:pt x="1600" y="35"/>
                    </a:cubicBezTo>
                    <a:lnTo>
                      <a:pt x="1668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46"/>
              <p:cNvSpPr/>
              <p:nvPr/>
            </p:nvSpPr>
            <p:spPr>
              <a:xfrm>
                <a:off x="2097725" y="1917825"/>
                <a:ext cx="93725" cy="19775"/>
              </a:xfrm>
              <a:custGeom>
                <a:avLst/>
                <a:gdLst/>
                <a:ahLst/>
                <a:cxnLst/>
                <a:rect l="l" t="t" r="r" b="b"/>
                <a:pathLst>
                  <a:path w="3749" h="791" extrusionOk="0">
                    <a:moveTo>
                      <a:pt x="3749" y="0"/>
                    </a:moveTo>
                    <a:lnTo>
                      <a:pt x="3749" y="0"/>
                    </a:lnTo>
                    <a:cubicBezTo>
                      <a:pt x="3749" y="0"/>
                      <a:pt x="3680" y="17"/>
                      <a:pt x="3585" y="26"/>
                    </a:cubicBezTo>
                    <a:cubicBezTo>
                      <a:pt x="3482" y="43"/>
                      <a:pt x="3345" y="69"/>
                      <a:pt x="3156" y="103"/>
                    </a:cubicBezTo>
                    <a:cubicBezTo>
                      <a:pt x="2984" y="129"/>
                      <a:pt x="2769" y="163"/>
                      <a:pt x="2554" y="215"/>
                    </a:cubicBezTo>
                    <a:cubicBezTo>
                      <a:pt x="2330" y="258"/>
                      <a:pt x="2107" y="301"/>
                      <a:pt x="1866" y="361"/>
                    </a:cubicBezTo>
                    <a:cubicBezTo>
                      <a:pt x="1634" y="413"/>
                      <a:pt x="1393" y="456"/>
                      <a:pt x="1179" y="507"/>
                    </a:cubicBezTo>
                    <a:cubicBezTo>
                      <a:pt x="964" y="550"/>
                      <a:pt x="749" y="602"/>
                      <a:pt x="577" y="645"/>
                    </a:cubicBezTo>
                    <a:cubicBezTo>
                      <a:pt x="405" y="688"/>
                      <a:pt x="259" y="722"/>
                      <a:pt x="164" y="748"/>
                    </a:cubicBezTo>
                    <a:cubicBezTo>
                      <a:pt x="61" y="765"/>
                      <a:pt x="1" y="791"/>
                      <a:pt x="1" y="791"/>
                    </a:cubicBezTo>
                    <a:cubicBezTo>
                      <a:pt x="1" y="791"/>
                      <a:pt x="61" y="774"/>
                      <a:pt x="164" y="765"/>
                    </a:cubicBezTo>
                    <a:cubicBezTo>
                      <a:pt x="267" y="739"/>
                      <a:pt x="405" y="722"/>
                      <a:pt x="594" y="688"/>
                    </a:cubicBezTo>
                    <a:cubicBezTo>
                      <a:pt x="766" y="662"/>
                      <a:pt x="981" y="628"/>
                      <a:pt x="1196" y="567"/>
                    </a:cubicBezTo>
                    <a:cubicBezTo>
                      <a:pt x="1419" y="524"/>
                      <a:pt x="1643" y="481"/>
                      <a:pt x="1883" y="430"/>
                    </a:cubicBezTo>
                    <a:cubicBezTo>
                      <a:pt x="2116" y="378"/>
                      <a:pt x="2356" y="327"/>
                      <a:pt x="2571" y="284"/>
                    </a:cubicBezTo>
                    <a:cubicBezTo>
                      <a:pt x="2786" y="241"/>
                      <a:pt x="3001" y="189"/>
                      <a:pt x="3173" y="146"/>
                    </a:cubicBezTo>
                    <a:cubicBezTo>
                      <a:pt x="3345" y="103"/>
                      <a:pt x="3491" y="69"/>
                      <a:pt x="3585" y="43"/>
                    </a:cubicBezTo>
                    <a:cubicBezTo>
                      <a:pt x="3680" y="26"/>
                      <a:pt x="3749" y="0"/>
                      <a:pt x="374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46"/>
              <p:cNvSpPr/>
              <p:nvPr/>
            </p:nvSpPr>
            <p:spPr>
              <a:xfrm>
                <a:off x="2140925" y="1924475"/>
                <a:ext cx="393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379" extrusionOk="0">
                    <a:moveTo>
                      <a:pt x="1574" y="1"/>
                    </a:moveTo>
                    <a:cubicBezTo>
                      <a:pt x="1574" y="1"/>
                      <a:pt x="1548" y="1"/>
                      <a:pt x="1505" y="18"/>
                    </a:cubicBezTo>
                    <a:cubicBezTo>
                      <a:pt x="1462" y="26"/>
                      <a:pt x="1402" y="26"/>
                      <a:pt x="1325" y="44"/>
                    </a:cubicBezTo>
                    <a:cubicBezTo>
                      <a:pt x="1247" y="61"/>
                      <a:pt x="1161" y="78"/>
                      <a:pt x="1067" y="86"/>
                    </a:cubicBezTo>
                    <a:lnTo>
                      <a:pt x="774" y="155"/>
                    </a:lnTo>
                    <a:cubicBezTo>
                      <a:pt x="680" y="172"/>
                      <a:pt x="585" y="207"/>
                      <a:pt x="482" y="233"/>
                    </a:cubicBezTo>
                    <a:cubicBezTo>
                      <a:pt x="388" y="250"/>
                      <a:pt x="310" y="284"/>
                      <a:pt x="241" y="301"/>
                    </a:cubicBezTo>
                    <a:cubicBezTo>
                      <a:pt x="164" y="327"/>
                      <a:pt x="112" y="344"/>
                      <a:pt x="69" y="362"/>
                    </a:cubicBezTo>
                    <a:cubicBezTo>
                      <a:pt x="27" y="370"/>
                      <a:pt x="1" y="379"/>
                      <a:pt x="1" y="379"/>
                    </a:cubicBezTo>
                    <a:cubicBezTo>
                      <a:pt x="1" y="379"/>
                      <a:pt x="27" y="379"/>
                      <a:pt x="69" y="370"/>
                    </a:cubicBezTo>
                    <a:cubicBezTo>
                      <a:pt x="112" y="362"/>
                      <a:pt x="173" y="362"/>
                      <a:pt x="250" y="336"/>
                    </a:cubicBezTo>
                    <a:cubicBezTo>
                      <a:pt x="327" y="327"/>
                      <a:pt x="413" y="310"/>
                      <a:pt x="508" y="284"/>
                    </a:cubicBezTo>
                    <a:lnTo>
                      <a:pt x="800" y="215"/>
                    </a:lnTo>
                    <a:cubicBezTo>
                      <a:pt x="895" y="198"/>
                      <a:pt x="989" y="164"/>
                      <a:pt x="1084" y="147"/>
                    </a:cubicBezTo>
                    <a:cubicBezTo>
                      <a:pt x="1187" y="121"/>
                      <a:pt x="1256" y="86"/>
                      <a:pt x="1333" y="78"/>
                    </a:cubicBezTo>
                    <a:cubicBezTo>
                      <a:pt x="1410" y="61"/>
                      <a:pt x="1462" y="35"/>
                      <a:pt x="1505" y="26"/>
                    </a:cubicBezTo>
                    <a:cubicBezTo>
                      <a:pt x="1548" y="18"/>
                      <a:pt x="1574" y="1"/>
                      <a:pt x="157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46"/>
              <p:cNvSpPr/>
              <p:nvPr/>
            </p:nvSpPr>
            <p:spPr>
              <a:xfrm>
                <a:off x="2169725" y="1934800"/>
                <a:ext cx="31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65" h="336" extrusionOk="0">
                    <a:moveTo>
                      <a:pt x="1264" y="0"/>
                    </a:moveTo>
                    <a:cubicBezTo>
                      <a:pt x="1264" y="0"/>
                      <a:pt x="1247" y="0"/>
                      <a:pt x="1213" y="9"/>
                    </a:cubicBezTo>
                    <a:cubicBezTo>
                      <a:pt x="1170" y="17"/>
                      <a:pt x="1118" y="17"/>
                      <a:pt x="1067" y="35"/>
                    </a:cubicBezTo>
                    <a:cubicBezTo>
                      <a:pt x="998" y="43"/>
                      <a:pt x="938" y="52"/>
                      <a:pt x="860" y="78"/>
                    </a:cubicBezTo>
                    <a:cubicBezTo>
                      <a:pt x="783" y="95"/>
                      <a:pt x="705" y="103"/>
                      <a:pt x="620" y="129"/>
                    </a:cubicBezTo>
                    <a:cubicBezTo>
                      <a:pt x="551" y="155"/>
                      <a:pt x="465" y="172"/>
                      <a:pt x="396" y="198"/>
                    </a:cubicBezTo>
                    <a:cubicBezTo>
                      <a:pt x="319" y="215"/>
                      <a:pt x="258" y="232"/>
                      <a:pt x="190" y="258"/>
                    </a:cubicBezTo>
                    <a:cubicBezTo>
                      <a:pt x="138" y="284"/>
                      <a:pt x="87" y="301"/>
                      <a:pt x="52" y="310"/>
                    </a:cubicBezTo>
                    <a:cubicBezTo>
                      <a:pt x="18" y="327"/>
                      <a:pt x="1" y="335"/>
                      <a:pt x="1" y="335"/>
                    </a:cubicBezTo>
                    <a:cubicBezTo>
                      <a:pt x="1" y="335"/>
                      <a:pt x="18" y="335"/>
                      <a:pt x="52" y="327"/>
                    </a:cubicBezTo>
                    <a:cubicBezTo>
                      <a:pt x="87" y="310"/>
                      <a:pt x="138" y="310"/>
                      <a:pt x="207" y="301"/>
                    </a:cubicBezTo>
                    <a:cubicBezTo>
                      <a:pt x="267" y="292"/>
                      <a:pt x="336" y="275"/>
                      <a:pt x="405" y="258"/>
                    </a:cubicBezTo>
                    <a:cubicBezTo>
                      <a:pt x="482" y="232"/>
                      <a:pt x="559" y="224"/>
                      <a:pt x="645" y="206"/>
                    </a:cubicBezTo>
                    <a:cubicBezTo>
                      <a:pt x="714" y="181"/>
                      <a:pt x="800" y="163"/>
                      <a:pt x="869" y="138"/>
                    </a:cubicBezTo>
                    <a:cubicBezTo>
                      <a:pt x="946" y="120"/>
                      <a:pt x="1006" y="95"/>
                      <a:pt x="1075" y="78"/>
                    </a:cubicBezTo>
                    <a:cubicBezTo>
                      <a:pt x="1127" y="52"/>
                      <a:pt x="1178" y="35"/>
                      <a:pt x="1213" y="17"/>
                    </a:cubicBezTo>
                    <a:cubicBezTo>
                      <a:pt x="1247" y="9"/>
                      <a:pt x="1264" y="0"/>
                      <a:pt x="126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46"/>
              <p:cNvSpPr/>
              <p:nvPr/>
            </p:nvSpPr>
            <p:spPr>
              <a:xfrm>
                <a:off x="2084200" y="1857425"/>
                <a:ext cx="98875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3955" h="1153" extrusionOk="0">
                    <a:moveTo>
                      <a:pt x="3955" y="1"/>
                    </a:moveTo>
                    <a:lnTo>
                      <a:pt x="3955" y="1"/>
                    </a:lnTo>
                    <a:cubicBezTo>
                      <a:pt x="3955" y="1"/>
                      <a:pt x="3894" y="9"/>
                      <a:pt x="3783" y="26"/>
                    </a:cubicBezTo>
                    <a:cubicBezTo>
                      <a:pt x="3679" y="43"/>
                      <a:pt x="3516" y="69"/>
                      <a:pt x="3327" y="112"/>
                    </a:cubicBezTo>
                    <a:cubicBezTo>
                      <a:pt x="3129" y="129"/>
                      <a:pt x="2906" y="181"/>
                      <a:pt x="2665" y="241"/>
                    </a:cubicBezTo>
                    <a:cubicBezTo>
                      <a:pt x="2433" y="293"/>
                      <a:pt x="2184" y="370"/>
                      <a:pt x="1934" y="430"/>
                    </a:cubicBezTo>
                    <a:cubicBezTo>
                      <a:pt x="1694" y="508"/>
                      <a:pt x="1444" y="576"/>
                      <a:pt x="1221" y="671"/>
                    </a:cubicBezTo>
                    <a:cubicBezTo>
                      <a:pt x="989" y="740"/>
                      <a:pt x="774" y="826"/>
                      <a:pt x="593" y="895"/>
                    </a:cubicBezTo>
                    <a:cubicBezTo>
                      <a:pt x="413" y="972"/>
                      <a:pt x="258" y="1032"/>
                      <a:pt x="164" y="1075"/>
                    </a:cubicBezTo>
                    <a:cubicBezTo>
                      <a:pt x="60" y="1118"/>
                      <a:pt x="0" y="1152"/>
                      <a:pt x="0" y="1152"/>
                    </a:cubicBezTo>
                    <a:cubicBezTo>
                      <a:pt x="0" y="1152"/>
                      <a:pt x="69" y="1127"/>
                      <a:pt x="172" y="1101"/>
                    </a:cubicBezTo>
                    <a:cubicBezTo>
                      <a:pt x="284" y="1058"/>
                      <a:pt x="430" y="1015"/>
                      <a:pt x="619" y="946"/>
                    </a:cubicBezTo>
                    <a:cubicBezTo>
                      <a:pt x="800" y="886"/>
                      <a:pt x="1015" y="817"/>
                      <a:pt x="1238" y="740"/>
                    </a:cubicBezTo>
                    <a:cubicBezTo>
                      <a:pt x="1462" y="671"/>
                      <a:pt x="1711" y="594"/>
                      <a:pt x="1960" y="516"/>
                    </a:cubicBezTo>
                    <a:cubicBezTo>
                      <a:pt x="2210" y="439"/>
                      <a:pt x="2450" y="379"/>
                      <a:pt x="2691" y="310"/>
                    </a:cubicBezTo>
                    <a:cubicBezTo>
                      <a:pt x="2923" y="250"/>
                      <a:pt x="3138" y="198"/>
                      <a:pt x="3336" y="155"/>
                    </a:cubicBezTo>
                    <a:cubicBezTo>
                      <a:pt x="3516" y="112"/>
                      <a:pt x="3679" y="69"/>
                      <a:pt x="3783" y="43"/>
                    </a:cubicBezTo>
                    <a:cubicBezTo>
                      <a:pt x="3894" y="26"/>
                      <a:pt x="3955" y="1"/>
                      <a:pt x="395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46"/>
              <p:cNvSpPr/>
              <p:nvPr/>
            </p:nvSpPr>
            <p:spPr>
              <a:xfrm>
                <a:off x="2122675" y="1867300"/>
                <a:ext cx="384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491" extrusionOk="0">
                    <a:moveTo>
                      <a:pt x="1539" y="1"/>
                    </a:moveTo>
                    <a:cubicBezTo>
                      <a:pt x="1539" y="1"/>
                      <a:pt x="1513" y="1"/>
                      <a:pt x="1470" y="18"/>
                    </a:cubicBezTo>
                    <a:cubicBezTo>
                      <a:pt x="1427" y="27"/>
                      <a:pt x="1367" y="35"/>
                      <a:pt x="1289" y="61"/>
                    </a:cubicBezTo>
                    <a:cubicBezTo>
                      <a:pt x="1212" y="78"/>
                      <a:pt x="1126" y="104"/>
                      <a:pt x="1040" y="121"/>
                    </a:cubicBezTo>
                    <a:cubicBezTo>
                      <a:pt x="954" y="156"/>
                      <a:pt x="860" y="173"/>
                      <a:pt x="765" y="207"/>
                    </a:cubicBezTo>
                    <a:cubicBezTo>
                      <a:pt x="671" y="242"/>
                      <a:pt x="567" y="276"/>
                      <a:pt x="481" y="302"/>
                    </a:cubicBezTo>
                    <a:cubicBezTo>
                      <a:pt x="395" y="336"/>
                      <a:pt x="310" y="371"/>
                      <a:pt x="241" y="388"/>
                    </a:cubicBezTo>
                    <a:cubicBezTo>
                      <a:pt x="163" y="414"/>
                      <a:pt x="112" y="448"/>
                      <a:pt x="69" y="457"/>
                    </a:cubicBezTo>
                    <a:lnTo>
                      <a:pt x="0" y="491"/>
                    </a:lnTo>
                    <a:cubicBezTo>
                      <a:pt x="0" y="491"/>
                      <a:pt x="17" y="491"/>
                      <a:pt x="69" y="474"/>
                    </a:cubicBezTo>
                    <a:cubicBezTo>
                      <a:pt x="103" y="465"/>
                      <a:pt x="172" y="457"/>
                      <a:pt x="249" y="431"/>
                    </a:cubicBezTo>
                    <a:cubicBezTo>
                      <a:pt x="318" y="414"/>
                      <a:pt x="413" y="388"/>
                      <a:pt x="499" y="371"/>
                    </a:cubicBezTo>
                    <a:cubicBezTo>
                      <a:pt x="585" y="336"/>
                      <a:pt x="679" y="319"/>
                      <a:pt x="774" y="285"/>
                    </a:cubicBezTo>
                    <a:cubicBezTo>
                      <a:pt x="868" y="250"/>
                      <a:pt x="971" y="216"/>
                      <a:pt x="1057" y="190"/>
                    </a:cubicBezTo>
                    <a:cubicBezTo>
                      <a:pt x="1143" y="156"/>
                      <a:pt x="1229" y="121"/>
                      <a:pt x="1298" y="104"/>
                    </a:cubicBezTo>
                    <a:cubicBezTo>
                      <a:pt x="1375" y="78"/>
                      <a:pt x="1427" y="44"/>
                      <a:pt x="1470" y="35"/>
                    </a:cubicBezTo>
                    <a:lnTo>
                      <a:pt x="1539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46"/>
              <p:cNvSpPr/>
              <p:nvPr/>
            </p:nvSpPr>
            <p:spPr>
              <a:xfrm>
                <a:off x="2151900" y="1872475"/>
                <a:ext cx="36325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517" extrusionOk="0">
                    <a:moveTo>
                      <a:pt x="1453" y="0"/>
                    </a:moveTo>
                    <a:cubicBezTo>
                      <a:pt x="1453" y="0"/>
                      <a:pt x="1436" y="9"/>
                      <a:pt x="1393" y="9"/>
                    </a:cubicBezTo>
                    <a:cubicBezTo>
                      <a:pt x="1350" y="26"/>
                      <a:pt x="1290" y="35"/>
                      <a:pt x="1221" y="52"/>
                    </a:cubicBezTo>
                    <a:cubicBezTo>
                      <a:pt x="1152" y="78"/>
                      <a:pt x="1066" y="95"/>
                      <a:pt x="980" y="129"/>
                    </a:cubicBezTo>
                    <a:cubicBezTo>
                      <a:pt x="894" y="164"/>
                      <a:pt x="808" y="181"/>
                      <a:pt x="714" y="215"/>
                    </a:cubicBezTo>
                    <a:cubicBezTo>
                      <a:pt x="628" y="250"/>
                      <a:pt x="533" y="284"/>
                      <a:pt x="456" y="310"/>
                    </a:cubicBezTo>
                    <a:cubicBezTo>
                      <a:pt x="370" y="344"/>
                      <a:pt x="292" y="378"/>
                      <a:pt x="232" y="404"/>
                    </a:cubicBezTo>
                    <a:cubicBezTo>
                      <a:pt x="163" y="439"/>
                      <a:pt x="112" y="464"/>
                      <a:pt x="69" y="482"/>
                    </a:cubicBezTo>
                    <a:lnTo>
                      <a:pt x="0" y="516"/>
                    </a:lnTo>
                    <a:cubicBezTo>
                      <a:pt x="0" y="516"/>
                      <a:pt x="26" y="507"/>
                      <a:pt x="69" y="507"/>
                    </a:cubicBezTo>
                    <a:cubicBezTo>
                      <a:pt x="112" y="490"/>
                      <a:pt x="163" y="482"/>
                      <a:pt x="241" y="464"/>
                    </a:cubicBezTo>
                    <a:cubicBezTo>
                      <a:pt x="301" y="439"/>
                      <a:pt x="387" y="421"/>
                      <a:pt x="473" y="387"/>
                    </a:cubicBezTo>
                    <a:cubicBezTo>
                      <a:pt x="559" y="353"/>
                      <a:pt x="645" y="335"/>
                      <a:pt x="748" y="301"/>
                    </a:cubicBezTo>
                    <a:cubicBezTo>
                      <a:pt x="834" y="267"/>
                      <a:pt x="929" y="232"/>
                      <a:pt x="1006" y="207"/>
                    </a:cubicBezTo>
                    <a:cubicBezTo>
                      <a:pt x="1092" y="164"/>
                      <a:pt x="1161" y="129"/>
                      <a:pt x="1229" y="112"/>
                    </a:cubicBezTo>
                    <a:cubicBezTo>
                      <a:pt x="1290" y="78"/>
                      <a:pt x="1350" y="52"/>
                      <a:pt x="1393" y="35"/>
                    </a:cubicBezTo>
                    <a:lnTo>
                      <a:pt x="1453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46"/>
              <p:cNvSpPr/>
              <p:nvPr/>
            </p:nvSpPr>
            <p:spPr>
              <a:xfrm>
                <a:off x="2086350" y="1788225"/>
                <a:ext cx="825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1041" extrusionOk="0">
                    <a:moveTo>
                      <a:pt x="3301" y="1"/>
                    </a:moveTo>
                    <a:cubicBezTo>
                      <a:pt x="3301" y="1"/>
                      <a:pt x="3249" y="9"/>
                      <a:pt x="3155" y="26"/>
                    </a:cubicBezTo>
                    <a:cubicBezTo>
                      <a:pt x="3052" y="52"/>
                      <a:pt x="2923" y="69"/>
                      <a:pt x="2777" y="112"/>
                    </a:cubicBezTo>
                    <a:cubicBezTo>
                      <a:pt x="2614" y="155"/>
                      <a:pt x="2433" y="198"/>
                      <a:pt x="2235" y="250"/>
                    </a:cubicBezTo>
                    <a:cubicBezTo>
                      <a:pt x="2046" y="310"/>
                      <a:pt x="1840" y="370"/>
                      <a:pt x="1625" y="439"/>
                    </a:cubicBezTo>
                    <a:cubicBezTo>
                      <a:pt x="1419" y="499"/>
                      <a:pt x="1221" y="576"/>
                      <a:pt x="1023" y="637"/>
                    </a:cubicBezTo>
                    <a:cubicBezTo>
                      <a:pt x="834" y="705"/>
                      <a:pt x="662" y="766"/>
                      <a:pt x="507" y="834"/>
                    </a:cubicBezTo>
                    <a:cubicBezTo>
                      <a:pt x="361" y="886"/>
                      <a:pt x="232" y="938"/>
                      <a:pt x="146" y="980"/>
                    </a:cubicBezTo>
                    <a:cubicBezTo>
                      <a:pt x="60" y="1015"/>
                      <a:pt x="0" y="1041"/>
                      <a:pt x="0" y="1041"/>
                    </a:cubicBezTo>
                    <a:cubicBezTo>
                      <a:pt x="0" y="1041"/>
                      <a:pt x="60" y="1015"/>
                      <a:pt x="146" y="998"/>
                    </a:cubicBezTo>
                    <a:cubicBezTo>
                      <a:pt x="232" y="963"/>
                      <a:pt x="361" y="920"/>
                      <a:pt x="516" y="877"/>
                    </a:cubicBezTo>
                    <a:cubicBezTo>
                      <a:pt x="671" y="826"/>
                      <a:pt x="851" y="766"/>
                      <a:pt x="1049" y="705"/>
                    </a:cubicBezTo>
                    <a:cubicBezTo>
                      <a:pt x="1238" y="628"/>
                      <a:pt x="1453" y="568"/>
                      <a:pt x="1659" y="499"/>
                    </a:cubicBezTo>
                    <a:cubicBezTo>
                      <a:pt x="1866" y="439"/>
                      <a:pt x="2063" y="370"/>
                      <a:pt x="2261" y="319"/>
                    </a:cubicBezTo>
                    <a:cubicBezTo>
                      <a:pt x="2450" y="267"/>
                      <a:pt x="2639" y="198"/>
                      <a:pt x="2785" y="155"/>
                    </a:cubicBezTo>
                    <a:cubicBezTo>
                      <a:pt x="2940" y="112"/>
                      <a:pt x="3069" y="69"/>
                      <a:pt x="3164" y="44"/>
                    </a:cubicBezTo>
                    <a:cubicBezTo>
                      <a:pt x="3249" y="9"/>
                      <a:pt x="3301" y="1"/>
                      <a:pt x="3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6"/>
              <p:cNvSpPr/>
              <p:nvPr/>
            </p:nvSpPr>
            <p:spPr>
              <a:xfrm>
                <a:off x="2117925" y="1794675"/>
                <a:ext cx="41075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508" extrusionOk="0">
                    <a:moveTo>
                      <a:pt x="1643" y="0"/>
                    </a:moveTo>
                    <a:cubicBezTo>
                      <a:pt x="1643" y="0"/>
                      <a:pt x="1617" y="9"/>
                      <a:pt x="1565" y="9"/>
                    </a:cubicBezTo>
                    <a:cubicBezTo>
                      <a:pt x="1522" y="18"/>
                      <a:pt x="1462" y="26"/>
                      <a:pt x="1376" y="52"/>
                    </a:cubicBezTo>
                    <a:cubicBezTo>
                      <a:pt x="1299" y="69"/>
                      <a:pt x="1204" y="95"/>
                      <a:pt x="1101" y="129"/>
                    </a:cubicBezTo>
                    <a:cubicBezTo>
                      <a:pt x="1007" y="155"/>
                      <a:pt x="912" y="190"/>
                      <a:pt x="800" y="215"/>
                    </a:cubicBezTo>
                    <a:cubicBezTo>
                      <a:pt x="706" y="241"/>
                      <a:pt x="603" y="275"/>
                      <a:pt x="500" y="310"/>
                    </a:cubicBezTo>
                    <a:cubicBezTo>
                      <a:pt x="405" y="336"/>
                      <a:pt x="319" y="370"/>
                      <a:pt x="242" y="404"/>
                    </a:cubicBezTo>
                    <a:cubicBezTo>
                      <a:pt x="173" y="439"/>
                      <a:pt x="104" y="456"/>
                      <a:pt x="61" y="482"/>
                    </a:cubicBezTo>
                    <a:lnTo>
                      <a:pt x="2" y="507"/>
                    </a:lnTo>
                    <a:lnTo>
                      <a:pt x="2" y="507"/>
                    </a:lnTo>
                    <a:cubicBezTo>
                      <a:pt x="7" y="505"/>
                      <a:pt x="26" y="499"/>
                      <a:pt x="70" y="499"/>
                    </a:cubicBezTo>
                    <a:cubicBezTo>
                      <a:pt x="113" y="490"/>
                      <a:pt x="181" y="482"/>
                      <a:pt x="267" y="456"/>
                    </a:cubicBezTo>
                    <a:cubicBezTo>
                      <a:pt x="345" y="439"/>
                      <a:pt x="439" y="413"/>
                      <a:pt x="534" y="379"/>
                    </a:cubicBezTo>
                    <a:cubicBezTo>
                      <a:pt x="628" y="353"/>
                      <a:pt x="732" y="318"/>
                      <a:pt x="835" y="293"/>
                    </a:cubicBezTo>
                    <a:cubicBezTo>
                      <a:pt x="929" y="267"/>
                      <a:pt x="1041" y="233"/>
                      <a:pt x="1136" y="198"/>
                    </a:cubicBezTo>
                    <a:cubicBezTo>
                      <a:pt x="1230" y="172"/>
                      <a:pt x="1316" y="129"/>
                      <a:pt x="1394" y="104"/>
                    </a:cubicBezTo>
                    <a:cubicBezTo>
                      <a:pt x="1471" y="69"/>
                      <a:pt x="1531" y="52"/>
                      <a:pt x="1574" y="26"/>
                    </a:cubicBezTo>
                    <a:lnTo>
                      <a:pt x="1643" y="0"/>
                    </a:lnTo>
                    <a:close/>
                    <a:moveTo>
                      <a:pt x="2" y="507"/>
                    </a:moveTo>
                    <a:cubicBezTo>
                      <a:pt x="1" y="507"/>
                      <a:pt x="1" y="508"/>
                      <a:pt x="1" y="508"/>
                    </a:cubicBezTo>
                    <a:lnTo>
                      <a:pt x="2" y="507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6"/>
              <p:cNvSpPr/>
              <p:nvPr/>
            </p:nvSpPr>
            <p:spPr>
              <a:xfrm>
                <a:off x="2139850" y="1803475"/>
                <a:ext cx="2840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423" extrusionOk="0">
                    <a:moveTo>
                      <a:pt x="1135" y="1"/>
                    </a:moveTo>
                    <a:cubicBezTo>
                      <a:pt x="1135" y="1"/>
                      <a:pt x="1118" y="1"/>
                      <a:pt x="1084" y="9"/>
                    </a:cubicBezTo>
                    <a:cubicBezTo>
                      <a:pt x="1049" y="18"/>
                      <a:pt x="1015" y="35"/>
                      <a:pt x="955" y="44"/>
                    </a:cubicBezTo>
                    <a:cubicBezTo>
                      <a:pt x="903" y="61"/>
                      <a:pt x="835" y="70"/>
                      <a:pt x="774" y="95"/>
                    </a:cubicBezTo>
                    <a:cubicBezTo>
                      <a:pt x="706" y="113"/>
                      <a:pt x="637" y="138"/>
                      <a:pt x="559" y="173"/>
                    </a:cubicBezTo>
                    <a:cubicBezTo>
                      <a:pt x="482" y="199"/>
                      <a:pt x="422" y="224"/>
                      <a:pt x="353" y="259"/>
                    </a:cubicBezTo>
                    <a:cubicBezTo>
                      <a:pt x="293" y="276"/>
                      <a:pt x="224" y="310"/>
                      <a:pt x="173" y="328"/>
                    </a:cubicBezTo>
                    <a:cubicBezTo>
                      <a:pt x="121" y="353"/>
                      <a:pt x="78" y="370"/>
                      <a:pt x="44" y="396"/>
                    </a:cubicBezTo>
                    <a:cubicBezTo>
                      <a:pt x="9" y="405"/>
                      <a:pt x="1" y="422"/>
                      <a:pt x="1" y="422"/>
                    </a:cubicBezTo>
                    <a:cubicBezTo>
                      <a:pt x="1" y="422"/>
                      <a:pt x="27" y="422"/>
                      <a:pt x="52" y="405"/>
                    </a:cubicBezTo>
                    <a:cubicBezTo>
                      <a:pt x="87" y="396"/>
                      <a:pt x="130" y="388"/>
                      <a:pt x="181" y="379"/>
                    </a:cubicBezTo>
                    <a:cubicBezTo>
                      <a:pt x="241" y="362"/>
                      <a:pt x="302" y="345"/>
                      <a:pt x="370" y="319"/>
                    </a:cubicBezTo>
                    <a:cubicBezTo>
                      <a:pt x="431" y="302"/>
                      <a:pt x="508" y="276"/>
                      <a:pt x="585" y="250"/>
                    </a:cubicBezTo>
                    <a:cubicBezTo>
                      <a:pt x="654" y="216"/>
                      <a:pt x="723" y="190"/>
                      <a:pt x="783" y="164"/>
                    </a:cubicBezTo>
                    <a:cubicBezTo>
                      <a:pt x="852" y="138"/>
                      <a:pt x="912" y="104"/>
                      <a:pt x="972" y="87"/>
                    </a:cubicBezTo>
                    <a:cubicBezTo>
                      <a:pt x="1024" y="61"/>
                      <a:pt x="1067" y="44"/>
                      <a:pt x="1101" y="18"/>
                    </a:cubicBezTo>
                    <a:cubicBezTo>
                      <a:pt x="1127" y="9"/>
                      <a:pt x="1135" y="1"/>
                      <a:pt x="113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6"/>
              <p:cNvSpPr/>
              <p:nvPr/>
            </p:nvSpPr>
            <p:spPr>
              <a:xfrm>
                <a:off x="2069575" y="1729350"/>
                <a:ext cx="85350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3414" h="1067" extrusionOk="0">
                    <a:moveTo>
                      <a:pt x="3413" y="0"/>
                    </a:moveTo>
                    <a:cubicBezTo>
                      <a:pt x="3413" y="0"/>
                      <a:pt x="3362" y="9"/>
                      <a:pt x="3267" y="17"/>
                    </a:cubicBezTo>
                    <a:cubicBezTo>
                      <a:pt x="3164" y="43"/>
                      <a:pt x="3027" y="60"/>
                      <a:pt x="2863" y="95"/>
                    </a:cubicBezTo>
                    <a:cubicBezTo>
                      <a:pt x="2709" y="129"/>
                      <a:pt x="2511" y="172"/>
                      <a:pt x="2305" y="224"/>
                    </a:cubicBezTo>
                    <a:cubicBezTo>
                      <a:pt x="2107" y="275"/>
                      <a:pt x="1892" y="344"/>
                      <a:pt x="1677" y="404"/>
                    </a:cubicBezTo>
                    <a:cubicBezTo>
                      <a:pt x="1462" y="473"/>
                      <a:pt x="1247" y="550"/>
                      <a:pt x="1050" y="619"/>
                    </a:cubicBezTo>
                    <a:cubicBezTo>
                      <a:pt x="860" y="696"/>
                      <a:pt x="671" y="774"/>
                      <a:pt x="517" y="834"/>
                    </a:cubicBezTo>
                    <a:cubicBezTo>
                      <a:pt x="353" y="903"/>
                      <a:pt x="233" y="954"/>
                      <a:pt x="138" y="997"/>
                    </a:cubicBezTo>
                    <a:cubicBezTo>
                      <a:pt x="52" y="1040"/>
                      <a:pt x="1" y="1066"/>
                      <a:pt x="1" y="1066"/>
                    </a:cubicBezTo>
                    <a:cubicBezTo>
                      <a:pt x="1" y="1066"/>
                      <a:pt x="52" y="1040"/>
                      <a:pt x="147" y="1006"/>
                    </a:cubicBezTo>
                    <a:cubicBezTo>
                      <a:pt x="241" y="980"/>
                      <a:pt x="370" y="920"/>
                      <a:pt x="534" y="868"/>
                    </a:cubicBezTo>
                    <a:cubicBezTo>
                      <a:pt x="697" y="817"/>
                      <a:pt x="878" y="748"/>
                      <a:pt x="1075" y="688"/>
                    </a:cubicBezTo>
                    <a:cubicBezTo>
                      <a:pt x="1256" y="619"/>
                      <a:pt x="1471" y="559"/>
                      <a:pt x="1686" y="490"/>
                    </a:cubicBezTo>
                    <a:cubicBezTo>
                      <a:pt x="1901" y="430"/>
                      <a:pt x="2115" y="361"/>
                      <a:pt x="2322" y="301"/>
                    </a:cubicBezTo>
                    <a:cubicBezTo>
                      <a:pt x="2519" y="249"/>
                      <a:pt x="2709" y="189"/>
                      <a:pt x="2863" y="146"/>
                    </a:cubicBezTo>
                    <a:cubicBezTo>
                      <a:pt x="3027" y="103"/>
                      <a:pt x="3164" y="78"/>
                      <a:pt x="3267" y="43"/>
                    </a:cubicBezTo>
                    <a:cubicBezTo>
                      <a:pt x="3362" y="17"/>
                      <a:pt x="3413" y="0"/>
                      <a:pt x="341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6"/>
              <p:cNvSpPr/>
              <p:nvPr/>
            </p:nvSpPr>
            <p:spPr>
              <a:xfrm>
                <a:off x="2105050" y="1735150"/>
                <a:ext cx="41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560" extrusionOk="0">
                    <a:moveTo>
                      <a:pt x="1642" y="0"/>
                    </a:moveTo>
                    <a:lnTo>
                      <a:pt x="1623" y="10"/>
                    </a:lnTo>
                    <a:lnTo>
                      <a:pt x="1623" y="10"/>
                    </a:lnTo>
                    <a:cubicBezTo>
                      <a:pt x="1636" y="5"/>
                      <a:pt x="1642" y="0"/>
                      <a:pt x="1642" y="0"/>
                    </a:cubicBezTo>
                    <a:close/>
                    <a:moveTo>
                      <a:pt x="1623" y="10"/>
                    </a:moveTo>
                    <a:lnTo>
                      <a:pt x="1623" y="10"/>
                    </a:lnTo>
                    <a:cubicBezTo>
                      <a:pt x="1610" y="15"/>
                      <a:pt x="1590" y="22"/>
                      <a:pt x="1565" y="26"/>
                    </a:cubicBezTo>
                    <a:cubicBezTo>
                      <a:pt x="1522" y="35"/>
                      <a:pt x="1444" y="43"/>
                      <a:pt x="1376" y="78"/>
                    </a:cubicBezTo>
                    <a:cubicBezTo>
                      <a:pt x="1298" y="103"/>
                      <a:pt x="1204" y="121"/>
                      <a:pt x="1100" y="155"/>
                    </a:cubicBezTo>
                    <a:cubicBezTo>
                      <a:pt x="1006" y="189"/>
                      <a:pt x="903" y="215"/>
                      <a:pt x="800" y="250"/>
                    </a:cubicBezTo>
                    <a:cubicBezTo>
                      <a:pt x="696" y="284"/>
                      <a:pt x="602" y="327"/>
                      <a:pt x="499" y="361"/>
                    </a:cubicBezTo>
                    <a:cubicBezTo>
                      <a:pt x="404" y="387"/>
                      <a:pt x="318" y="430"/>
                      <a:pt x="241" y="456"/>
                    </a:cubicBezTo>
                    <a:cubicBezTo>
                      <a:pt x="172" y="482"/>
                      <a:pt x="103" y="507"/>
                      <a:pt x="60" y="533"/>
                    </a:cubicBezTo>
                    <a:lnTo>
                      <a:pt x="3" y="558"/>
                    </a:lnTo>
                    <a:lnTo>
                      <a:pt x="3" y="558"/>
                    </a:lnTo>
                    <a:cubicBezTo>
                      <a:pt x="10" y="555"/>
                      <a:pt x="29" y="548"/>
                      <a:pt x="69" y="542"/>
                    </a:cubicBezTo>
                    <a:cubicBezTo>
                      <a:pt x="112" y="525"/>
                      <a:pt x="189" y="516"/>
                      <a:pt x="267" y="482"/>
                    </a:cubicBezTo>
                    <a:cubicBezTo>
                      <a:pt x="344" y="464"/>
                      <a:pt x="439" y="447"/>
                      <a:pt x="533" y="413"/>
                    </a:cubicBezTo>
                    <a:cubicBezTo>
                      <a:pt x="628" y="378"/>
                      <a:pt x="739" y="344"/>
                      <a:pt x="834" y="310"/>
                    </a:cubicBezTo>
                    <a:cubicBezTo>
                      <a:pt x="946" y="284"/>
                      <a:pt x="1040" y="241"/>
                      <a:pt x="1135" y="207"/>
                    </a:cubicBezTo>
                    <a:cubicBezTo>
                      <a:pt x="1229" y="172"/>
                      <a:pt x="1315" y="129"/>
                      <a:pt x="1393" y="112"/>
                    </a:cubicBezTo>
                    <a:cubicBezTo>
                      <a:pt x="1470" y="78"/>
                      <a:pt x="1530" y="52"/>
                      <a:pt x="1573" y="35"/>
                    </a:cubicBezTo>
                    <a:lnTo>
                      <a:pt x="1623" y="10"/>
                    </a:lnTo>
                    <a:close/>
                    <a:moveTo>
                      <a:pt x="3" y="558"/>
                    </a:moveTo>
                    <a:cubicBezTo>
                      <a:pt x="1" y="559"/>
                      <a:pt x="0" y="559"/>
                      <a:pt x="0" y="559"/>
                    </a:cubicBezTo>
                    <a:lnTo>
                      <a:pt x="3" y="558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6"/>
              <p:cNvSpPr/>
              <p:nvPr/>
            </p:nvSpPr>
            <p:spPr>
              <a:xfrm>
                <a:off x="2132975" y="1743300"/>
                <a:ext cx="2625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448" extrusionOk="0">
                    <a:moveTo>
                      <a:pt x="1049" y="1"/>
                    </a:moveTo>
                    <a:lnTo>
                      <a:pt x="1049" y="1"/>
                    </a:lnTo>
                    <a:cubicBezTo>
                      <a:pt x="1049" y="1"/>
                      <a:pt x="1032" y="1"/>
                      <a:pt x="1006" y="10"/>
                    </a:cubicBezTo>
                    <a:cubicBezTo>
                      <a:pt x="972" y="18"/>
                      <a:pt x="920" y="35"/>
                      <a:pt x="877" y="52"/>
                    </a:cubicBezTo>
                    <a:cubicBezTo>
                      <a:pt x="826" y="78"/>
                      <a:pt x="774" y="87"/>
                      <a:pt x="706" y="121"/>
                    </a:cubicBezTo>
                    <a:cubicBezTo>
                      <a:pt x="645" y="138"/>
                      <a:pt x="577" y="173"/>
                      <a:pt x="516" y="190"/>
                    </a:cubicBezTo>
                    <a:cubicBezTo>
                      <a:pt x="448" y="224"/>
                      <a:pt x="387" y="259"/>
                      <a:pt x="319" y="276"/>
                    </a:cubicBezTo>
                    <a:cubicBezTo>
                      <a:pt x="250" y="310"/>
                      <a:pt x="198" y="336"/>
                      <a:pt x="155" y="362"/>
                    </a:cubicBezTo>
                    <a:cubicBezTo>
                      <a:pt x="112" y="388"/>
                      <a:pt x="69" y="405"/>
                      <a:pt x="35" y="431"/>
                    </a:cubicBezTo>
                    <a:cubicBezTo>
                      <a:pt x="9" y="448"/>
                      <a:pt x="1" y="448"/>
                      <a:pt x="1" y="448"/>
                    </a:cubicBezTo>
                    <a:cubicBezTo>
                      <a:pt x="1" y="448"/>
                      <a:pt x="18" y="448"/>
                      <a:pt x="35" y="439"/>
                    </a:cubicBezTo>
                    <a:cubicBezTo>
                      <a:pt x="69" y="431"/>
                      <a:pt x="112" y="414"/>
                      <a:pt x="164" y="396"/>
                    </a:cubicBezTo>
                    <a:cubicBezTo>
                      <a:pt x="224" y="371"/>
                      <a:pt x="276" y="362"/>
                      <a:pt x="336" y="336"/>
                    </a:cubicBezTo>
                    <a:cubicBezTo>
                      <a:pt x="405" y="310"/>
                      <a:pt x="465" y="276"/>
                      <a:pt x="534" y="259"/>
                    </a:cubicBezTo>
                    <a:cubicBezTo>
                      <a:pt x="602" y="224"/>
                      <a:pt x="663" y="199"/>
                      <a:pt x="731" y="173"/>
                    </a:cubicBezTo>
                    <a:cubicBezTo>
                      <a:pt x="792" y="138"/>
                      <a:pt x="843" y="121"/>
                      <a:pt x="886" y="87"/>
                    </a:cubicBezTo>
                    <a:cubicBezTo>
                      <a:pt x="929" y="61"/>
                      <a:pt x="972" y="35"/>
                      <a:pt x="1006" y="18"/>
                    </a:cubicBezTo>
                    <a:cubicBezTo>
                      <a:pt x="1032" y="1"/>
                      <a:pt x="1049" y="1"/>
                      <a:pt x="104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6"/>
              <p:cNvSpPr/>
              <p:nvPr/>
            </p:nvSpPr>
            <p:spPr>
              <a:xfrm>
                <a:off x="2221525" y="1841525"/>
                <a:ext cx="22150" cy="104250"/>
              </a:xfrm>
              <a:custGeom>
                <a:avLst/>
                <a:gdLst/>
                <a:ahLst/>
                <a:cxnLst/>
                <a:rect l="l" t="t" r="r" b="b"/>
                <a:pathLst>
                  <a:path w="886" h="4170" extrusionOk="0">
                    <a:moveTo>
                      <a:pt x="0" y="0"/>
                    </a:moveTo>
                    <a:cubicBezTo>
                      <a:pt x="1" y="1"/>
                      <a:pt x="26" y="70"/>
                      <a:pt x="43" y="172"/>
                    </a:cubicBezTo>
                    <a:cubicBezTo>
                      <a:pt x="86" y="293"/>
                      <a:pt x="129" y="456"/>
                      <a:pt x="172" y="645"/>
                    </a:cubicBezTo>
                    <a:cubicBezTo>
                      <a:pt x="224" y="843"/>
                      <a:pt x="284" y="1066"/>
                      <a:pt x="336" y="1316"/>
                    </a:cubicBezTo>
                    <a:cubicBezTo>
                      <a:pt x="387" y="1565"/>
                      <a:pt x="456" y="1823"/>
                      <a:pt x="507" y="2081"/>
                    </a:cubicBezTo>
                    <a:cubicBezTo>
                      <a:pt x="559" y="2339"/>
                      <a:pt x="611" y="2596"/>
                      <a:pt x="654" y="2837"/>
                    </a:cubicBezTo>
                    <a:cubicBezTo>
                      <a:pt x="697" y="3086"/>
                      <a:pt x="740" y="3310"/>
                      <a:pt x="774" y="3516"/>
                    </a:cubicBezTo>
                    <a:cubicBezTo>
                      <a:pt x="808" y="3714"/>
                      <a:pt x="843" y="3886"/>
                      <a:pt x="851" y="3989"/>
                    </a:cubicBezTo>
                    <a:cubicBezTo>
                      <a:pt x="869" y="4109"/>
                      <a:pt x="886" y="4170"/>
                      <a:pt x="886" y="4170"/>
                    </a:cubicBezTo>
                    <a:cubicBezTo>
                      <a:pt x="886" y="4170"/>
                      <a:pt x="886" y="4109"/>
                      <a:pt x="869" y="3989"/>
                    </a:cubicBezTo>
                    <a:cubicBezTo>
                      <a:pt x="860" y="3869"/>
                      <a:pt x="851" y="3714"/>
                      <a:pt x="817" y="3508"/>
                    </a:cubicBezTo>
                    <a:cubicBezTo>
                      <a:pt x="800" y="3310"/>
                      <a:pt x="765" y="3078"/>
                      <a:pt x="722" y="2829"/>
                    </a:cubicBezTo>
                    <a:cubicBezTo>
                      <a:pt x="679" y="2579"/>
                      <a:pt x="636" y="2321"/>
                      <a:pt x="585" y="2055"/>
                    </a:cubicBezTo>
                    <a:cubicBezTo>
                      <a:pt x="525" y="1797"/>
                      <a:pt x="464" y="1539"/>
                      <a:pt x="396" y="1290"/>
                    </a:cubicBezTo>
                    <a:cubicBezTo>
                      <a:pt x="336" y="1049"/>
                      <a:pt x="267" y="834"/>
                      <a:pt x="215" y="637"/>
                    </a:cubicBezTo>
                    <a:cubicBezTo>
                      <a:pt x="164" y="447"/>
                      <a:pt x="112" y="284"/>
                      <a:pt x="69" y="172"/>
                    </a:cubicBezTo>
                    <a:cubicBezTo>
                      <a:pt x="26" y="7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6"/>
              <p:cNvSpPr/>
              <p:nvPr/>
            </p:nvSpPr>
            <p:spPr>
              <a:xfrm>
                <a:off x="2234850" y="1873325"/>
                <a:ext cx="13775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256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17" y="44"/>
                      <a:pt x="26" y="104"/>
                    </a:cubicBezTo>
                    <a:cubicBezTo>
                      <a:pt x="52" y="190"/>
                      <a:pt x="69" y="293"/>
                      <a:pt x="103" y="405"/>
                    </a:cubicBezTo>
                    <a:cubicBezTo>
                      <a:pt x="138" y="525"/>
                      <a:pt x="164" y="663"/>
                      <a:pt x="198" y="817"/>
                    </a:cubicBezTo>
                    <a:cubicBezTo>
                      <a:pt x="232" y="963"/>
                      <a:pt x="275" y="1127"/>
                      <a:pt x="310" y="1290"/>
                    </a:cubicBezTo>
                    <a:cubicBezTo>
                      <a:pt x="336" y="1445"/>
                      <a:pt x="370" y="1608"/>
                      <a:pt x="404" y="1763"/>
                    </a:cubicBezTo>
                    <a:cubicBezTo>
                      <a:pt x="439" y="1909"/>
                      <a:pt x="456" y="2047"/>
                      <a:pt x="473" y="2167"/>
                    </a:cubicBezTo>
                    <a:cubicBezTo>
                      <a:pt x="499" y="2287"/>
                      <a:pt x="516" y="2390"/>
                      <a:pt x="533" y="2459"/>
                    </a:cubicBezTo>
                    <a:cubicBezTo>
                      <a:pt x="542" y="2537"/>
                      <a:pt x="550" y="2562"/>
                      <a:pt x="550" y="2562"/>
                    </a:cubicBezTo>
                    <a:cubicBezTo>
                      <a:pt x="550" y="2562"/>
                      <a:pt x="550" y="2519"/>
                      <a:pt x="542" y="2459"/>
                    </a:cubicBezTo>
                    <a:cubicBezTo>
                      <a:pt x="533" y="2382"/>
                      <a:pt x="533" y="2287"/>
                      <a:pt x="516" y="2158"/>
                    </a:cubicBezTo>
                    <a:cubicBezTo>
                      <a:pt x="507" y="2038"/>
                      <a:pt x="490" y="1892"/>
                      <a:pt x="464" y="1737"/>
                    </a:cubicBezTo>
                    <a:cubicBezTo>
                      <a:pt x="447" y="1591"/>
                      <a:pt x="413" y="1428"/>
                      <a:pt x="378" y="1264"/>
                    </a:cubicBezTo>
                    <a:cubicBezTo>
                      <a:pt x="344" y="1110"/>
                      <a:pt x="301" y="946"/>
                      <a:pt x="258" y="791"/>
                    </a:cubicBezTo>
                    <a:cubicBezTo>
                      <a:pt x="215" y="645"/>
                      <a:pt x="172" y="508"/>
                      <a:pt x="146" y="387"/>
                    </a:cubicBezTo>
                    <a:cubicBezTo>
                      <a:pt x="112" y="267"/>
                      <a:pt x="69" y="173"/>
                      <a:pt x="43" y="104"/>
                    </a:cubicBezTo>
                    <a:cubicBezTo>
                      <a:pt x="26" y="44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6"/>
              <p:cNvSpPr/>
              <p:nvPr/>
            </p:nvSpPr>
            <p:spPr>
              <a:xfrm>
                <a:off x="2225400" y="1969400"/>
                <a:ext cx="52675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892" extrusionOk="0">
                    <a:moveTo>
                      <a:pt x="2106" y="0"/>
                    </a:moveTo>
                    <a:cubicBezTo>
                      <a:pt x="2106" y="1"/>
                      <a:pt x="2071" y="35"/>
                      <a:pt x="2003" y="78"/>
                    </a:cubicBezTo>
                    <a:cubicBezTo>
                      <a:pt x="1943" y="129"/>
                      <a:pt x="1857" y="198"/>
                      <a:pt x="1762" y="284"/>
                    </a:cubicBezTo>
                    <a:cubicBezTo>
                      <a:pt x="1659" y="370"/>
                      <a:pt x="1530" y="464"/>
                      <a:pt x="1418" y="576"/>
                    </a:cubicBezTo>
                    <a:cubicBezTo>
                      <a:pt x="1289" y="679"/>
                      <a:pt x="1161" y="800"/>
                      <a:pt x="1032" y="920"/>
                    </a:cubicBezTo>
                    <a:lnTo>
                      <a:pt x="645" y="1272"/>
                    </a:lnTo>
                    <a:cubicBezTo>
                      <a:pt x="524" y="1376"/>
                      <a:pt x="404" y="1496"/>
                      <a:pt x="309" y="1582"/>
                    </a:cubicBezTo>
                    <a:cubicBezTo>
                      <a:pt x="215" y="1668"/>
                      <a:pt x="138" y="1754"/>
                      <a:pt x="86" y="1805"/>
                    </a:cubicBezTo>
                    <a:lnTo>
                      <a:pt x="0" y="1891"/>
                    </a:lnTo>
                    <a:cubicBezTo>
                      <a:pt x="0" y="1891"/>
                      <a:pt x="26" y="1866"/>
                      <a:pt x="95" y="1823"/>
                    </a:cubicBezTo>
                    <a:cubicBezTo>
                      <a:pt x="155" y="1762"/>
                      <a:pt x="241" y="1702"/>
                      <a:pt x="344" y="1616"/>
                    </a:cubicBezTo>
                    <a:cubicBezTo>
                      <a:pt x="438" y="1530"/>
                      <a:pt x="567" y="1436"/>
                      <a:pt x="688" y="1324"/>
                    </a:cubicBezTo>
                    <a:cubicBezTo>
                      <a:pt x="799" y="1221"/>
                      <a:pt x="928" y="1100"/>
                      <a:pt x="1075" y="980"/>
                    </a:cubicBezTo>
                    <a:lnTo>
                      <a:pt x="1461" y="628"/>
                    </a:lnTo>
                    <a:cubicBezTo>
                      <a:pt x="1573" y="516"/>
                      <a:pt x="1693" y="404"/>
                      <a:pt x="1788" y="318"/>
                    </a:cubicBezTo>
                    <a:cubicBezTo>
                      <a:pt x="1891" y="232"/>
                      <a:pt x="1960" y="146"/>
                      <a:pt x="2020" y="86"/>
                    </a:cubicBezTo>
                    <a:lnTo>
                      <a:pt x="2106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6"/>
              <p:cNvSpPr/>
              <p:nvPr/>
            </p:nvSpPr>
            <p:spPr>
              <a:xfrm>
                <a:off x="2245375" y="1985300"/>
                <a:ext cx="26450" cy="21500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860" extrusionOk="0">
                    <a:moveTo>
                      <a:pt x="1058" y="0"/>
                    </a:moveTo>
                    <a:cubicBezTo>
                      <a:pt x="1057" y="0"/>
                      <a:pt x="1032" y="9"/>
                      <a:pt x="1006" y="35"/>
                    </a:cubicBezTo>
                    <a:cubicBezTo>
                      <a:pt x="972" y="52"/>
                      <a:pt x="929" y="86"/>
                      <a:pt x="877" y="121"/>
                    </a:cubicBezTo>
                    <a:cubicBezTo>
                      <a:pt x="834" y="164"/>
                      <a:pt x="766" y="207"/>
                      <a:pt x="705" y="250"/>
                    </a:cubicBezTo>
                    <a:cubicBezTo>
                      <a:pt x="637" y="301"/>
                      <a:pt x="576" y="353"/>
                      <a:pt x="508" y="396"/>
                    </a:cubicBezTo>
                    <a:lnTo>
                      <a:pt x="319" y="559"/>
                    </a:lnTo>
                    <a:cubicBezTo>
                      <a:pt x="250" y="611"/>
                      <a:pt x="198" y="671"/>
                      <a:pt x="155" y="714"/>
                    </a:cubicBezTo>
                    <a:lnTo>
                      <a:pt x="43" y="817"/>
                    </a:lnTo>
                    <a:cubicBezTo>
                      <a:pt x="26" y="851"/>
                      <a:pt x="0" y="860"/>
                      <a:pt x="0" y="860"/>
                    </a:cubicBezTo>
                    <a:cubicBezTo>
                      <a:pt x="0" y="860"/>
                      <a:pt x="26" y="851"/>
                      <a:pt x="61" y="825"/>
                    </a:cubicBezTo>
                    <a:cubicBezTo>
                      <a:pt x="86" y="808"/>
                      <a:pt x="129" y="774"/>
                      <a:pt x="190" y="740"/>
                    </a:cubicBezTo>
                    <a:cubicBezTo>
                      <a:pt x="241" y="697"/>
                      <a:pt x="301" y="671"/>
                      <a:pt x="362" y="611"/>
                    </a:cubicBezTo>
                    <a:cubicBezTo>
                      <a:pt x="422" y="559"/>
                      <a:pt x="490" y="507"/>
                      <a:pt x="551" y="464"/>
                    </a:cubicBezTo>
                    <a:lnTo>
                      <a:pt x="748" y="301"/>
                    </a:lnTo>
                    <a:cubicBezTo>
                      <a:pt x="809" y="250"/>
                      <a:pt x="860" y="198"/>
                      <a:pt x="903" y="155"/>
                    </a:cubicBezTo>
                    <a:lnTo>
                      <a:pt x="1015" y="43"/>
                    </a:lnTo>
                    <a:cubicBezTo>
                      <a:pt x="1032" y="9"/>
                      <a:pt x="1057" y="0"/>
                      <a:pt x="105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6"/>
              <p:cNvSpPr/>
              <p:nvPr/>
            </p:nvSpPr>
            <p:spPr>
              <a:xfrm>
                <a:off x="2236125" y="1999900"/>
                <a:ext cx="47950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1265" extrusionOk="0">
                    <a:moveTo>
                      <a:pt x="1918" y="1"/>
                    </a:moveTo>
                    <a:lnTo>
                      <a:pt x="1918" y="1"/>
                    </a:lnTo>
                    <a:cubicBezTo>
                      <a:pt x="1918" y="1"/>
                      <a:pt x="1900" y="18"/>
                      <a:pt x="1832" y="52"/>
                    </a:cubicBezTo>
                    <a:cubicBezTo>
                      <a:pt x="1780" y="78"/>
                      <a:pt x="1703" y="130"/>
                      <a:pt x="1608" y="181"/>
                    </a:cubicBezTo>
                    <a:cubicBezTo>
                      <a:pt x="1514" y="233"/>
                      <a:pt x="1402" y="302"/>
                      <a:pt x="1299" y="370"/>
                    </a:cubicBezTo>
                    <a:lnTo>
                      <a:pt x="946" y="603"/>
                    </a:lnTo>
                    <a:cubicBezTo>
                      <a:pt x="826" y="688"/>
                      <a:pt x="706" y="757"/>
                      <a:pt x="585" y="835"/>
                    </a:cubicBezTo>
                    <a:cubicBezTo>
                      <a:pt x="482" y="912"/>
                      <a:pt x="370" y="989"/>
                      <a:pt x="285" y="1050"/>
                    </a:cubicBezTo>
                    <a:cubicBezTo>
                      <a:pt x="199" y="1118"/>
                      <a:pt x="130" y="1170"/>
                      <a:pt x="70" y="1204"/>
                    </a:cubicBezTo>
                    <a:cubicBezTo>
                      <a:pt x="18" y="1247"/>
                      <a:pt x="1" y="1264"/>
                      <a:pt x="1" y="1264"/>
                    </a:cubicBezTo>
                    <a:cubicBezTo>
                      <a:pt x="1" y="1264"/>
                      <a:pt x="27" y="1247"/>
                      <a:pt x="87" y="1213"/>
                    </a:cubicBezTo>
                    <a:cubicBezTo>
                      <a:pt x="138" y="1178"/>
                      <a:pt x="216" y="1135"/>
                      <a:pt x="310" y="1084"/>
                    </a:cubicBezTo>
                    <a:cubicBezTo>
                      <a:pt x="405" y="1032"/>
                      <a:pt x="517" y="964"/>
                      <a:pt x="620" y="886"/>
                    </a:cubicBezTo>
                    <a:lnTo>
                      <a:pt x="972" y="663"/>
                    </a:lnTo>
                    <a:cubicBezTo>
                      <a:pt x="1093" y="577"/>
                      <a:pt x="1213" y="499"/>
                      <a:pt x="1333" y="431"/>
                    </a:cubicBezTo>
                    <a:cubicBezTo>
                      <a:pt x="1436" y="353"/>
                      <a:pt x="1548" y="276"/>
                      <a:pt x="1634" y="216"/>
                    </a:cubicBezTo>
                    <a:cubicBezTo>
                      <a:pt x="1720" y="147"/>
                      <a:pt x="1789" y="95"/>
                      <a:pt x="1849" y="61"/>
                    </a:cubicBezTo>
                    <a:cubicBezTo>
                      <a:pt x="1900" y="18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6"/>
              <p:cNvSpPr/>
              <p:nvPr/>
            </p:nvSpPr>
            <p:spPr>
              <a:xfrm>
                <a:off x="2064200" y="1977975"/>
                <a:ext cx="134350" cy="57625"/>
              </a:xfrm>
              <a:custGeom>
                <a:avLst/>
                <a:gdLst/>
                <a:ahLst/>
                <a:cxnLst/>
                <a:rect l="l" t="t" r="r" b="b"/>
                <a:pathLst>
                  <a:path w="5374" h="2305" extrusionOk="0">
                    <a:moveTo>
                      <a:pt x="5373" y="1"/>
                    </a:moveTo>
                    <a:cubicBezTo>
                      <a:pt x="5373" y="1"/>
                      <a:pt x="5287" y="35"/>
                      <a:pt x="5133" y="104"/>
                    </a:cubicBezTo>
                    <a:cubicBezTo>
                      <a:pt x="4987" y="164"/>
                      <a:pt x="4772" y="242"/>
                      <a:pt x="4522" y="345"/>
                    </a:cubicBezTo>
                    <a:cubicBezTo>
                      <a:pt x="4265" y="457"/>
                      <a:pt x="3972" y="577"/>
                      <a:pt x="3663" y="697"/>
                    </a:cubicBezTo>
                    <a:cubicBezTo>
                      <a:pt x="3353" y="835"/>
                      <a:pt x="3010" y="981"/>
                      <a:pt x="2674" y="1118"/>
                    </a:cubicBezTo>
                    <a:cubicBezTo>
                      <a:pt x="2339" y="1256"/>
                      <a:pt x="2004" y="1411"/>
                      <a:pt x="1686" y="1548"/>
                    </a:cubicBezTo>
                    <a:cubicBezTo>
                      <a:pt x="1376" y="1686"/>
                      <a:pt x="1084" y="1815"/>
                      <a:pt x="826" y="1927"/>
                    </a:cubicBezTo>
                    <a:cubicBezTo>
                      <a:pt x="577" y="2030"/>
                      <a:pt x="362" y="2133"/>
                      <a:pt x="224" y="2193"/>
                    </a:cubicBezTo>
                    <a:cubicBezTo>
                      <a:pt x="87" y="2262"/>
                      <a:pt x="1" y="2305"/>
                      <a:pt x="1" y="2305"/>
                    </a:cubicBezTo>
                    <a:cubicBezTo>
                      <a:pt x="1" y="2305"/>
                      <a:pt x="87" y="2270"/>
                      <a:pt x="233" y="2210"/>
                    </a:cubicBezTo>
                    <a:cubicBezTo>
                      <a:pt x="388" y="2141"/>
                      <a:pt x="603" y="2064"/>
                      <a:pt x="843" y="1961"/>
                    </a:cubicBezTo>
                    <a:cubicBezTo>
                      <a:pt x="1101" y="1849"/>
                      <a:pt x="1393" y="1737"/>
                      <a:pt x="1703" y="1608"/>
                    </a:cubicBezTo>
                    <a:cubicBezTo>
                      <a:pt x="2021" y="1462"/>
                      <a:pt x="2348" y="1325"/>
                      <a:pt x="2691" y="1187"/>
                    </a:cubicBezTo>
                    <a:cubicBezTo>
                      <a:pt x="3027" y="1050"/>
                      <a:pt x="3362" y="895"/>
                      <a:pt x="3680" y="757"/>
                    </a:cubicBezTo>
                    <a:cubicBezTo>
                      <a:pt x="3998" y="620"/>
                      <a:pt x="4282" y="491"/>
                      <a:pt x="4540" y="379"/>
                    </a:cubicBezTo>
                    <a:cubicBezTo>
                      <a:pt x="4789" y="276"/>
                      <a:pt x="5004" y="173"/>
                      <a:pt x="5141" y="113"/>
                    </a:cubicBezTo>
                    <a:cubicBezTo>
                      <a:pt x="5287" y="44"/>
                      <a:pt x="5373" y="1"/>
                      <a:pt x="537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6"/>
              <p:cNvSpPr/>
              <p:nvPr/>
            </p:nvSpPr>
            <p:spPr>
              <a:xfrm>
                <a:off x="2110625" y="1993675"/>
                <a:ext cx="64725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265" extrusionOk="0">
                    <a:moveTo>
                      <a:pt x="2588" y="1"/>
                    </a:moveTo>
                    <a:lnTo>
                      <a:pt x="2588" y="1"/>
                    </a:lnTo>
                    <a:cubicBezTo>
                      <a:pt x="2588" y="1"/>
                      <a:pt x="2545" y="18"/>
                      <a:pt x="2468" y="43"/>
                    </a:cubicBezTo>
                    <a:cubicBezTo>
                      <a:pt x="2399" y="69"/>
                      <a:pt x="2296" y="121"/>
                      <a:pt x="2167" y="172"/>
                    </a:cubicBezTo>
                    <a:cubicBezTo>
                      <a:pt x="2047" y="224"/>
                      <a:pt x="1900" y="293"/>
                      <a:pt x="1754" y="362"/>
                    </a:cubicBezTo>
                    <a:cubicBezTo>
                      <a:pt x="1600" y="439"/>
                      <a:pt x="1436" y="516"/>
                      <a:pt x="1281" y="594"/>
                    </a:cubicBezTo>
                    <a:cubicBezTo>
                      <a:pt x="1118" y="680"/>
                      <a:pt x="955" y="748"/>
                      <a:pt x="809" y="826"/>
                    </a:cubicBezTo>
                    <a:cubicBezTo>
                      <a:pt x="654" y="903"/>
                      <a:pt x="516" y="980"/>
                      <a:pt x="396" y="1041"/>
                    </a:cubicBezTo>
                    <a:cubicBezTo>
                      <a:pt x="276" y="1109"/>
                      <a:pt x="181" y="1161"/>
                      <a:pt x="104" y="1204"/>
                    </a:cubicBezTo>
                    <a:cubicBezTo>
                      <a:pt x="44" y="1247"/>
                      <a:pt x="1" y="1264"/>
                      <a:pt x="1" y="1264"/>
                    </a:cubicBezTo>
                    <a:cubicBezTo>
                      <a:pt x="1" y="1264"/>
                      <a:pt x="44" y="1247"/>
                      <a:pt x="121" y="1221"/>
                    </a:cubicBezTo>
                    <a:cubicBezTo>
                      <a:pt x="190" y="1195"/>
                      <a:pt x="293" y="1152"/>
                      <a:pt x="422" y="1092"/>
                    </a:cubicBezTo>
                    <a:cubicBezTo>
                      <a:pt x="534" y="1041"/>
                      <a:pt x="688" y="980"/>
                      <a:pt x="834" y="903"/>
                    </a:cubicBezTo>
                    <a:cubicBezTo>
                      <a:pt x="989" y="826"/>
                      <a:pt x="1153" y="748"/>
                      <a:pt x="1307" y="680"/>
                    </a:cubicBezTo>
                    <a:cubicBezTo>
                      <a:pt x="1471" y="594"/>
                      <a:pt x="1634" y="516"/>
                      <a:pt x="1780" y="439"/>
                    </a:cubicBezTo>
                    <a:cubicBezTo>
                      <a:pt x="1935" y="362"/>
                      <a:pt x="2072" y="293"/>
                      <a:pt x="2193" y="224"/>
                    </a:cubicBezTo>
                    <a:cubicBezTo>
                      <a:pt x="2322" y="164"/>
                      <a:pt x="2416" y="95"/>
                      <a:pt x="2485" y="61"/>
                    </a:cubicBezTo>
                    <a:cubicBezTo>
                      <a:pt x="2545" y="18"/>
                      <a:pt x="2588" y="1"/>
                      <a:pt x="258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6"/>
              <p:cNvSpPr/>
              <p:nvPr/>
            </p:nvSpPr>
            <p:spPr>
              <a:xfrm>
                <a:off x="2160475" y="2000550"/>
                <a:ext cx="3957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981" extrusionOk="0">
                    <a:moveTo>
                      <a:pt x="1583" y="1"/>
                    </a:moveTo>
                    <a:cubicBezTo>
                      <a:pt x="1583" y="1"/>
                      <a:pt x="1565" y="18"/>
                      <a:pt x="1505" y="35"/>
                    </a:cubicBezTo>
                    <a:cubicBezTo>
                      <a:pt x="1462" y="52"/>
                      <a:pt x="1402" y="87"/>
                      <a:pt x="1325" y="130"/>
                    </a:cubicBezTo>
                    <a:cubicBezTo>
                      <a:pt x="1247" y="173"/>
                      <a:pt x="1161" y="224"/>
                      <a:pt x="1067" y="284"/>
                    </a:cubicBezTo>
                    <a:cubicBezTo>
                      <a:pt x="972" y="336"/>
                      <a:pt x="878" y="396"/>
                      <a:pt x="775" y="456"/>
                    </a:cubicBezTo>
                    <a:cubicBezTo>
                      <a:pt x="680" y="516"/>
                      <a:pt x="586" y="585"/>
                      <a:pt x="491" y="637"/>
                    </a:cubicBezTo>
                    <a:cubicBezTo>
                      <a:pt x="405" y="688"/>
                      <a:pt x="319" y="757"/>
                      <a:pt x="242" y="809"/>
                    </a:cubicBezTo>
                    <a:cubicBezTo>
                      <a:pt x="164" y="860"/>
                      <a:pt x="113" y="903"/>
                      <a:pt x="70" y="929"/>
                    </a:cubicBezTo>
                    <a:cubicBezTo>
                      <a:pt x="27" y="955"/>
                      <a:pt x="1" y="981"/>
                      <a:pt x="1" y="981"/>
                    </a:cubicBezTo>
                    <a:cubicBezTo>
                      <a:pt x="1" y="981"/>
                      <a:pt x="27" y="972"/>
                      <a:pt x="78" y="946"/>
                    </a:cubicBezTo>
                    <a:cubicBezTo>
                      <a:pt x="121" y="929"/>
                      <a:pt x="190" y="895"/>
                      <a:pt x="259" y="852"/>
                    </a:cubicBezTo>
                    <a:cubicBezTo>
                      <a:pt x="336" y="809"/>
                      <a:pt x="422" y="757"/>
                      <a:pt x="517" y="705"/>
                    </a:cubicBezTo>
                    <a:cubicBezTo>
                      <a:pt x="620" y="645"/>
                      <a:pt x="714" y="594"/>
                      <a:pt x="809" y="534"/>
                    </a:cubicBezTo>
                    <a:cubicBezTo>
                      <a:pt x="904" y="465"/>
                      <a:pt x="1007" y="405"/>
                      <a:pt x="1101" y="344"/>
                    </a:cubicBezTo>
                    <a:cubicBezTo>
                      <a:pt x="1187" y="293"/>
                      <a:pt x="1273" y="233"/>
                      <a:pt x="1351" y="173"/>
                    </a:cubicBezTo>
                    <a:cubicBezTo>
                      <a:pt x="1419" y="121"/>
                      <a:pt x="1480" y="78"/>
                      <a:pt x="1522" y="52"/>
                    </a:cubicBezTo>
                    <a:cubicBezTo>
                      <a:pt x="1565" y="26"/>
                      <a:pt x="1583" y="1"/>
                      <a:pt x="158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6"/>
              <p:cNvSpPr/>
              <p:nvPr/>
            </p:nvSpPr>
            <p:spPr>
              <a:xfrm>
                <a:off x="2179175" y="2013025"/>
                <a:ext cx="120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483" h="276" extrusionOk="0">
                    <a:moveTo>
                      <a:pt x="482" y="0"/>
                    </a:moveTo>
                    <a:cubicBezTo>
                      <a:pt x="482" y="0"/>
                      <a:pt x="474" y="0"/>
                      <a:pt x="456" y="9"/>
                    </a:cubicBezTo>
                    <a:cubicBezTo>
                      <a:pt x="448" y="9"/>
                      <a:pt x="431" y="17"/>
                      <a:pt x="396" y="35"/>
                    </a:cubicBezTo>
                    <a:cubicBezTo>
                      <a:pt x="362" y="43"/>
                      <a:pt x="327" y="52"/>
                      <a:pt x="310" y="60"/>
                    </a:cubicBezTo>
                    <a:cubicBezTo>
                      <a:pt x="276" y="78"/>
                      <a:pt x="242" y="95"/>
                      <a:pt x="224" y="103"/>
                    </a:cubicBezTo>
                    <a:cubicBezTo>
                      <a:pt x="190" y="129"/>
                      <a:pt x="173" y="146"/>
                      <a:pt x="138" y="163"/>
                    </a:cubicBezTo>
                    <a:cubicBezTo>
                      <a:pt x="104" y="181"/>
                      <a:pt x="87" y="198"/>
                      <a:pt x="61" y="215"/>
                    </a:cubicBezTo>
                    <a:cubicBezTo>
                      <a:pt x="44" y="224"/>
                      <a:pt x="27" y="241"/>
                      <a:pt x="18" y="258"/>
                    </a:cubicBezTo>
                    <a:lnTo>
                      <a:pt x="1" y="275"/>
                    </a:lnTo>
                    <a:cubicBezTo>
                      <a:pt x="1" y="275"/>
                      <a:pt x="9" y="275"/>
                      <a:pt x="18" y="267"/>
                    </a:cubicBezTo>
                    <a:cubicBezTo>
                      <a:pt x="27" y="267"/>
                      <a:pt x="52" y="258"/>
                      <a:pt x="87" y="241"/>
                    </a:cubicBezTo>
                    <a:cubicBezTo>
                      <a:pt x="104" y="232"/>
                      <a:pt x="138" y="224"/>
                      <a:pt x="173" y="215"/>
                    </a:cubicBezTo>
                    <a:cubicBezTo>
                      <a:pt x="199" y="198"/>
                      <a:pt x="233" y="181"/>
                      <a:pt x="259" y="172"/>
                    </a:cubicBezTo>
                    <a:cubicBezTo>
                      <a:pt x="285" y="146"/>
                      <a:pt x="310" y="129"/>
                      <a:pt x="345" y="121"/>
                    </a:cubicBezTo>
                    <a:cubicBezTo>
                      <a:pt x="370" y="95"/>
                      <a:pt x="396" y="78"/>
                      <a:pt x="413" y="60"/>
                    </a:cubicBezTo>
                    <a:cubicBezTo>
                      <a:pt x="439" y="52"/>
                      <a:pt x="448" y="35"/>
                      <a:pt x="456" y="17"/>
                    </a:cubicBezTo>
                    <a:lnTo>
                      <a:pt x="482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6"/>
              <p:cNvSpPr/>
              <p:nvPr/>
            </p:nvSpPr>
            <p:spPr>
              <a:xfrm>
                <a:off x="1874675" y="1882350"/>
                <a:ext cx="43425" cy="60850"/>
              </a:xfrm>
              <a:custGeom>
                <a:avLst/>
                <a:gdLst/>
                <a:ahLst/>
                <a:cxnLst/>
                <a:rect l="l" t="t" r="r" b="b"/>
                <a:pathLst>
                  <a:path w="1737" h="2434" extrusionOk="0">
                    <a:moveTo>
                      <a:pt x="1736" y="1"/>
                    </a:moveTo>
                    <a:cubicBezTo>
                      <a:pt x="1736" y="1"/>
                      <a:pt x="1702" y="35"/>
                      <a:pt x="1651" y="95"/>
                    </a:cubicBezTo>
                    <a:cubicBezTo>
                      <a:pt x="1590" y="164"/>
                      <a:pt x="1522" y="250"/>
                      <a:pt x="1436" y="353"/>
                    </a:cubicBezTo>
                    <a:cubicBezTo>
                      <a:pt x="1350" y="465"/>
                      <a:pt x="1238" y="594"/>
                      <a:pt x="1135" y="731"/>
                    </a:cubicBezTo>
                    <a:cubicBezTo>
                      <a:pt x="1023" y="869"/>
                      <a:pt x="920" y="1024"/>
                      <a:pt x="808" y="1170"/>
                    </a:cubicBezTo>
                    <a:cubicBezTo>
                      <a:pt x="705" y="1324"/>
                      <a:pt x="593" y="1488"/>
                      <a:pt x="499" y="1625"/>
                    </a:cubicBezTo>
                    <a:cubicBezTo>
                      <a:pt x="404" y="1771"/>
                      <a:pt x="318" y="1918"/>
                      <a:pt x="241" y="2029"/>
                    </a:cubicBezTo>
                    <a:cubicBezTo>
                      <a:pt x="163" y="2150"/>
                      <a:pt x="112" y="2261"/>
                      <a:pt x="69" y="2322"/>
                    </a:cubicBezTo>
                    <a:cubicBezTo>
                      <a:pt x="26" y="2399"/>
                      <a:pt x="0" y="2433"/>
                      <a:pt x="0" y="2433"/>
                    </a:cubicBezTo>
                    <a:cubicBezTo>
                      <a:pt x="0" y="2433"/>
                      <a:pt x="34" y="2390"/>
                      <a:pt x="77" y="2322"/>
                    </a:cubicBezTo>
                    <a:cubicBezTo>
                      <a:pt x="129" y="2270"/>
                      <a:pt x="206" y="2176"/>
                      <a:pt x="284" y="2064"/>
                    </a:cubicBezTo>
                    <a:cubicBezTo>
                      <a:pt x="361" y="1943"/>
                      <a:pt x="456" y="1823"/>
                      <a:pt x="559" y="1677"/>
                    </a:cubicBezTo>
                    <a:cubicBezTo>
                      <a:pt x="662" y="1539"/>
                      <a:pt x="765" y="1385"/>
                      <a:pt x="877" y="1230"/>
                    </a:cubicBezTo>
                    <a:cubicBezTo>
                      <a:pt x="980" y="1075"/>
                      <a:pt x="1092" y="929"/>
                      <a:pt x="1186" y="774"/>
                    </a:cubicBezTo>
                    <a:cubicBezTo>
                      <a:pt x="1281" y="637"/>
                      <a:pt x="1375" y="499"/>
                      <a:pt x="1461" y="387"/>
                    </a:cubicBezTo>
                    <a:cubicBezTo>
                      <a:pt x="1547" y="267"/>
                      <a:pt x="1616" y="181"/>
                      <a:pt x="1659" y="112"/>
                    </a:cubicBezTo>
                    <a:cubicBezTo>
                      <a:pt x="1702" y="44"/>
                      <a:pt x="1736" y="1"/>
                      <a:pt x="1736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6"/>
              <p:cNvSpPr/>
              <p:nvPr/>
            </p:nvSpPr>
            <p:spPr>
              <a:xfrm>
                <a:off x="1834700" y="1846900"/>
                <a:ext cx="50525" cy="58700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2348" extrusionOk="0">
                    <a:moveTo>
                      <a:pt x="2020" y="0"/>
                    </a:moveTo>
                    <a:cubicBezTo>
                      <a:pt x="2020" y="0"/>
                      <a:pt x="1986" y="35"/>
                      <a:pt x="1934" y="95"/>
                    </a:cubicBezTo>
                    <a:cubicBezTo>
                      <a:pt x="1883" y="164"/>
                      <a:pt x="1797" y="250"/>
                      <a:pt x="1694" y="353"/>
                    </a:cubicBezTo>
                    <a:cubicBezTo>
                      <a:pt x="1599" y="464"/>
                      <a:pt x="1496" y="593"/>
                      <a:pt x="1376" y="731"/>
                    </a:cubicBezTo>
                    <a:cubicBezTo>
                      <a:pt x="1255" y="869"/>
                      <a:pt x="1126" y="1015"/>
                      <a:pt x="997" y="1161"/>
                    </a:cubicBezTo>
                    <a:cubicBezTo>
                      <a:pt x="868" y="1316"/>
                      <a:pt x="748" y="1453"/>
                      <a:pt x="636" y="1591"/>
                    </a:cubicBezTo>
                    <a:cubicBezTo>
                      <a:pt x="516" y="1728"/>
                      <a:pt x="404" y="1857"/>
                      <a:pt x="310" y="1969"/>
                    </a:cubicBezTo>
                    <a:cubicBezTo>
                      <a:pt x="215" y="2072"/>
                      <a:pt x="138" y="2175"/>
                      <a:pt x="86" y="2235"/>
                    </a:cubicBezTo>
                    <a:cubicBezTo>
                      <a:pt x="35" y="2304"/>
                      <a:pt x="0" y="2347"/>
                      <a:pt x="0" y="2347"/>
                    </a:cubicBezTo>
                    <a:lnTo>
                      <a:pt x="95" y="2244"/>
                    </a:lnTo>
                    <a:cubicBezTo>
                      <a:pt x="163" y="2175"/>
                      <a:pt x="249" y="2098"/>
                      <a:pt x="344" y="1995"/>
                    </a:cubicBezTo>
                    <a:cubicBezTo>
                      <a:pt x="439" y="1883"/>
                      <a:pt x="559" y="1763"/>
                      <a:pt x="679" y="1625"/>
                    </a:cubicBezTo>
                    <a:cubicBezTo>
                      <a:pt x="800" y="1487"/>
                      <a:pt x="929" y="1350"/>
                      <a:pt x="1057" y="1204"/>
                    </a:cubicBezTo>
                    <a:cubicBezTo>
                      <a:pt x="1186" y="1058"/>
                      <a:pt x="1298" y="903"/>
                      <a:pt x="1419" y="774"/>
                    </a:cubicBezTo>
                    <a:cubicBezTo>
                      <a:pt x="1539" y="636"/>
                      <a:pt x="1633" y="507"/>
                      <a:pt x="1728" y="387"/>
                    </a:cubicBezTo>
                    <a:cubicBezTo>
                      <a:pt x="1814" y="275"/>
                      <a:pt x="1891" y="172"/>
                      <a:pt x="1943" y="112"/>
                    </a:cubicBezTo>
                    <a:cubicBezTo>
                      <a:pt x="2003" y="43"/>
                      <a:pt x="2020" y="0"/>
                      <a:pt x="202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6"/>
              <p:cNvSpPr/>
              <p:nvPr/>
            </p:nvSpPr>
            <p:spPr>
              <a:xfrm>
                <a:off x="1852100" y="1869250"/>
                <a:ext cx="268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76" extrusionOk="0">
                    <a:moveTo>
                      <a:pt x="1075" y="0"/>
                    </a:moveTo>
                    <a:lnTo>
                      <a:pt x="1023" y="52"/>
                    </a:lnTo>
                    <a:cubicBezTo>
                      <a:pt x="989" y="86"/>
                      <a:pt x="946" y="138"/>
                      <a:pt x="894" y="207"/>
                    </a:cubicBezTo>
                    <a:cubicBezTo>
                      <a:pt x="843" y="267"/>
                      <a:pt x="774" y="336"/>
                      <a:pt x="714" y="422"/>
                    </a:cubicBezTo>
                    <a:cubicBezTo>
                      <a:pt x="645" y="499"/>
                      <a:pt x="585" y="585"/>
                      <a:pt x="508" y="671"/>
                    </a:cubicBezTo>
                    <a:lnTo>
                      <a:pt x="319" y="920"/>
                    </a:lnTo>
                    <a:cubicBezTo>
                      <a:pt x="250" y="1006"/>
                      <a:pt x="198" y="1083"/>
                      <a:pt x="155" y="1152"/>
                    </a:cubicBezTo>
                    <a:cubicBezTo>
                      <a:pt x="112" y="1212"/>
                      <a:pt x="78" y="1273"/>
                      <a:pt x="43" y="1316"/>
                    </a:cubicBezTo>
                    <a:cubicBezTo>
                      <a:pt x="26" y="1350"/>
                      <a:pt x="0" y="1376"/>
                      <a:pt x="0" y="1376"/>
                    </a:cubicBezTo>
                    <a:lnTo>
                      <a:pt x="61" y="1324"/>
                    </a:lnTo>
                    <a:cubicBezTo>
                      <a:pt x="86" y="1290"/>
                      <a:pt x="129" y="1238"/>
                      <a:pt x="190" y="1169"/>
                    </a:cubicBezTo>
                    <a:cubicBezTo>
                      <a:pt x="241" y="1109"/>
                      <a:pt x="301" y="1040"/>
                      <a:pt x="370" y="954"/>
                    </a:cubicBezTo>
                    <a:cubicBezTo>
                      <a:pt x="430" y="886"/>
                      <a:pt x="499" y="800"/>
                      <a:pt x="568" y="714"/>
                    </a:cubicBezTo>
                    <a:lnTo>
                      <a:pt x="766" y="456"/>
                    </a:lnTo>
                    <a:cubicBezTo>
                      <a:pt x="834" y="370"/>
                      <a:pt x="886" y="293"/>
                      <a:pt x="929" y="224"/>
                    </a:cubicBezTo>
                    <a:lnTo>
                      <a:pt x="1032" y="69"/>
                    </a:lnTo>
                    <a:cubicBezTo>
                      <a:pt x="1058" y="26"/>
                      <a:pt x="1075" y="0"/>
                      <a:pt x="107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46"/>
              <p:cNvSpPr/>
              <p:nvPr/>
            </p:nvSpPr>
            <p:spPr>
              <a:xfrm>
                <a:off x="1889275" y="1757700"/>
                <a:ext cx="38925" cy="580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2322" extrusionOk="0">
                    <a:moveTo>
                      <a:pt x="1556" y="1"/>
                    </a:moveTo>
                    <a:lnTo>
                      <a:pt x="1556" y="1"/>
                    </a:lnTo>
                    <a:cubicBezTo>
                      <a:pt x="1556" y="1"/>
                      <a:pt x="1553" y="7"/>
                      <a:pt x="1545" y="19"/>
                    </a:cubicBezTo>
                    <a:lnTo>
                      <a:pt x="1545" y="19"/>
                    </a:lnTo>
                    <a:cubicBezTo>
                      <a:pt x="1553" y="7"/>
                      <a:pt x="1556" y="1"/>
                      <a:pt x="1556" y="1"/>
                    </a:cubicBezTo>
                    <a:close/>
                    <a:moveTo>
                      <a:pt x="1545" y="19"/>
                    </a:moveTo>
                    <a:cubicBezTo>
                      <a:pt x="1534" y="36"/>
                      <a:pt x="1514" y="64"/>
                      <a:pt x="1479" y="104"/>
                    </a:cubicBezTo>
                    <a:cubicBezTo>
                      <a:pt x="1436" y="164"/>
                      <a:pt x="1376" y="250"/>
                      <a:pt x="1290" y="362"/>
                    </a:cubicBezTo>
                    <a:cubicBezTo>
                      <a:pt x="1213" y="465"/>
                      <a:pt x="1118" y="585"/>
                      <a:pt x="1032" y="723"/>
                    </a:cubicBezTo>
                    <a:lnTo>
                      <a:pt x="740" y="1144"/>
                    </a:lnTo>
                    <a:cubicBezTo>
                      <a:pt x="645" y="1290"/>
                      <a:pt x="551" y="1436"/>
                      <a:pt x="465" y="1574"/>
                    </a:cubicBezTo>
                    <a:cubicBezTo>
                      <a:pt x="379" y="1712"/>
                      <a:pt x="293" y="1840"/>
                      <a:pt x="224" y="1944"/>
                    </a:cubicBezTo>
                    <a:cubicBezTo>
                      <a:pt x="147" y="2055"/>
                      <a:pt x="95" y="2150"/>
                      <a:pt x="61" y="2219"/>
                    </a:cubicBezTo>
                    <a:cubicBezTo>
                      <a:pt x="18" y="2279"/>
                      <a:pt x="1" y="2322"/>
                      <a:pt x="1" y="2322"/>
                    </a:cubicBezTo>
                    <a:cubicBezTo>
                      <a:pt x="1" y="2322"/>
                      <a:pt x="18" y="2296"/>
                      <a:pt x="78" y="2227"/>
                    </a:cubicBezTo>
                    <a:cubicBezTo>
                      <a:pt x="112" y="2159"/>
                      <a:pt x="181" y="2081"/>
                      <a:pt x="267" y="1969"/>
                    </a:cubicBezTo>
                    <a:cubicBezTo>
                      <a:pt x="344" y="1866"/>
                      <a:pt x="439" y="1746"/>
                      <a:pt x="525" y="1608"/>
                    </a:cubicBezTo>
                    <a:lnTo>
                      <a:pt x="817" y="1187"/>
                    </a:lnTo>
                    <a:cubicBezTo>
                      <a:pt x="912" y="1032"/>
                      <a:pt x="1006" y="895"/>
                      <a:pt x="1092" y="757"/>
                    </a:cubicBezTo>
                    <a:cubicBezTo>
                      <a:pt x="1178" y="620"/>
                      <a:pt x="1264" y="491"/>
                      <a:pt x="1333" y="379"/>
                    </a:cubicBezTo>
                    <a:cubicBezTo>
                      <a:pt x="1402" y="276"/>
                      <a:pt x="1462" y="173"/>
                      <a:pt x="1488" y="113"/>
                    </a:cubicBezTo>
                    <a:cubicBezTo>
                      <a:pt x="1514" y="70"/>
                      <a:pt x="1534" y="38"/>
                      <a:pt x="1545" y="19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6"/>
              <p:cNvSpPr/>
              <p:nvPr/>
            </p:nvSpPr>
            <p:spPr>
              <a:xfrm>
                <a:off x="1906675" y="1780700"/>
                <a:ext cx="168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136" extrusionOk="0">
                    <a:moveTo>
                      <a:pt x="671" y="1"/>
                    </a:moveTo>
                    <a:lnTo>
                      <a:pt x="671" y="1"/>
                    </a:lnTo>
                    <a:cubicBezTo>
                      <a:pt x="671" y="1"/>
                      <a:pt x="654" y="18"/>
                      <a:pt x="637" y="44"/>
                    </a:cubicBezTo>
                    <a:cubicBezTo>
                      <a:pt x="611" y="69"/>
                      <a:pt x="585" y="112"/>
                      <a:pt x="551" y="155"/>
                    </a:cubicBezTo>
                    <a:cubicBezTo>
                      <a:pt x="517" y="216"/>
                      <a:pt x="474" y="267"/>
                      <a:pt x="431" y="327"/>
                    </a:cubicBezTo>
                    <a:cubicBezTo>
                      <a:pt x="388" y="396"/>
                      <a:pt x="345" y="473"/>
                      <a:pt x="302" y="534"/>
                    </a:cubicBezTo>
                    <a:cubicBezTo>
                      <a:pt x="259" y="611"/>
                      <a:pt x="216" y="671"/>
                      <a:pt x="181" y="749"/>
                    </a:cubicBezTo>
                    <a:cubicBezTo>
                      <a:pt x="138" y="817"/>
                      <a:pt x="113" y="877"/>
                      <a:pt x="87" y="946"/>
                    </a:cubicBezTo>
                    <a:cubicBezTo>
                      <a:pt x="52" y="998"/>
                      <a:pt x="35" y="1049"/>
                      <a:pt x="27" y="1084"/>
                    </a:cubicBezTo>
                    <a:cubicBezTo>
                      <a:pt x="9" y="1110"/>
                      <a:pt x="1" y="1135"/>
                      <a:pt x="1" y="1135"/>
                    </a:cubicBezTo>
                    <a:cubicBezTo>
                      <a:pt x="1" y="1135"/>
                      <a:pt x="9" y="1110"/>
                      <a:pt x="35" y="1092"/>
                    </a:cubicBezTo>
                    <a:cubicBezTo>
                      <a:pt x="52" y="1058"/>
                      <a:pt x="87" y="1015"/>
                      <a:pt x="121" y="972"/>
                    </a:cubicBezTo>
                    <a:cubicBezTo>
                      <a:pt x="156" y="920"/>
                      <a:pt x="199" y="869"/>
                      <a:pt x="242" y="800"/>
                    </a:cubicBezTo>
                    <a:cubicBezTo>
                      <a:pt x="285" y="740"/>
                      <a:pt x="328" y="663"/>
                      <a:pt x="371" y="594"/>
                    </a:cubicBezTo>
                    <a:cubicBezTo>
                      <a:pt x="413" y="525"/>
                      <a:pt x="456" y="456"/>
                      <a:pt x="482" y="379"/>
                    </a:cubicBezTo>
                    <a:cubicBezTo>
                      <a:pt x="525" y="319"/>
                      <a:pt x="560" y="250"/>
                      <a:pt x="585" y="190"/>
                    </a:cubicBezTo>
                    <a:cubicBezTo>
                      <a:pt x="611" y="138"/>
                      <a:pt x="637" y="87"/>
                      <a:pt x="646" y="52"/>
                    </a:cubicBezTo>
                    <a:cubicBezTo>
                      <a:pt x="654" y="18"/>
                      <a:pt x="671" y="1"/>
                      <a:pt x="67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6"/>
              <p:cNvSpPr/>
              <p:nvPr/>
            </p:nvSpPr>
            <p:spPr>
              <a:xfrm>
                <a:off x="1895075" y="1903850"/>
                <a:ext cx="16800" cy="32675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307" extrusionOk="0">
                    <a:moveTo>
                      <a:pt x="671" y="0"/>
                    </a:moveTo>
                    <a:cubicBezTo>
                      <a:pt x="671" y="1"/>
                      <a:pt x="662" y="26"/>
                      <a:pt x="637" y="60"/>
                    </a:cubicBezTo>
                    <a:cubicBezTo>
                      <a:pt x="620" y="86"/>
                      <a:pt x="585" y="129"/>
                      <a:pt x="551" y="198"/>
                    </a:cubicBezTo>
                    <a:cubicBezTo>
                      <a:pt x="516" y="258"/>
                      <a:pt x="473" y="327"/>
                      <a:pt x="430" y="396"/>
                    </a:cubicBezTo>
                    <a:cubicBezTo>
                      <a:pt x="388" y="473"/>
                      <a:pt x="345" y="559"/>
                      <a:pt x="302" y="636"/>
                    </a:cubicBezTo>
                    <a:cubicBezTo>
                      <a:pt x="259" y="722"/>
                      <a:pt x="216" y="800"/>
                      <a:pt x="181" y="877"/>
                    </a:cubicBezTo>
                    <a:cubicBezTo>
                      <a:pt x="147" y="946"/>
                      <a:pt x="112" y="1023"/>
                      <a:pt x="87" y="1092"/>
                    </a:cubicBezTo>
                    <a:cubicBezTo>
                      <a:pt x="61" y="1152"/>
                      <a:pt x="35" y="1204"/>
                      <a:pt x="26" y="1238"/>
                    </a:cubicBezTo>
                    <a:cubicBezTo>
                      <a:pt x="9" y="1281"/>
                      <a:pt x="1" y="1307"/>
                      <a:pt x="1" y="1307"/>
                    </a:cubicBezTo>
                    <a:cubicBezTo>
                      <a:pt x="1" y="1307"/>
                      <a:pt x="18" y="1281"/>
                      <a:pt x="35" y="1247"/>
                    </a:cubicBezTo>
                    <a:cubicBezTo>
                      <a:pt x="61" y="1221"/>
                      <a:pt x="87" y="1161"/>
                      <a:pt x="121" y="1109"/>
                    </a:cubicBezTo>
                    <a:cubicBezTo>
                      <a:pt x="155" y="1049"/>
                      <a:pt x="198" y="980"/>
                      <a:pt x="241" y="903"/>
                    </a:cubicBezTo>
                    <a:cubicBezTo>
                      <a:pt x="284" y="834"/>
                      <a:pt x="327" y="748"/>
                      <a:pt x="370" y="671"/>
                    </a:cubicBezTo>
                    <a:cubicBezTo>
                      <a:pt x="413" y="585"/>
                      <a:pt x="456" y="507"/>
                      <a:pt x="491" y="430"/>
                    </a:cubicBezTo>
                    <a:cubicBezTo>
                      <a:pt x="534" y="361"/>
                      <a:pt x="559" y="284"/>
                      <a:pt x="585" y="215"/>
                    </a:cubicBezTo>
                    <a:cubicBezTo>
                      <a:pt x="620" y="155"/>
                      <a:pt x="637" y="103"/>
                      <a:pt x="645" y="69"/>
                    </a:cubicBezTo>
                    <a:cubicBezTo>
                      <a:pt x="662" y="26"/>
                      <a:pt x="671" y="1"/>
                      <a:pt x="67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47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Challenge Rules</a:t>
            </a:r>
            <a:endParaRPr dirty="0"/>
          </a:p>
        </p:txBody>
      </p:sp>
      <p:sp>
        <p:nvSpPr>
          <p:cNvPr id="1136" name="Google Shape;1136;p47"/>
          <p:cNvSpPr txBox="1">
            <a:spLocks noGrp="1"/>
          </p:cNvSpPr>
          <p:nvPr>
            <p:ph type="body" idx="1"/>
          </p:nvPr>
        </p:nvSpPr>
        <p:spPr>
          <a:xfrm>
            <a:off x="720000" y="1286624"/>
            <a:ext cx="7704000" cy="30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Each group will receive only ONE sheet of heavy duty aluminum foil that measures 30cm x 30cm.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You will not receive a replacement for ANY reason!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Pennies are the only items that will be added to the boat.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Once water enters the boat, or if any part of the boat touches the bottom of the container, your turn is over.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The last penny will NOT be counted in the total amount held.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Students will have 5 minutes to plan and 10 minutes to build their boats.</a:t>
            </a:r>
            <a:endParaRPr sz="1800"/>
          </a:p>
        </p:txBody>
      </p:sp>
      <p:grpSp>
        <p:nvGrpSpPr>
          <p:cNvPr id="1137" name="Google Shape;1137;p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88272" y="3312615"/>
            <a:ext cx="1674325" cy="2024181"/>
            <a:chOff x="4817255" y="1950589"/>
            <a:chExt cx="1419040" cy="1715553"/>
          </a:xfrm>
        </p:grpSpPr>
        <p:sp>
          <p:nvSpPr>
            <p:cNvPr id="1138" name="Google Shape;1138;p47"/>
            <p:cNvSpPr/>
            <p:nvPr/>
          </p:nvSpPr>
          <p:spPr>
            <a:xfrm rot="563481">
              <a:off x="4935587" y="2036775"/>
              <a:ext cx="1182376" cy="1543182"/>
            </a:xfrm>
            <a:custGeom>
              <a:avLst/>
              <a:gdLst/>
              <a:ahLst/>
              <a:cxnLst/>
              <a:rect l="l" t="t" r="r" b="b"/>
              <a:pathLst>
                <a:path w="14847" h="19377" extrusionOk="0">
                  <a:moveTo>
                    <a:pt x="7419" y="1"/>
                  </a:moveTo>
                  <a:cubicBezTo>
                    <a:pt x="6861" y="1"/>
                    <a:pt x="6336" y="216"/>
                    <a:pt x="5941" y="611"/>
                  </a:cubicBezTo>
                  <a:cubicBezTo>
                    <a:pt x="5545" y="1007"/>
                    <a:pt x="5330" y="1540"/>
                    <a:pt x="5330" y="2098"/>
                  </a:cubicBezTo>
                  <a:cubicBezTo>
                    <a:pt x="5330" y="2631"/>
                    <a:pt x="5528" y="3138"/>
                    <a:pt x="5898" y="3525"/>
                  </a:cubicBezTo>
                  <a:cubicBezTo>
                    <a:pt x="5726" y="3603"/>
                    <a:pt x="5605" y="3783"/>
                    <a:pt x="5605" y="3989"/>
                  </a:cubicBezTo>
                  <a:lnTo>
                    <a:pt x="5605" y="4144"/>
                  </a:lnTo>
                  <a:cubicBezTo>
                    <a:pt x="5605" y="4428"/>
                    <a:pt x="5829" y="4651"/>
                    <a:pt x="6113" y="4651"/>
                  </a:cubicBezTo>
                  <a:lnTo>
                    <a:pt x="6121" y="4651"/>
                  </a:lnTo>
                  <a:cubicBezTo>
                    <a:pt x="6156" y="4694"/>
                    <a:pt x="6199" y="4729"/>
                    <a:pt x="6250" y="4763"/>
                  </a:cubicBezTo>
                  <a:cubicBezTo>
                    <a:pt x="6173" y="4952"/>
                    <a:pt x="6113" y="5193"/>
                    <a:pt x="6113" y="5511"/>
                  </a:cubicBezTo>
                  <a:cubicBezTo>
                    <a:pt x="6113" y="5924"/>
                    <a:pt x="6207" y="6078"/>
                    <a:pt x="6293" y="6233"/>
                  </a:cubicBezTo>
                  <a:cubicBezTo>
                    <a:pt x="6336" y="6293"/>
                    <a:pt x="6371" y="6362"/>
                    <a:pt x="6388" y="6448"/>
                  </a:cubicBezTo>
                  <a:lnTo>
                    <a:pt x="3671" y="6448"/>
                  </a:lnTo>
                  <a:cubicBezTo>
                    <a:pt x="3654" y="6276"/>
                    <a:pt x="3499" y="6139"/>
                    <a:pt x="3319" y="6139"/>
                  </a:cubicBezTo>
                  <a:lnTo>
                    <a:pt x="2898" y="6139"/>
                  </a:lnTo>
                  <a:cubicBezTo>
                    <a:pt x="2717" y="6139"/>
                    <a:pt x="2562" y="6276"/>
                    <a:pt x="2545" y="6448"/>
                  </a:cubicBezTo>
                  <a:cubicBezTo>
                    <a:pt x="2219" y="6448"/>
                    <a:pt x="1961" y="6465"/>
                    <a:pt x="1961" y="6800"/>
                  </a:cubicBezTo>
                  <a:lnTo>
                    <a:pt x="1961" y="7187"/>
                  </a:lnTo>
                  <a:lnTo>
                    <a:pt x="1961" y="7574"/>
                  </a:lnTo>
                  <a:cubicBezTo>
                    <a:pt x="1961" y="7901"/>
                    <a:pt x="2219" y="7927"/>
                    <a:pt x="2545" y="7927"/>
                  </a:cubicBezTo>
                  <a:cubicBezTo>
                    <a:pt x="2562" y="8098"/>
                    <a:pt x="2717" y="8245"/>
                    <a:pt x="2898" y="8245"/>
                  </a:cubicBezTo>
                  <a:lnTo>
                    <a:pt x="3319" y="8245"/>
                  </a:lnTo>
                  <a:cubicBezTo>
                    <a:pt x="3499" y="8245"/>
                    <a:pt x="3654" y="8098"/>
                    <a:pt x="3671" y="7927"/>
                  </a:cubicBezTo>
                  <a:lnTo>
                    <a:pt x="6422" y="7927"/>
                  </a:lnTo>
                  <a:lnTo>
                    <a:pt x="6422" y="12852"/>
                  </a:lnTo>
                  <a:cubicBezTo>
                    <a:pt x="6422" y="15904"/>
                    <a:pt x="5958" y="15904"/>
                    <a:pt x="5468" y="15904"/>
                  </a:cubicBezTo>
                  <a:cubicBezTo>
                    <a:pt x="4952" y="15904"/>
                    <a:pt x="3783" y="15268"/>
                    <a:pt x="3156" y="14907"/>
                  </a:cubicBezTo>
                  <a:cubicBezTo>
                    <a:pt x="3164" y="14881"/>
                    <a:pt x="3164" y="14864"/>
                    <a:pt x="3164" y="14829"/>
                  </a:cubicBezTo>
                  <a:cubicBezTo>
                    <a:pt x="3190" y="14709"/>
                    <a:pt x="3164" y="14528"/>
                    <a:pt x="2975" y="14331"/>
                  </a:cubicBezTo>
                  <a:cubicBezTo>
                    <a:pt x="2863" y="14228"/>
                    <a:pt x="2279" y="13643"/>
                    <a:pt x="1729" y="13127"/>
                  </a:cubicBezTo>
                  <a:cubicBezTo>
                    <a:pt x="542" y="12010"/>
                    <a:pt x="482" y="12010"/>
                    <a:pt x="362" y="12010"/>
                  </a:cubicBezTo>
                  <a:cubicBezTo>
                    <a:pt x="284" y="12010"/>
                    <a:pt x="224" y="12044"/>
                    <a:pt x="181" y="12096"/>
                  </a:cubicBezTo>
                  <a:cubicBezTo>
                    <a:pt x="1" y="12302"/>
                    <a:pt x="78" y="12947"/>
                    <a:pt x="173" y="13299"/>
                  </a:cubicBezTo>
                  <a:cubicBezTo>
                    <a:pt x="310" y="13918"/>
                    <a:pt x="671" y="14846"/>
                    <a:pt x="1574" y="15852"/>
                  </a:cubicBezTo>
                  <a:cubicBezTo>
                    <a:pt x="2562" y="16935"/>
                    <a:pt x="3964" y="17829"/>
                    <a:pt x="5734" y="18500"/>
                  </a:cubicBezTo>
                  <a:cubicBezTo>
                    <a:pt x="6714" y="18878"/>
                    <a:pt x="7247" y="19308"/>
                    <a:pt x="7265" y="19317"/>
                  </a:cubicBezTo>
                  <a:cubicBezTo>
                    <a:pt x="7308" y="19359"/>
                    <a:pt x="7368" y="19377"/>
                    <a:pt x="7419" y="19377"/>
                  </a:cubicBezTo>
                  <a:cubicBezTo>
                    <a:pt x="7479" y="19377"/>
                    <a:pt x="7531" y="19351"/>
                    <a:pt x="7583" y="19317"/>
                  </a:cubicBezTo>
                  <a:cubicBezTo>
                    <a:pt x="7583" y="19317"/>
                    <a:pt x="8133" y="18878"/>
                    <a:pt x="9113" y="18500"/>
                  </a:cubicBezTo>
                  <a:cubicBezTo>
                    <a:pt x="10884" y="17829"/>
                    <a:pt x="12293" y="16935"/>
                    <a:pt x="13265" y="15852"/>
                  </a:cubicBezTo>
                  <a:cubicBezTo>
                    <a:pt x="14167" y="14864"/>
                    <a:pt x="14528" y="13918"/>
                    <a:pt x="14674" y="13299"/>
                  </a:cubicBezTo>
                  <a:cubicBezTo>
                    <a:pt x="14760" y="12947"/>
                    <a:pt x="14846" y="12302"/>
                    <a:pt x="14666" y="12096"/>
                  </a:cubicBezTo>
                  <a:cubicBezTo>
                    <a:pt x="14623" y="12044"/>
                    <a:pt x="14546" y="12010"/>
                    <a:pt x="14485" y="12010"/>
                  </a:cubicBezTo>
                  <a:cubicBezTo>
                    <a:pt x="14365" y="12010"/>
                    <a:pt x="14296" y="12010"/>
                    <a:pt x="13119" y="13127"/>
                  </a:cubicBezTo>
                  <a:cubicBezTo>
                    <a:pt x="12568" y="13643"/>
                    <a:pt x="11975" y="14228"/>
                    <a:pt x="11872" y="14331"/>
                  </a:cubicBezTo>
                  <a:cubicBezTo>
                    <a:pt x="11674" y="14537"/>
                    <a:pt x="11657" y="14709"/>
                    <a:pt x="11674" y="14829"/>
                  </a:cubicBezTo>
                  <a:cubicBezTo>
                    <a:pt x="11674" y="14846"/>
                    <a:pt x="11692" y="14881"/>
                    <a:pt x="11692" y="14907"/>
                  </a:cubicBezTo>
                  <a:cubicBezTo>
                    <a:pt x="11064" y="15268"/>
                    <a:pt x="9895" y="15904"/>
                    <a:pt x="9379" y="15904"/>
                  </a:cubicBezTo>
                  <a:cubicBezTo>
                    <a:pt x="8881" y="15904"/>
                    <a:pt x="8425" y="15904"/>
                    <a:pt x="8425" y="12852"/>
                  </a:cubicBezTo>
                  <a:lnTo>
                    <a:pt x="8425" y="7927"/>
                  </a:lnTo>
                  <a:lnTo>
                    <a:pt x="11176" y="7927"/>
                  </a:lnTo>
                  <a:cubicBezTo>
                    <a:pt x="11193" y="8098"/>
                    <a:pt x="11348" y="8245"/>
                    <a:pt x="11528" y="8245"/>
                  </a:cubicBezTo>
                  <a:lnTo>
                    <a:pt x="11949" y="8245"/>
                  </a:lnTo>
                  <a:cubicBezTo>
                    <a:pt x="12130" y="8245"/>
                    <a:pt x="12276" y="8098"/>
                    <a:pt x="12302" y="7927"/>
                  </a:cubicBezTo>
                  <a:cubicBezTo>
                    <a:pt x="12620" y="7927"/>
                    <a:pt x="12878" y="7909"/>
                    <a:pt x="12878" y="7574"/>
                  </a:cubicBezTo>
                  <a:lnTo>
                    <a:pt x="12878" y="7187"/>
                  </a:lnTo>
                  <a:lnTo>
                    <a:pt x="12878" y="6800"/>
                  </a:lnTo>
                  <a:cubicBezTo>
                    <a:pt x="12878" y="6482"/>
                    <a:pt x="12620" y="6448"/>
                    <a:pt x="12302" y="6448"/>
                  </a:cubicBezTo>
                  <a:cubicBezTo>
                    <a:pt x="12276" y="6276"/>
                    <a:pt x="12130" y="6139"/>
                    <a:pt x="11949" y="6139"/>
                  </a:cubicBezTo>
                  <a:lnTo>
                    <a:pt x="11528" y="6139"/>
                  </a:lnTo>
                  <a:cubicBezTo>
                    <a:pt x="11348" y="6139"/>
                    <a:pt x="11193" y="6276"/>
                    <a:pt x="11176" y="6448"/>
                  </a:cubicBezTo>
                  <a:lnTo>
                    <a:pt x="8451" y="6448"/>
                  </a:lnTo>
                  <a:cubicBezTo>
                    <a:pt x="8477" y="6362"/>
                    <a:pt x="8511" y="6310"/>
                    <a:pt x="8554" y="6233"/>
                  </a:cubicBezTo>
                  <a:cubicBezTo>
                    <a:pt x="8640" y="6078"/>
                    <a:pt x="8734" y="5906"/>
                    <a:pt x="8734" y="5511"/>
                  </a:cubicBezTo>
                  <a:cubicBezTo>
                    <a:pt x="8734" y="5193"/>
                    <a:pt x="8666" y="4961"/>
                    <a:pt x="8597" y="4763"/>
                  </a:cubicBezTo>
                  <a:cubicBezTo>
                    <a:pt x="8640" y="4729"/>
                    <a:pt x="8683" y="4694"/>
                    <a:pt x="8726" y="4651"/>
                  </a:cubicBezTo>
                  <a:lnTo>
                    <a:pt x="8734" y="4651"/>
                  </a:lnTo>
                  <a:cubicBezTo>
                    <a:pt x="9010" y="4651"/>
                    <a:pt x="9242" y="4428"/>
                    <a:pt x="9242" y="4144"/>
                  </a:cubicBezTo>
                  <a:lnTo>
                    <a:pt x="9242" y="3989"/>
                  </a:lnTo>
                  <a:cubicBezTo>
                    <a:pt x="9242" y="3783"/>
                    <a:pt x="9121" y="3611"/>
                    <a:pt x="8949" y="3525"/>
                  </a:cubicBezTo>
                  <a:cubicBezTo>
                    <a:pt x="9310" y="3138"/>
                    <a:pt x="9517" y="2631"/>
                    <a:pt x="9517" y="2098"/>
                  </a:cubicBezTo>
                  <a:cubicBezTo>
                    <a:pt x="9517" y="1540"/>
                    <a:pt x="9302" y="1007"/>
                    <a:pt x="8906" y="611"/>
                  </a:cubicBezTo>
                  <a:cubicBezTo>
                    <a:pt x="8511" y="216"/>
                    <a:pt x="7978" y="1"/>
                    <a:pt x="7419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39" name="Google Shape;1139;p47"/>
            <p:cNvGrpSpPr/>
            <p:nvPr/>
          </p:nvGrpSpPr>
          <p:grpSpPr>
            <a:xfrm rot="563481">
              <a:off x="4935229" y="2036775"/>
              <a:ext cx="1183093" cy="1543182"/>
              <a:chOff x="1683175" y="1172100"/>
              <a:chExt cx="371400" cy="484425"/>
            </a:xfrm>
          </p:grpSpPr>
          <p:sp>
            <p:nvSpPr>
              <p:cNvPr id="1140" name="Google Shape;1140;p47"/>
              <p:cNvSpPr/>
              <p:nvPr/>
            </p:nvSpPr>
            <p:spPr>
              <a:xfrm>
                <a:off x="1683175" y="1172100"/>
                <a:ext cx="371400" cy="484425"/>
              </a:xfrm>
              <a:custGeom>
                <a:avLst/>
                <a:gdLst/>
                <a:ahLst/>
                <a:cxnLst/>
                <a:rect l="l" t="t" r="r" b="b"/>
                <a:pathLst>
                  <a:path w="14856" h="19377" extrusionOk="0">
                    <a:moveTo>
                      <a:pt x="7437" y="1006"/>
                    </a:moveTo>
                    <a:cubicBezTo>
                      <a:pt x="7729" y="1006"/>
                      <a:pt x="8004" y="1118"/>
                      <a:pt x="8210" y="1324"/>
                    </a:cubicBezTo>
                    <a:cubicBezTo>
                      <a:pt x="8417" y="1530"/>
                      <a:pt x="8537" y="1805"/>
                      <a:pt x="8537" y="2098"/>
                    </a:cubicBezTo>
                    <a:cubicBezTo>
                      <a:pt x="8537" y="2390"/>
                      <a:pt x="8417" y="2665"/>
                      <a:pt x="8210" y="2871"/>
                    </a:cubicBezTo>
                    <a:cubicBezTo>
                      <a:pt x="8167" y="2914"/>
                      <a:pt x="8133" y="2957"/>
                      <a:pt x="8107" y="3000"/>
                    </a:cubicBezTo>
                    <a:cubicBezTo>
                      <a:pt x="7952" y="2914"/>
                      <a:pt x="7746" y="2871"/>
                      <a:pt x="7437" y="2871"/>
                    </a:cubicBezTo>
                    <a:cubicBezTo>
                      <a:pt x="7136" y="2871"/>
                      <a:pt x="6921" y="2914"/>
                      <a:pt x="6775" y="3000"/>
                    </a:cubicBezTo>
                    <a:cubicBezTo>
                      <a:pt x="6740" y="2957"/>
                      <a:pt x="6706" y="2914"/>
                      <a:pt x="6663" y="2871"/>
                    </a:cubicBezTo>
                    <a:cubicBezTo>
                      <a:pt x="6457" y="2665"/>
                      <a:pt x="6345" y="2390"/>
                      <a:pt x="6345" y="2098"/>
                    </a:cubicBezTo>
                    <a:cubicBezTo>
                      <a:pt x="6345" y="1805"/>
                      <a:pt x="6457" y="1530"/>
                      <a:pt x="6663" y="1324"/>
                    </a:cubicBezTo>
                    <a:cubicBezTo>
                      <a:pt x="6869" y="1118"/>
                      <a:pt x="7144" y="1006"/>
                      <a:pt x="7437" y="1006"/>
                    </a:cubicBezTo>
                    <a:close/>
                    <a:moveTo>
                      <a:pt x="6018" y="3714"/>
                    </a:moveTo>
                    <a:cubicBezTo>
                      <a:pt x="6027" y="3774"/>
                      <a:pt x="6027" y="3886"/>
                      <a:pt x="6018" y="4066"/>
                    </a:cubicBezTo>
                    <a:lnTo>
                      <a:pt x="5855" y="4066"/>
                    </a:lnTo>
                    <a:cubicBezTo>
                      <a:pt x="5855" y="4230"/>
                      <a:pt x="5924" y="4315"/>
                      <a:pt x="6018" y="4367"/>
                    </a:cubicBezTo>
                    <a:cubicBezTo>
                      <a:pt x="6018" y="4384"/>
                      <a:pt x="6018" y="4410"/>
                      <a:pt x="6027" y="4419"/>
                    </a:cubicBezTo>
                    <a:cubicBezTo>
                      <a:pt x="5915" y="4376"/>
                      <a:pt x="5829" y="4272"/>
                      <a:pt x="5829" y="4144"/>
                    </a:cubicBezTo>
                    <a:lnTo>
                      <a:pt x="5829" y="3989"/>
                    </a:lnTo>
                    <a:lnTo>
                      <a:pt x="5820" y="3989"/>
                    </a:lnTo>
                    <a:cubicBezTo>
                      <a:pt x="5820" y="3860"/>
                      <a:pt x="5898" y="3757"/>
                      <a:pt x="6018" y="3714"/>
                    </a:cubicBezTo>
                    <a:close/>
                    <a:moveTo>
                      <a:pt x="8864" y="3722"/>
                    </a:moveTo>
                    <a:cubicBezTo>
                      <a:pt x="8975" y="3765"/>
                      <a:pt x="9061" y="3868"/>
                      <a:pt x="9061" y="3997"/>
                    </a:cubicBezTo>
                    <a:lnTo>
                      <a:pt x="9061" y="4152"/>
                    </a:lnTo>
                    <a:cubicBezTo>
                      <a:pt x="9061" y="4281"/>
                      <a:pt x="8975" y="4401"/>
                      <a:pt x="8855" y="4427"/>
                    </a:cubicBezTo>
                    <a:cubicBezTo>
                      <a:pt x="8855" y="4410"/>
                      <a:pt x="8864" y="4384"/>
                      <a:pt x="8864" y="4376"/>
                    </a:cubicBezTo>
                    <a:cubicBezTo>
                      <a:pt x="8967" y="4324"/>
                      <a:pt x="9027" y="4238"/>
                      <a:pt x="9027" y="4075"/>
                    </a:cubicBezTo>
                    <a:lnTo>
                      <a:pt x="8864" y="4075"/>
                    </a:lnTo>
                    <a:lnTo>
                      <a:pt x="8864" y="3722"/>
                    </a:lnTo>
                    <a:close/>
                    <a:moveTo>
                      <a:pt x="7437" y="215"/>
                    </a:moveTo>
                    <a:cubicBezTo>
                      <a:pt x="7944" y="215"/>
                      <a:pt x="8417" y="413"/>
                      <a:pt x="8769" y="765"/>
                    </a:cubicBezTo>
                    <a:cubicBezTo>
                      <a:pt x="8821" y="817"/>
                      <a:pt x="8872" y="886"/>
                      <a:pt x="8932" y="946"/>
                    </a:cubicBezTo>
                    <a:cubicBezTo>
                      <a:pt x="8872" y="894"/>
                      <a:pt x="8812" y="851"/>
                      <a:pt x="8752" y="808"/>
                    </a:cubicBezTo>
                    <a:lnTo>
                      <a:pt x="8752" y="808"/>
                    </a:lnTo>
                    <a:cubicBezTo>
                      <a:pt x="8872" y="1015"/>
                      <a:pt x="8984" y="1221"/>
                      <a:pt x="9053" y="1436"/>
                    </a:cubicBezTo>
                    <a:cubicBezTo>
                      <a:pt x="9113" y="1651"/>
                      <a:pt x="9156" y="1866"/>
                      <a:pt x="9156" y="2089"/>
                    </a:cubicBezTo>
                    <a:cubicBezTo>
                      <a:pt x="9156" y="2313"/>
                      <a:pt x="9121" y="2527"/>
                      <a:pt x="9053" y="2742"/>
                    </a:cubicBezTo>
                    <a:cubicBezTo>
                      <a:pt x="8984" y="2957"/>
                      <a:pt x="8872" y="3164"/>
                      <a:pt x="8752" y="3370"/>
                    </a:cubicBezTo>
                    <a:cubicBezTo>
                      <a:pt x="8846" y="3301"/>
                      <a:pt x="8932" y="3224"/>
                      <a:pt x="9001" y="3138"/>
                    </a:cubicBezTo>
                    <a:lnTo>
                      <a:pt x="9001" y="3138"/>
                    </a:lnTo>
                    <a:cubicBezTo>
                      <a:pt x="8941" y="3250"/>
                      <a:pt x="8855" y="3344"/>
                      <a:pt x="8769" y="3430"/>
                    </a:cubicBezTo>
                    <a:cubicBezTo>
                      <a:pt x="8683" y="3516"/>
                      <a:pt x="8657" y="3559"/>
                      <a:pt x="8649" y="3774"/>
                    </a:cubicBezTo>
                    <a:cubicBezTo>
                      <a:pt x="8588" y="3636"/>
                      <a:pt x="8511" y="3464"/>
                      <a:pt x="8468" y="3370"/>
                    </a:cubicBezTo>
                    <a:cubicBezTo>
                      <a:pt x="8417" y="3241"/>
                      <a:pt x="8382" y="3129"/>
                      <a:pt x="8296" y="3095"/>
                    </a:cubicBezTo>
                    <a:cubicBezTo>
                      <a:pt x="8313" y="3078"/>
                      <a:pt x="8339" y="3043"/>
                      <a:pt x="8356" y="3026"/>
                    </a:cubicBezTo>
                    <a:cubicBezTo>
                      <a:pt x="8606" y="2777"/>
                      <a:pt x="8752" y="2450"/>
                      <a:pt x="8752" y="2098"/>
                    </a:cubicBezTo>
                    <a:lnTo>
                      <a:pt x="8752" y="2020"/>
                    </a:lnTo>
                    <a:cubicBezTo>
                      <a:pt x="8760" y="2141"/>
                      <a:pt x="8769" y="2261"/>
                      <a:pt x="8752" y="2381"/>
                    </a:cubicBezTo>
                    <a:cubicBezTo>
                      <a:pt x="8717" y="2639"/>
                      <a:pt x="8606" y="2897"/>
                      <a:pt x="8434" y="3121"/>
                    </a:cubicBezTo>
                    <a:cubicBezTo>
                      <a:pt x="8666" y="2949"/>
                      <a:pt x="8821" y="2699"/>
                      <a:pt x="8898" y="2407"/>
                    </a:cubicBezTo>
                    <a:cubicBezTo>
                      <a:pt x="8975" y="2132"/>
                      <a:pt x="8967" y="1823"/>
                      <a:pt x="8855" y="1530"/>
                    </a:cubicBezTo>
                    <a:cubicBezTo>
                      <a:pt x="8760" y="1238"/>
                      <a:pt x="8554" y="989"/>
                      <a:pt x="8305" y="817"/>
                    </a:cubicBezTo>
                    <a:cubicBezTo>
                      <a:pt x="8064" y="636"/>
                      <a:pt x="7746" y="550"/>
                      <a:pt x="7437" y="550"/>
                    </a:cubicBezTo>
                    <a:cubicBezTo>
                      <a:pt x="7127" y="550"/>
                      <a:pt x="6809" y="645"/>
                      <a:pt x="6568" y="817"/>
                    </a:cubicBezTo>
                    <a:cubicBezTo>
                      <a:pt x="6319" y="997"/>
                      <a:pt x="6113" y="1247"/>
                      <a:pt x="6018" y="1530"/>
                    </a:cubicBezTo>
                    <a:cubicBezTo>
                      <a:pt x="5906" y="1805"/>
                      <a:pt x="5898" y="2123"/>
                      <a:pt x="5975" y="2407"/>
                    </a:cubicBezTo>
                    <a:cubicBezTo>
                      <a:pt x="6053" y="2691"/>
                      <a:pt x="6224" y="2949"/>
                      <a:pt x="6439" y="3121"/>
                    </a:cubicBezTo>
                    <a:cubicBezTo>
                      <a:pt x="6267" y="2897"/>
                      <a:pt x="6156" y="2648"/>
                      <a:pt x="6130" y="2381"/>
                    </a:cubicBezTo>
                    <a:cubicBezTo>
                      <a:pt x="6113" y="2261"/>
                      <a:pt x="6113" y="2141"/>
                      <a:pt x="6130" y="2020"/>
                    </a:cubicBezTo>
                    <a:lnTo>
                      <a:pt x="6130" y="2106"/>
                    </a:lnTo>
                    <a:cubicBezTo>
                      <a:pt x="6130" y="2450"/>
                      <a:pt x="6267" y="2785"/>
                      <a:pt x="6517" y="3035"/>
                    </a:cubicBezTo>
                    <a:cubicBezTo>
                      <a:pt x="6560" y="3078"/>
                      <a:pt x="6586" y="3112"/>
                      <a:pt x="6611" y="3155"/>
                    </a:cubicBezTo>
                    <a:cubicBezTo>
                      <a:pt x="6457" y="3344"/>
                      <a:pt x="6457" y="3585"/>
                      <a:pt x="6457" y="3868"/>
                    </a:cubicBezTo>
                    <a:lnTo>
                      <a:pt x="6457" y="4023"/>
                    </a:lnTo>
                    <a:cubicBezTo>
                      <a:pt x="6457" y="4247"/>
                      <a:pt x="6405" y="4410"/>
                      <a:pt x="6328" y="4582"/>
                    </a:cubicBezTo>
                    <a:cubicBezTo>
                      <a:pt x="6259" y="4530"/>
                      <a:pt x="6216" y="4444"/>
                      <a:pt x="6216" y="4341"/>
                    </a:cubicBezTo>
                    <a:lnTo>
                      <a:pt x="6216" y="4109"/>
                    </a:lnTo>
                    <a:cubicBezTo>
                      <a:pt x="6216" y="3602"/>
                      <a:pt x="6216" y="3568"/>
                      <a:pt x="6096" y="3456"/>
                    </a:cubicBezTo>
                    <a:cubicBezTo>
                      <a:pt x="5734" y="3095"/>
                      <a:pt x="5545" y="2622"/>
                      <a:pt x="5545" y="2123"/>
                    </a:cubicBezTo>
                    <a:cubicBezTo>
                      <a:pt x="5545" y="1616"/>
                      <a:pt x="5734" y="1143"/>
                      <a:pt x="6096" y="791"/>
                    </a:cubicBezTo>
                    <a:cubicBezTo>
                      <a:pt x="6457" y="413"/>
                      <a:pt x="6929" y="215"/>
                      <a:pt x="7437" y="215"/>
                    </a:cubicBezTo>
                    <a:close/>
                    <a:moveTo>
                      <a:pt x="6431" y="6662"/>
                    </a:moveTo>
                    <a:lnTo>
                      <a:pt x="6431" y="6774"/>
                    </a:lnTo>
                    <a:lnTo>
                      <a:pt x="6431" y="6963"/>
                    </a:lnTo>
                    <a:cubicBezTo>
                      <a:pt x="6156" y="6963"/>
                      <a:pt x="5898" y="6980"/>
                      <a:pt x="5631" y="6980"/>
                    </a:cubicBezTo>
                    <a:cubicBezTo>
                      <a:pt x="5030" y="6989"/>
                      <a:pt x="4428" y="7006"/>
                      <a:pt x="3826" y="7040"/>
                    </a:cubicBezTo>
                    <a:cubicBezTo>
                      <a:pt x="4428" y="7075"/>
                      <a:pt x="5030" y="7092"/>
                      <a:pt x="5631" y="7109"/>
                    </a:cubicBezTo>
                    <a:cubicBezTo>
                      <a:pt x="5898" y="7118"/>
                      <a:pt x="6156" y="7118"/>
                      <a:pt x="6431" y="7118"/>
                    </a:cubicBezTo>
                    <a:lnTo>
                      <a:pt x="6431" y="7195"/>
                    </a:lnTo>
                    <a:lnTo>
                      <a:pt x="3689" y="7195"/>
                    </a:lnTo>
                    <a:lnTo>
                      <a:pt x="3689" y="6662"/>
                    </a:lnTo>
                    <a:close/>
                    <a:moveTo>
                      <a:pt x="11184" y="6654"/>
                    </a:moveTo>
                    <a:lnTo>
                      <a:pt x="11184" y="7195"/>
                    </a:lnTo>
                    <a:lnTo>
                      <a:pt x="8709" y="7195"/>
                    </a:lnTo>
                    <a:cubicBezTo>
                      <a:pt x="8709" y="7169"/>
                      <a:pt x="8709" y="7135"/>
                      <a:pt x="8717" y="7118"/>
                    </a:cubicBezTo>
                    <a:cubicBezTo>
                      <a:pt x="8889" y="7118"/>
                      <a:pt x="9070" y="7118"/>
                      <a:pt x="9242" y="7109"/>
                    </a:cubicBezTo>
                    <a:cubicBezTo>
                      <a:pt x="9843" y="7092"/>
                      <a:pt x="10445" y="7075"/>
                      <a:pt x="11047" y="7040"/>
                    </a:cubicBezTo>
                    <a:cubicBezTo>
                      <a:pt x="10445" y="7006"/>
                      <a:pt x="9843" y="6989"/>
                      <a:pt x="9242" y="6980"/>
                    </a:cubicBezTo>
                    <a:cubicBezTo>
                      <a:pt x="9070" y="6980"/>
                      <a:pt x="8898" y="6980"/>
                      <a:pt x="8726" y="6963"/>
                    </a:cubicBezTo>
                    <a:cubicBezTo>
                      <a:pt x="8735" y="6834"/>
                      <a:pt x="8752" y="6731"/>
                      <a:pt x="8760" y="6654"/>
                    </a:cubicBezTo>
                    <a:close/>
                    <a:moveTo>
                      <a:pt x="2545" y="6654"/>
                    </a:moveTo>
                    <a:lnTo>
                      <a:pt x="2545" y="7178"/>
                    </a:lnTo>
                    <a:lnTo>
                      <a:pt x="2244" y="7178"/>
                    </a:lnTo>
                    <a:lnTo>
                      <a:pt x="2244" y="7505"/>
                    </a:lnTo>
                    <a:cubicBezTo>
                      <a:pt x="2244" y="7591"/>
                      <a:pt x="2279" y="7625"/>
                      <a:pt x="2545" y="7625"/>
                    </a:cubicBezTo>
                    <a:lnTo>
                      <a:pt x="2545" y="7711"/>
                    </a:lnTo>
                    <a:cubicBezTo>
                      <a:pt x="2210" y="7711"/>
                      <a:pt x="2184" y="7677"/>
                      <a:pt x="2184" y="7556"/>
                    </a:cubicBezTo>
                    <a:lnTo>
                      <a:pt x="2184" y="7195"/>
                    </a:lnTo>
                    <a:lnTo>
                      <a:pt x="2184" y="6808"/>
                    </a:lnTo>
                    <a:cubicBezTo>
                      <a:pt x="2184" y="6688"/>
                      <a:pt x="2219" y="6662"/>
                      <a:pt x="2545" y="6654"/>
                    </a:cubicBezTo>
                    <a:close/>
                    <a:moveTo>
                      <a:pt x="6431" y="7634"/>
                    </a:moveTo>
                    <a:lnTo>
                      <a:pt x="6431" y="7720"/>
                    </a:lnTo>
                    <a:lnTo>
                      <a:pt x="3689" y="7720"/>
                    </a:lnTo>
                    <a:lnTo>
                      <a:pt x="3689" y="7634"/>
                    </a:lnTo>
                    <a:close/>
                    <a:moveTo>
                      <a:pt x="11184" y="7634"/>
                    </a:moveTo>
                    <a:lnTo>
                      <a:pt x="11184" y="7720"/>
                    </a:lnTo>
                    <a:lnTo>
                      <a:pt x="8674" y="7720"/>
                    </a:lnTo>
                    <a:cubicBezTo>
                      <a:pt x="8674" y="7694"/>
                      <a:pt x="8683" y="7668"/>
                      <a:pt x="8683" y="7634"/>
                    </a:cubicBezTo>
                    <a:close/>
                    <a:moveTo>
                      <a:pt x="12336" y="6679"/>
                    </a:moveTo>
                    <a:cubicBezTo>
                      <a:pt x="12672" y="6679"/>
                      <a:pt x="12706" y="6705"/>
                      <a:pt x="12706" y="6826"/>
                    </a:cubicBezTo>
                    <a:lnTo>
                      <a:pt x="12706" y="7195"/>
                    </a:lnTo>
                    <a:lnTo>
                      <a:pt x="12706" y="7582"/>
                    </a:lnTo>
                    <a:cubicBezTo>
                      <a:pt x="12706" y="7694"/>
                      <a:pt x="12672" y="7720"/>
                      <a:pt x="12336" y="7728"/>
                    </a:cubicBezTo>
                    <a:lnTo>
                      <a:pt x="12336" y="7642"/>
                    </a:lnTo>
                    <a:cubicBezTo>
                      <a:pt x="12603" y="7642"/>
                      <a:pt x="12637" y="7608"/>
                      <a:pt x="12637" y="7522"/>
                    </a:cubicBezTo>
                    <a:lnTo>
                      <a:pt x="12637" y="7204"/>
                    </a:lnTo>
                    <a:lnTo>
                      <a:pt x="12336" y="7204"/>
                    </a:lnTo>
                    <a:lnTo>
                      <a:pt x="12336" y="6679"/>
                    </a:lnTo>
                    <a:close/>
                    <a:moveTo>
                      <a:pt x="3336" y="6353"/>
                    </a:moveTo>
                    <a:cubicBezTo>
                      <a:pt x="3422" y="6353"/>
                      <a:pt x="3482" y="6422"/>
                      <a:pt x="3482" y="6508"/>
                    </a:cubicBezTo>
                    <a:lnTo>
                      <a:pt x="3482" y="7883"/>
                    </a:lnTo>
                    <a:cubicBezTo>
                      <a:pt x="3482" y="7969"/>
                      <a:pt x="3422" y="8029"/>
                      <a:pt x="3336" y="8029"/>
                    </a:cubicBezTo>
                    <a:lnTo>
                      <a:pt x="2915" y="8029"/>
                    </a:lnTo>
                    <a:cubicBezTo>
                      <a:pt x="2829" y="8029"/>
                      <a:pt x="2760" y="7960"/>
                      <a:pt x="2760" y="7883"/>
                    </a:cubicBezTo>
                    <a:lnTo>
                      <a:pt x="2760" y="6508"/>
                    </a:lnTo>
                    <a:cubicBezTo>
                      <a:pt x="2760" y="6422"/>
                      <a:pt x="2829" y="6353"/>
                      <a:pt x="2915" y="6353"/>
                    </a:cubicBezTo>
                    <a:close/>
                    <a:moveTo>
                      <a:pt x="11975" y="6344"/>
                    </a:moveTo>
                    <a:cubicBezTo>
                      <a:pt x="12061" y="6344"/>
                      <a:pt x="12121" y="6404"/>
                      <a:pt x="12121" y="6490"/>
                    </a:cubicBezTo>
                    <a:lnTo>
                      <a:pt x="12121" y="7883"/>
                    </a:lnTo>
                    <a:cubicBezTo>
                      <a:pt x="12121" y="7969"/>
                      <a:pt x="12053" y="8029"/>
                      <a:pt x="11975" y="8029"/>
                    </a:cubicBezTo>
                    <a:lnTo>
                      <a:pt x="11554" y="8029"/>
                    </a:lnTo>
                    <a:cubicBezTo>
                      <a:pt x="11468" y="8029"/>
                      <a:pt x="11399" y="7960"/>
                      <a:pt x="11399" y="7883"/>
                    </a:cubicBezTo>
                    <a:lnTo>
                      <a:pt x="11399" y="6508"/>
                    </a:lnTo>
                    <a:cubicBezTo>
                      <a:pt x="11391" y="6422"/>
                      <a:pt x="11468" y="6344"/>
                      <a:pt x="11554" y="6344"/>
                    </a:cubicBezTo>
                    <a:close/>
                    <a:moveTo>
                      <a:pt x="7394" y="3112"/>
                    </a:moveTo>
                    <a:cubicBezTo>
                      <a:pt x="8202" y="3112"/>
                      <a:pt x="8116" y="3396"/>
                      <a:pt x="8116" y="3989"/>
                    </a:cubicBezTo>
                    <a:cubicBezTo>
                      <a:pt x="8116" y="4169"/>
                      <a:pt x="8150" y="4324"/>
                      <a:pt x="8193" y="4462"/>
                    </a:cubicBezTo>
                    <a:cubicBezTo>
                      <a:pt x="8176" y="4453"/>
                      <a:pt x="8176" y="4444"/>
                      <a:pt x="8167" y="4427"/>
                    </a:cubicBezTo>
                    <a:cubicBezTo>
                      <a:pt x="8116" y="4333"/>
                      <a:pt x="8081" y="4238"/>
                      <a:pt x="8047" y="4126"/>
                    </a:cubicBezTo>
                    <a:cubicBezTo>
                      <a:pt x="8012" y="4238"/>
                      <a:pt x="8012" y="4358"/>
                      <a:pt x="8038" y="4470"/>
                    </a:cubicBezTo>
                    <a:cubicBezTo>
                      <a:pt x="8055" y="4591"/>
                      <a:pt x="8107" y="4702"/>
                      <a:pt x="8133" y="4805"/>
                    </a:cubicBezTo>
                    <a:cubicBezTo>
                      <a:pt x="8219" y="5012"/>
                      <a:pt x="8288" y="5192"/>
                      <a:pt x="8296" y="5390"/>
                    </a:cubicBezTo>
                    <a:cubicBezTo>
                      <a:pt x="8305" y="5485"/>
                      <a:pt x="8305" y="5588"/>
                      <a:pt x="8296" y="5674"/>
                    </a:cubicBezTo>
                    <a:cubicBezTo>
                      <a:pt x="8288" y="5777"/>
                      <a:pt x="8253" y="5846"/>
                      <a:pt x="8202" y="5932"/>
                    </a:cubicBezTo>
                    <a:cubicBezTo>
                      <a:pt x="8141" y="6018"/>
                      <a:pt x="8081" y="6146"/>
                      <a:pt x="8073" y="6267"/>
                    </a:cubicBezTo>
                    <a:cubicBezTo>
                      <a:pt x="8055" y="6387"/>
                      <a:pt x="8073" y="6508"/>
                      <a:pt x="8090" y="6611"/>
                    </a:cubicBezTo>
                    <a:cubicBezTo>
                      <a:pt x="8124" y="6508"/>
                      <a:pt x="8141" y="6396"/>
                      <a:pt x="8202" y="6301"/>
                    </a:cubicBezTo>
                    <a:cubicBezTo>
                      <a:pt x="8202" y="6298"/>
                      <a:pt x="8203" y="6296"/>
                      <a:pt x="8205" y="6293"/>
                    </a:cubicBezTo>
                    <a:lnTo>
                      <a:pt x="8205" y="6293"/>
                    </a:lnTo>
                    <a:cubicBezTo>
                      <a:pt x="8172" y="6402"/>
                      <a:pt x="8141" y="6536"/>
                      <a:pt x="8141" y="6740"/>
                    </a:cubicBezTo>
                    <a:cubicBezTo>
                      <a:pt x="8167" y="7281"/>
                      <a:pt x="8167" y="7814"/>
                      <a:pt x="8184" y="8356"/>
                    </a:cubicBezTo>
                    <a:lnTo>
                      <a:pt x="8210" y="9963"/>
                    </a:lnTo>
                    <a:cubicBezTo>
                      <a:pt x="8219" y="11038"/>
                      <a:pt x="8219" y="12121"/>
                      <a:pt x="8227" y="13195"/>
                    </a:cubicBezTo>
                    <a:cubicBezTo>
                      <a:pt x="8245" y="13737"/>
                      <a:pt x="8253" y="14270"/>
                      <a:pt x="8331" y="14803"/>
                    </a:cubicBezTo>
                    <a:cubicBezTo>
                      <a:pt x="8374" y="15061"/>
                      <a:pt x="8425" y="15327"/>
                      <a:pt x="8520" y="15559"/>
                    </a:cubicBezTo>
                    <a:lnTo>
                      <a:pt x="8563" y="15645"/>
                    </a:lnTo>
                    <a:cubicBezTo>
                      <a:pt x="8571" y="15662"/>
                      <a:pt x="8571" y="15680"/>
                      <a:pt x="8588" y="15688"/>
                    </a:cubicBezTo>
                    <a:lnTo>
                      <a:pt x="8614" y="15731"/>
                    </a:lnTo>
                    <a:lnTo>
                      <a:pt x="8674" y="15809"/>
                    </a:lnTo>
                    <a:lnTo>
                      <a:pt x="8735" y="15877"/>
                    </a:lnTo>
                    <a:cubicBezTo>
                      <a:pt x="8821" y="15963"/>
                      <a:pt x="8941" y="16015"/>
                      <a:pt x="9061" y="16032"/>
                    </a:cubicBezTo>
                    <a:cubicBezTo>
                      <a:pt x="9087" y="16049"/>
                      <a:pt x="9121" y="16049"/>
                      <a:pt x="9156" y="16049"/>
                    </a:cubicBezTo>
                    <a:cubicBezTo>
                      <a:pt x="9190" y="16049"/>
                      <a:pt x="9216" y="16058"/>
                      <a:pt x="9250" y="16058"/>
                    </a:cubicBezTo>
                    <a:lnTo>
                      <a:pt x="9345" y="16058"/>
                    </a:lnTo>
                    <a:lnTo>
                      <a:pt x="9448" y="16049"/>
                    </a:lnTo>
                    <a:cubicBezTo>
                      <a:pt x="9577" y="16032"/>
                      <a:pt x="9706" y="16006"/>
                      <a:pt x="9835" y="15963"/>
                    </a:cubicBezTo>
                    <a:cubicBezTo>
                      <a:pt x="10093" y="15886"/>
                      <a:pt x="10333" y="15774"/>
                      <a:pt x="10574" y="15671"/>
                    </a:cubicBezTo>
                    <a:cubicBezTo>
                      <a:pt x="10918" y="15516"/>
                      <a:pt x="11253" y="15344"/>
                      <a:pt x="11580" y="15164"/>
                    </a:cubicBezTo>
                    <a:cubicBezTo>
                      <a:pt x="11606" y="15190"/>
                      <a:pt x="11640" y="15207"/>
                      <a:pt x="11666" y="15233"/>
                    </a:cubicBezTo>
                    <a:cubicBezTo>
                      <a:pt x="11735" y="15258"/>
                      <a:pt x="11795" y="15258"/>
                      <a:pt x="11864" y="15258"/>
                    </a:cubicBezTo>
                    <a:cubicBezTo>
                      <a:pt x="11984" y="15250"/>
                      <a:pt x="12053" y="15207"/>
                      <a:pt x="12139" y="15172"/>
                    </a:cubicBezTo>
                    <a:cubicBezTo>
                      <a:pt x="12293" y="15087"/>
                      <a:pt x="12422" y="14992"/>
                      <a:pt x="12543" y="14889"/>
                    </a:cubicBezTo>
                    <a:cubicBezTo>
                      <a:pt x="12775" y="14674"/>
                      <a:pt x="12981" y="14442"/>
                      <a:pt x="13187" y="14218"/>
                    </a:cubicBezTo>
                    <a:cubicBezTo>
                      <a:pt x="13591" y="13754"/>
                      <a:pt x="13961" y="13264"/>
                      <a:pt x="14313" y="12766"/>
                    </a:cubicBezTo>
                    <a:lnTo>
                      <a:pt x="14313" y="12766"/>
                    </a:lnTo>
                    <a:cubicBezTo>
                      <a:pt x="13918" y="13230"/>
                      <a:pt x="13497" y="13685"/>
                      <a:pt x="13058" y="14115"/>
                    </a:cubicBezTo>
                    <a:cubicBezTo>
                      <a:pt x="12844" y="14330"/>
                      <a:pt x="12611" y="14528"/>
                      <a:pt x="12371" y="14700"/>
                    </a:cubicBezTo>
                    <a:cubicBezTo>
                      <a:pt x="12250" y="14786"/>
                      <a:pt x="12121" y="14872"/>
                      <a:pt x="12001" y="14932"/>
                    </a:cubicBezTo>
                    <a:cubicBezTo>
                      <a:pt x="11993" y="14932"/>
                      <a:pt x="11993" y="14940"/>
                      <a:pt x="11984" y="14940"/>
                    </a:cubicBezTo>
                    <a:cubicBezTo>
                      <a:pt x="11915" y="14897"/>
                      <a:pt x="11752" y="14734"/>
                      <a:pt x="12001" y="14485"/>
                    </a:cubicBezTo>
                    <a:cubicBezTo>
                      <a:pt x="12130" y="14347"/>
                      <a:pt x="13205" y="13307"/>
                      <a:pt x="13884" y="12697"/>
                    </a:cubicBezTo>
                    <a:lnTo>
                      <a:pt x="13884" y="12697"/>
                    </a:lnTo>
                    <a:cubicBezTo>
                      <a:pt x="13875" y="12714"/>
                      <a:pt x="13849" y="12723"/>
                      <a:pt x="13841" y="12748"/>
                    </a:cubicBezTo>
                    <a:cubicBezTo>
                      <a:pt x="13660" y="12972"/>
                      <a:pt x="13462" y="13187"/>
                      <a:pt x="13273" y="13410"/>
                    </a:cubicBezTo>
                    <a:cubicBezTo>
                      <a:pt x="13076" y="13625"/>
                      <a:pt x="12887" y="13840"/>
                      <a:pt x="12680" y="14055"/>
                    </a:cubicBezTo>
                    <a:cubicBezTo>
                      <a:pt x="12474" y="14270"/>
                      <a:pt x="12268" y="14468"/>
                      <a:pt x="12053" y="14674"/>
                    </a:cubicBezTo>
                    <a:cubicBezTo>
                      <a:pt x="12285" y="14485"/>
                      <a:pt x="12508" y="14304"/>
                      <a:pt x="12723" y="14098"/>
                    </a:cubicBezTo>
                    <a:cubicBezTo>
                      <a:pt x="12938" y="13909"/>
                      <a:pt x="13153" y="13703"/>
                      <a:pt x="13359" y="13496"/>
                    </a:cubicBezTo>
                    <a:cubicBezTo>
                      <a:pt x="13557" y="13299"/>
                      <a:pt x="13763" y="13092"/>
                      <a:pt x="13970" y="12877"/>
                    </a:cubicBezTo>
                    <a:cubicBezTo>
                      <a:pt x="14133" y="12705"/>
                      <a:pt x="14288" y="12525"/>
                      <a:pt x="14451" y="12353"/>
                    </a:cubicBezTo>
                    <a:cubicBezTo>
                      <a:pt x="14528" y="12370"/>
                      <a:pt x="14537" y="12379"/>
                      <a:pt x="14537" y="12396"/>
                    </a:cubicBezTo>
                    <a:cubicBezTo>
                      <a:pt x="14554" y="12439"/>
                      <a:pt x="14554" y="12482"/>
                      <a:pt x="14554" y="12533"/>
                    </a:cubicBezTo>
                    <a:lnTo>
                      <a:pt x="14554" y="12800"/>
                    </a:lnTo>
                    <a:cubicBezTo>
                      <a:pt x="14537" y="12980"/>
                      <a:pt x="14511" y="13170"/>
                      <a:pt x="14468" y="13341"/>
                    </a:cubicBezTo>
                    <a:cubicBezTo>
                      <a:pt x="14382" y="13694"/>
                      <a:pt x="14262" y="14038"/>
                      <a:pt x="14090" y="14373"/>
                    </a:cubicBezTo>
                    <a:cubicBezTo>
                      <a:pt x="13927" y="14700"/>
                      <a:pt x="13738" y="15001"/>
                      <a:pt x="13505" y="15301"/>
                    </a:cubicBezTo>
                    <a:cubicBezTo>
                      <a:pt x="13282" y="15594"/>
                      <a:pt x="13033" y="15860"/>
                      <a:pt x="12775" y="16118"/>
                    </a:cubicBezTo>
                    <a:cubicBezTo>
                      <a:pt x="12250" y="16625"/>
                      <a:pt x="11649" y="17046"/>
                      <a:pt x="11013" y="17408"/>
                    </a:cubicBezTo>
                    <a:cubicBezTo>
                      <a:pt x="10385" y="17769"/>
                      <a:pt x="9715" y="18052"/>
                      <a:pt x="9027" y="18284"/>
                    </a:cubicBezTo>
                    <a:cubicBezTo>
                      <a:pt x="9697" y="17992"/>
                      <a:pt x="10342" y="17665"/>
                      <a:pt x="10952" y="17304"/>
                    </a:cubicBezTo>
                    <a:cubicBezTo>
                      <a:pt x="11563" y="16926"/>
                      <a:pt x="12156" y="16505"/>
                      <a:pt x="12663" y="16015"/>
                    </a:cubicBezTo>
                    <a:cubicBezTo>
                      <a:pt x="12835" y="15852"/>
                      <a:pt x="13007" y="15680"/>
                      <a:pt x="13153" y="15499"/>
                    </a:cubicBezTo>
                    <a:lnTo>
                      <a:pt x="13153" y="15499"/>
                    </a:lnTo>
                    <a:cubicBezTo>
                      <a:pt x="12207" y="16290"/>
                      <a:pt x="10918" y="16797"/>
                      <a:pt x="9654" y="17150"/>
                    </a:cubicBezTo>
                    <a:cubicBezTo>
                      <a:pt x="10170" y="16660"/>
                      <a:pt x="10359" y="16144"/>
                      <a:pt x="10437" y="15903"/>
                    </a:cubicBezTo>
                    <a:lnTo>
                      <a:pt x="10437" y="15903"/>
                    </a:lnTo>
                    <a:cubicBezTo>
                      <a:pt x="10265" y="15981"/>
                      <a:pt x="10084" y="16058"/>
                      <a:pt x="9895" y="16118"/>
                    </a:cubicBezTo>
                    <a:cubicBezTo>
                      <a:pt x="9766" y="16161"/>
                      <a:pt x="9637" y="16195"/>
                      <a:pt x="9500" y="16221"/>
                    </a:cubicBezTo>
                    <a:lnTo>
                      <a:pt x="9396" y="16230"/>
                    </a:lnTo>
                    <a:lnTo>
                      <a:pt x="9285" y="16230"/>
                    </a:lnTo>
                    <a:cubicBezTo>
                      <a:pt x="9250" y="16230"/>
                      <a:pt x="9225" y="16230"/>
                      <a:pt x="9182" y="16221"/>
                    </a:cubicBezTo>
                    <a:cubicBezTo>
                      <a:pt x="9147" y="16221"/>
                      <a:pt x="9104" y="16204"/>
                      <a:pt x="9070" y="16204"/>
                    </a:cubicBezTo>
                    <a:cubicBezTo>
                      <a:pt x="8932" y="16187"/>
                      <a:pt x="8795" y="16118"/>
                      <a:pt x="8683" y="16024"/>
                    </a:cubicBezTo>
                    <a:lnTo>
                      <a:pt x="8606" y="15946"/>
                    </a:lnTo>
                    <a:lnTo>
                      <a:pt x="8545" y="15860"/>
                    </a:lnTo>
                    <a:lnTo>
                      <a:pt x="8511" y="15817"/>
                    </a:lnTo>
                    <a:cubicBezTo>
                      <a:pt x="8502" y="15809"/>
                      <a:pt x="8494" y="15791"/>
                      <a:pt x="8494" y="15774"/>
                    </a:cubicBezTo>
                    <a:lnTo>
                      <a:pt x="8434" y="15680"/>
                    </a:lnTo>
                    <a:cubicBezTo>
                      <a:pt x="8322" y="15422"/>
                      <a:pt x="8262" y="15155"/>
                      <a:pt x="8219" y="14889"/>
                    </a:cubicBezTo>
                    <a:cubicBezTo>
                      <a:pt x="8133" y="14347"/>
                      <a:pt x="8116" y="13797"/>
                      <a:pt x="8107" y="13264"/>
                    </a:cubicBezTo>
                    <a:lnTo>
                      <a:pt x="8107" y="11648"/>
                    </a:lnTo>
                    <a:cubicBezTo>
                      <a:pt x="8107" y="11115"/>
                      <a:pt x="8107" y="10574"/>
                      <a:pt x="8116" y="10041"/>
                    </a:cubicBezTo>
                    <a:lnTo>
                      <a:pt x="8124" y="9052"/>
                    </a:lnTo>
                    <a:cubicBezTo>
                      <a:pt x="7634" y="8029"/>
                      <a:pt x="7419" y="6765"/>
                      <a:pt x="7419" y="6765"/>
                    </a:cubicBezTo>
                    <a:lnTo>
                      <a:pt x="7419" y="7934"/>
                    </a:lnTo>
                    <a:lnTo>
                      <a:pt x="7419" y="11081"/>
                    </a:lnTo>
                    <a:lnTo>
                      <a:pt x="7419" y="19281"/>
                    </a:lnTo>
                    <a:cubicBezTo>
                      <a:pt x="7419" y="19281"/>
                      <a:pt x="7239" y="18688"/>
                      <a:pt x="7204" y="15473"/>
                    </a:cubicBezTo>
                    <a:lnTo>
                      <a:pt x="7110" y="13109"/>
                    </a:lnTo>
                    <a:lnTo>
                      <a:pt x="6955" y="17579"/>
                    </a:lnTo>
                    <a:cubicBezTo>
                      <a:pt x="5236" y="17253"/>
                      <a:pt x="3070" y="16694"/>
                      <a:pt x="1686" y="15516"/>
                    </a:cubicBezTo>
                    <a:lnTo>
                      <a:pt x="1686" y="15516"/>
                    </a:lnTo>
                    <a:cubicBezTo>
                      <a:pt x="1849" y="15705"/>
                      <a:pt x="2012" y="15877"/>
                      <a:pt x="2184" y="16032"/>
                    </a:cubicBezTo>
                    <a:cubicBezTo>
                      <a:pt x="2700" y="16531"/>
                      <a:pt x="3276" y="16952"/>
                      <a:pt x="3886" y="17322"/>
                    </a:cubicBezTo>
                    <a:cubicBezTo>
                      <a:pt x="4505" y="17700"/>
                      <a:pt x="5150" y="18026"/>
                      <a:pt x="5812" y="18302"/>
                    </a:cubicBezTo>
                    <a:cubicBezTo>
                      <a:pt x="5124" y="18078"/>
                      <a:pt x="4462" y="17786"/>
                      <a:pt x="3826" y="17433"/>
                    </a:cubicBezTo>
                    <a:cubicBezTo>
                      <a:pt x="3190" y="17081"/>
                      <a:pt x="2588" y="16660"/>
                      <a:pt x="2064" y="16144"/>
                    </a:cubicBezTo>
                    <a:cubicBezTo>
                      <a:pt x="1806" y="15886"/>
                      <a:pt x="1548" y="15619"/>
                      <a:pt x="1333" y="15327"/>
                    </a:cubicBezTo>
                    <a:cubicBezTo>
                      <a:pt x="1118" y="15035"/>
                      <a:pt x="912" y="14725"/>
                      <a:pt x="757" y="14390"/>
                    </a:cubicBezTo>
                    <a:cubicBezTo>
                      <a:pt x="594" y="14072"/>
                      <a:pt x="465" y="13711"/>
                      <a:pt x="379" y="13359"/>
                    </a:cubicBezTo>
                    <a:cubicBezTo>
                      <a:pt x="336" y="13178"/>
                      <a:pt x="310" y="13006"/>
                      <a:pt x="293" y="12826"/>
                    </a:cubicBezTo>
                    <a:cubicBezTo>
                      <a:pt x="276" y="12740"/>
                      <a:pt x="276" y="12637"/>
                      <a:pt x="293" y="12551"/>
                    </a:cubicBezTo>
                    <a:cubicBezTo>
                      <a:pt x="293" y="12508"/>
                      <a:pt x="302" y="12465"/>
                      <a:pt x="302" y="12413"/>
                    </a:cubicBezTo>
                    <a:cubicBezTo>
                      <a:pt x="302" y="12405"/>
                      <a:pt x="302" y="12396"/>
                      <a:pt x="310" y="12370"/>
                    </a:cubicBezTo>
                    <a:cubicBezTo>
                      <a:pt x="474" y="12551"/>
                      <a:pt x="637" y="12723"/>
                      <a:pt x="800" y="12894"/>
                    </a:cubicBezTo>
                    <a:cubicBezTo>
                      <a:pt x="998" y="13109"/>
                      <a:pt x="1204" y="13316"/>
                      <a:pt x="1411" y="13522"/>
                    </a:cubicBezTo>
                    <a:cubicBezTo>
                      <a:pt x="1617" y="13728"/>
                      <a:pt x="1832" y="13926"/>
                      <a:pt x="2047" y="14124"/>
                    </a:cubicBezTo>
                    <a:cubicBezTo>
                      <a:pt x="2262" y="14313"/>
                      <a:pt x="2485" y="14511"/>
                      <a:pt x="2709" y="14691"/>
                    </a:cubicBezTo>
                    <a:cubicBezTo>
                      <a:pt x="2494" y="14485"/>
                      <a:pt x="2287" y="14296"/>
                      <a:pt x="2081" y="14081"/>
                    </a:cubicBezTo>
                    <a:cubicBezTo>
                      <a:pt x="1883" y="13874"/>
                      <a:pt x="1686" y="13660"/>
                      <a:pt x="1497" y="13436"/>
                    </a:cubicBezTo>
                    <a:cubicBezTo>
                      <a:pt x="1299" y="13221"/>
                      <a:pt x="1118" y="12998"/>
                      <a:pt x="921" y="12766"/>
                    </a:cubicBezTo>
                    <a:cubicBezTo>
                      <a:pt x="912" y="12748"/>
                      <a:pt x="895" y="12740"/>
                      <a:pt x="878" y="12714"/>
                    </a:cubicBezTo>
                    <a:lnTo>
                      <a:pt x="878" y="12714"/>
                    </a:lnTo>
                    <a:cubicBezTo>
                      <a:pt x="1557" y="13324"/>
                      <a:pt x="2631" y="14373"/>
                      <a:pt x="2760" y="14511"/>
                    </a:cubicBezTo>
                    <a:cubicBezTo>
                      <a:pt x="3010" y="14768"/>
                      <a:pt x="2838" y="14915"/>
                      <a:pt x="2786" y="14958"/>
                    </a:cubicBezTo>
                    <a:cubicBezTo>
                      <a:pt x="2769" y="14958"/>
                      <a:pt x="2769" y="14949"/>
                      <a:pt x="2760" y="14949"/>
                    </a:cubicBezTo>
                    <a:cubicBezTo>
                      <a:pt x="2640" y="14897"/>
                      <a:pt x="2511" y="14811"/>
                      <a:pt x="2399" y="14725"/>
                    </a:cubicBezTo>
                    <a:cubicBezTo>
                      <a:pt x="2158" y="14554"/>
                      <a:pt x="1935" y="14347"/>
                      <a:pt x="1711" y="14132"/>
                    </a:cubicBezTo>
                    <a:cubicBezTo>
                      <a:pt x="1273" y="13711"/>
                      <a:pt x="860" y="13264"/>
                      <a:pt x="456" y="12791"/>
                    </a:cubicBezTo>
                    <a:lnTo>
                      <a:pt x="456" y="12791"/>
                    </a:lnTo>
                    <a:cubicBezTo>
                      <a:pt x="809" y="13281"/>
                      <a:pt x="1187" y="13780"/>
                      <a:pt x="1583" y="14244"/>
                    </a:cubicBezTo>
                    <a:cubicBezTo>
                      <a:pt x="1789" y="14476"/>
                      <a:pt x="1987" y="14700"/>
                      <a:pt x="2227" y="14906"/>
                    </a:cubicBezTo>
                    <a:cubicBezTo>
                      <a:pt x="2348" y="15018"/>
                      <a:pt x="2477" y="15112"/>
                      <a:pt x="2623" y="15198"/>
                    </a:cubicBezTo>
                    <a:cubicBezTo>
                      <a:pt x="2700" y="15241"/>
                      <a:pt x="2786" y="15276"/>
                      <a:pt x="2906" y="15284"/>
                    </a:cubicBezTo>
                    <a:cubicBezTo>
                      <a:pt x="2958" y="15284"/>
                      <a:pt x="3035" y="15284"/>
                      <a:pt x="3095" y="15250"/>
                    </a:cubicBezTo>
                    <a:cubicBezTo>
                      <a:pt x="3130" y="15241"/>
                      <a:pt x="3147" y="15215"/>
                      <a:pt x="3173" y="15198"/>
                    </a:cubicBezTo>
                    <a:cubicBezTo>
                      <a:pt x="3775" y="15542"/>
                      <a:pt x="4866" y="16118"/>
                      <a:pt x="5425" y="16118"/>
                    </a:cubicBezTo>
                    <a:cubicBezTo>
                      <a:pt x="6216" y="16118"/>
                      <a:pt x="6629" y="15748"/>
                      <a:pt x="6629" y="12826"/>
                    </a:cubicBezTo>
                    <a:lnTo>
                      <a:pt x="6629" y="6748"/>
                    </a:lnTo>
                    <a:cubicBezTo>
                      <a:pt x="6629" y="6009"/>
                      <a:pt x="6328" y="6181"/>
                      <a:pt x="6328" y="5493"/>
                    </a:cubicBezTo>
                    <a:cubicBezTo>
                      <a:pt x="6328" y="4805"/>
                      <a:pt x="6671" y="4582"/>
                      <a:pt x="6671" y="3989"/>
                    </a:cubicBezTo>
                    <a:cubicBezTo>
                      <a:pt x="6671" y="3396"/>
                      <a:pt x="6586" y="3112"/>
                      <a:pt x="7394" y="3112"/>
                    </a:cubicBezTo>
                    <a:close/>
                    <a:moveTo>
                      <a:pt x="7428" y="0"/>
                    </a:moveTo>
                    <a:cubicBezTo>
                      <a:pt x="6869" y="0"/>
                      <a:pt x="6345" y="215"/>
                      <a:pt x="5941" y="619"/>
                    </a:cubicBezTo>
                    <a:cubicBezTo>
                      <a:pt x="5545" y="1015"/>
                      <a:pt x="5330" y="1539"/>
                      <a:pt x="5330" y="2098"/>
                    </a:cubicBezTo>
                    <a:cubicBezTo>
                      <a:pt x="5330" y="2639"/>
                      <a:pt x="5537" y="3138"/>
                      <a:pt x="5898" y="3525"/>
                    </a:cubicBezTo>
                    <a:cubicBezTo>
                      <a:pt x="5726" y="3602"/>
                      <a:pt x="5614" y="3783"/>
                      <a:pt x="5614" y="3989"/>
                    </a:cubicBezTo>
                    <a:lnTo>
                      <a:pt x="5614" y="4152"/>
                    </a:lnTo>
                    <a:cubicBezTo>
                      <a:pt x="5614" y="4427"/>
                      <a:pt x="5838" y="4659"/>
                      <a:pt x="6113" y="4659"/>
                    </a:cubicBezTo>
                    <a:lnTo>
                      <a:pt x="6130" y="4659"/>
                    </a:lnTo>
                    <a:cubicBezTo>
                      <a:pt x="6156" y="4702"/>
                      <a:pt x="6199" y="4728"/>
                      <a:pt x="6259" y="4762"/>
                    </a:cubicBezTo>
                    <a:cubicBezTo>
                      <a:pt x="6181" y="4960"/>
                      <a:pt x="6113" y="5192"/>
                      <a:pt x="6113" y="5519"/>
                    </a:cubicBezTo>
                    <a:cubicBezTo>
                      <a:pt x="6113" y="5923"/>
                      <a:pt x="6216" y="6086"/>
                      <a:pt x="6302" y="6232"/>
                    </a:cubicBezTo>
                    <a:cubicBezTo>
                      <a:pt x="6345" y="6301"/>
                      <a:pt x="6371" y="6361"/>
                      <a:pt x="6396" y="6447"/>
                    </a:cubicBezTo>
                    <a:lnTo>
                      <a:pt x="3671" y="6447"/>
                    </a:lnTo>
                    <a:cubicBezTo>
                      <a:pt x="3654" y="6275"/>
                      <a:pt x="3499" y="6138"/>
                      <a:pt x="3319" y="6138"/>
                    </a:cubicBezTo>
                    <a:lnTo>
                      <a:pt x="2906" y="6138"/>
                    </a:lnTo>
                    <a:cubicBezTo>
                      <a:pt x="2717" y="6138"/>
                      <a:pt x="2571" y="6275"/>
                      <a:pt x="2545" y="6447"/>
                    </a:cubicBezTo>
                    <a:cubicBezTo>
                      <a:pt x="2227" y="6447"/>
                      <a:pt x="1969" y="6473"/>
                      <a:pt x="1969" y="6808"/>
                    </a:cubicBezTo>
                    <a:lnTo>
                      <a:pt x="1969" y="7195"/>
                    </a:lnTo>
                    <a:lnTo>
                      <a:pt x="1969" y="7582"/>
                    </a:lnTo>
                    <a:cubicBezTo>
                      <a:pt x="1969" y="7900"/>
                      <a:pt x="2227" y="7934"/>
                      <a:pt x="2545" y="7934"/>
                    </a:cubicBezTo>
                    <a:cubicBezTo>
                      <a:pt x="2571" y="8106"/>
                      <a:pt x="2717" y="8244"/>
                      <a:pt x="2906" y="8244"/>
                    </a:cubicBezTo>
                    <a:lnTo>
                      <a:pt x="3319" y="8244"/>
                    </a:lnTo>
                    <a:cubicBezTo>
                      <a:pt x="3499" y="8244"/>
                      <a:pt x="3654" y="8106"/>
                      <a:pt x="3671" y="7934"/>
                    </a:cubicBezTo>
                    <a:lnTo>
                      <a:pt x="6431" y="7934"/>
                    </a:lnTo>
                    <a:lnTo>
                      <a:pt x="6431" y="12852"/>
                    </a:lnTo>
                    <a:cubicBezTo>
                      <a:pt x="6431" y="15903"/>
                      <a:pt x="5967" y="15903"/>
                      <a:pt x="5468" y="15903"/>
                    </a:cubicBezTo>
                    <a:cubicBezTo>
                      <a:pt x="4952" y="15903"/>
                      <a:pt x="3783" y="15276"/>
                      <a:pt x="3164" y="14906"/>
                    </a:cubicBezTo>
                    <a:cubicBezTo>
                      <a:pt x="3173" y="14889"/>
                      <a:pt x="3173" y="14863"/>
                      <a:pt x="3173" y="14829"/>
                    </a:cubicBezTo>
                    <a:cubicBezTo>
                      <a:pt x="3190" y="14717"/>
                      <a:pt x="3173" y="14528"/>
                      <a:pt x="2975" y="14339"/>
                    </a:cubicBezTo>
                    <a:cubicBezTo>
                      <a:pt x="2872" y="14227"/>
                      <a:pt x="2279" y="13651"/>
                      <a:pt x="1729" y="13135"/>
                    </a:cubicBezTo>
                    <a:cubicBezTo>
                      <a:pt x="551" y="12018"/>
                      <a:pt x="482" y="12018"/>
                      <a:pt x="370" y="12018"/>
                    </a:cubicBezTo>
                    <a:cubicBezTo>
                      <a:pt x="293" y="12018"/>
                      <a:pt x="224" y="12052"/>
                      <a:pt x="181" y="12104"/>
                    </a:cubicBezTo>
                    <a:cubicBezTo>
                      <a:pt x="1" y="12310"/>
                      <a:pt x="87" y="12955"/>
                      <a:pt x="173" y="13307"/>
                    </a:cubicBezTo>
                    <a:cubicBezTo>
                      <a:pt x="310" y="13917"/>
                      <a:pt x="680" y="14854"/>
                      <a:pt x="1583" y="15852"/>
                    </a:cubicBezTo>
                    <a:cubicBezTo>
                      <a:pt x="2571" y="16935"/>
                      <a:pt x="3964" y="17829"/>
                      <a:pt x="5743" y="18508"/>
                    </a:cubicBezTo>
                    <a:cubicBezTo>
                      <a:pt x="6714" y="18886"/>
                      <a:pt x="7256" y="19316"/>
                      <a:pt x="7265" y="19324"/>
                    </a:cubicBezTo>
                    <a:cubicBezTo>
                      <a:pt x="7308" y="19367"/>
                      <a:pt x="7376" y="19376"/>
                      <a:pt x="7428" y="19376"/>
                    </a:cubicBezTo>
                    <a:cubicBezTo>
                      <a:pt x="7480" y="19376"/>
                      <a:pt x="7531" y="19359"/>
                      <a:pt x="7591" y="19324"/>
                    </a:cubicBezTo>
                    <a:cubicBezTo>
                      <a:pt x="7591" y="19324"/>
                      <a:pt x="8133" y="18886"/>
                      <a:pt x="9113" y="18508"/>
                    </a:cubicBezTo>
                    <a:cubicBezTo>
                      <a:pt x="10884" y="17829"/>
                      <a:pt x="12293" y="16935"/>
                      <a:pt x="13273" y="15852"/>
                    </a:cubicBezTo>
                    <a:cubicBezTo>
                      <a:pt x="14176" y="14863"/>
                      <a:pt x="14528" y="13917"/>
                      <a:pt x="14683" y="13307"/>
                    </a:cubicBezTo>
                    <a:cubicBezTo>
                      <a:pt x="14769" y="12955"/>
                      <a:pt x="14855" y="12310"/>
                      <a:pt x="14666" y="12104"/>
                    </a:cubicBezTo>
                    <a:cubicBezTo>
                      <a:pt x="14623" y="12035"/>
                      <a:pt x="14563" y="12018"/>
                      <a:pt x="14485" y="12018"/>
                    </a:cubicBezTo>
                    <a:cubicBezTo>
                      <a:pt x="14365" y="12018"/>
                      <a:pt x="14305" y="12018"/>
                      <a:pt x="13119" y="13135"/>
                    </a:cubicBezTo>
                    <a:cubicBezTo>
                      <a:pt x="12577" y="13651"/>
                      <a:pt x="11984" y="14227"/>
                      <a:pt x="11872" y="14339"/>
                    </a:cubicBezTo>
                    <a:cubicBezTo>
                      <a:pt x="11683" y="14536"/>
                      <a:pt x="11657" y="14717"/>
                      <a:pt x="11683" y="14829"/>
                    </a:cubicBezTo>
                    <a:cubicBezTo>
                      <a:pt x="11683" y="14854"/>
                      <a:pt x="11692" y="14889"/>
                      <a:pt x="11692" y="14906"/>
                    </a:cubicBezTo>
                    <a:cubicBezTo>
                      <a:pt x="11073" y="15267"/>
                      <a:pt x="9895" y="15903"/>
                      <a:pt x="9379" y="15903"/>
                    </a:cubicBezTo>
                    <a:cubicBezTo>
                      <a:pt x="8889" y="15903"/>
                      <a:pt x="8425" y="15903"/>
                      <a:pt x="8425" y="12852"/>
                    </a:cubicBezTo>
                    <a:lnTo>
                      <a:pt x="8425" y="7934"/>
                    </a:lnTo>
                    <a:lnTo>
                      <a:pt x="11176" y="7934"/>
                    </a:lnTo>
                    <a:cubicBezTo>
                      <a:pt x="11202" y="8106"/>
                      <a:pt x="11348" y="8244"/>
                      <a:pt x="11528" y="8244"/>
                    </a:cubicBezTo>
                    <a:lnTo>
                      <a:pt x="11950" y="8244"/>
                    </a:lnTo>
                    <a:cubicBezTo>
                      <a:pt x="12130" y="8244"/>
                      <a:pt x="12285" y="8106"/>
                      <a:pt x="12302" y="7934"/>
                    </a:cubicBezTo>
                    <a:cubicBezTo>
                      <a:pt x="12629" y="7934"/>
                      <a:pt x="12887" y="7909"/>
                      <a:pt x="12887" y="7582"/>
                    </a:cubicBezTo>
                    <a:lnTo>
                      <a:pt x="12887" y="7195"/>
                    </a:lnTo>
                    <a:lnTo>
                      <a:pt x="12887" y="6808"/>
                    </a:lnTo>
                    <a:cubicBezTo>
                      <a:pt x="12887" y="6482"/>
                      <a:pt x="12629" y="6447"/>
                      <a:pt x="12302" y="6447"/>
                    </a:cubicBezTo>
                    <a:cubicBezTo>
                      <a:pt x="12285" y="6275"/>
                      <a:pt x="12130" y="6138"/>
                      <a:pt x="11950" y="6138"/>
                    </a:cubicBezTo>
                    <a:lnTo>
                      <a:pt x="11528" y="6138"/>
                    </a:lnTo>
                    <a:cubicBezTo>
                      <a:pt x="11348" y="6138"/>
                      <a:pt x="11202" y="6275"/>
                      <a:pt x="11176" y="6447"/>
                    </a:cubicBezTo>
                    <a:lnTo>
                      <a:pt x="8459" y="6447"/>
                    </a:lnTo>
                    <a:cubicBezTo>
                      <a:pt x="8477" y="6361"/>
                      <a:pt x="8511" y="6301"/>
                      <a:pt x="8554" y="6232"/>
                    </a:cubicBezTo>
                    <a:cubicBezTo>
                      <a:pt x="8640" y="6086"/>
                      <a:pt x="8735" y="5914"/>
                      <a:pt x="8735" y="5519"/>
                    </a:cubicBezTo>
                    <a:cubicBezTo>
                      <a:pt x="8735" y="5192"/>
                      <a:pt x="8674" y="4969"/>
                      <a:pt x="8597" y="4762"/>
                    </a:cubicBezTo>
                    <a:cubicBezTo>
                      <a:pt x="8640" y="4728"/>
                      <a:pt x="8683" y="4702"/>
                      <a:pt x="8726" y="4659"/>
                    </a:cubicBezTo>
                    <a:lnTo>
                      <a:pt x="8735" y="4659"/>
                    </a:lnTo>
                    <a:cubicBezTo>
                      <a:pt x="9018" y="4659"/>
                      <a:pt x="9242" y="4427"/>
                      <a:pt x="9242" y="4152"/>
                    </a:cubicBezTo>
                    <a:lnTo>
                      <a:pt x="9242" y="3989"/>
                    </a:lnTo>
                    <a:cubicBezTo>
                      <a:pt x="9242" y="3783"/>
                      <a:pt x="9121" y="3611"/>
                      <a:pt x="8949" y="3525"/>
                    </a:cubicBezTo>
                    <a:cubicBezTo>
                      <a:pt x="9319" y="3138"/>
                      <a:pt x="9525" y="2639"/>
                      <a:pt x="9525" y="2098"/>
                    </a:cubicBezTo>
                    <a:cubicBezTo>
                      <a:pt x="9525" y="1539"/>
                      <a:pt x="9311" y="1015"/>
                      <a:pt x="8906" y="619"/>
                    </a:cubicBezTo>
                    <a:cubicBezTo>
                      <a:pt x="8511" y="215"/>
                      <a:pt x="7987" y="0"/>
                      <a:pt x="74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47"/>
              <p:cNvSpPr/>
              <p:nvPr/>
            </p:nvSpPr>
            <p:spPr>
              <a:xfrm>
                <a:off x="1969650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1" y="0"/>
                    </a:moveTo>
                    <a:lnTo>
                      <a:pt x="1" y="688"/>
                    </a:lnTo>
                    <a:cubicBezTo>
                      <a:pt x="1" y="765"/>
                      <a:pt x="52" y="826"/>
                      <a:pt x="130" y="826"/>
                    </a:cubicBezTo>
                    <a:lnTo>
                      <a:pt x="482" y="826"/>
                    </a:lnTo>
                    <a:cubicBezTo>
                      <a:pt x="559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47"/>
              <p:cNvSpPr/>
              <p:nvPr/>
            </p:nvSpPr>
            <p:spPr>
              <a:xfrm>
                <a:off x="1969425" y="1345950"/>
                <a:ext cx="155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30" extrusionOk="0">
                    <a:moveTo>
                      <a:pt x="1" y="1"/>
                    </a:moveTo>
                    <a:lnTo>
                      <a:pt x="1" y="129"/>
                    </a:lnTo>
                    <a:lnTo>
                      <a:pt x="620" y="129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47"/>
              <p:cNvSpPr/>
              <p:nvPr/>
            </p:nvSpPr>
            <p:spPr>
              <a:xfrm>
                <a:off x="1753675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0" y="0"/>
                    </a:moveTo>
                    <a:lnTo>
                      <a:pt x="0" y="688"/>
                    </a:lnTo>
                    <a:cubicBezTo>
                      <a:pt x="0" y="765"/>
                      <a:pt x="52" y="826"/>
                      <a:pt x="129" y="826"/>
                    </a:cubicBezTo>
                    <a:lnTo>
                      <a:pt x="482" y="826"/>
                    </a:lnTo>
                    <a:cubicBezTo>
                      <a:pt x="542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47"/>
              <p:cNvSpPr/>
              <p:nvPr/>
            </p:nvSpPr>
            <p:spPr>
              <a:xfrm>
                <a:off x="1753250" y="1345950"/>
                <a:ext cx="1527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0" extrusionOk="0">
                    <a:moveTo>
                      <a:pt x="0" y="1"/>
                    </a:moveTo>
                    <a:lnTo>
                      <a:pt x="0" y="129"/>
                    </a:lnTo>
                    <a:lnTo>
                      <a:pt x="611" y="129"/>
                    </a:lnTo>
                    <a:lnTo>
                      <a:pt x="61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47"/>
              <p:cNvSpPr/>
              <p:nvPr/>
            </p:nvSpPr>
            <p:spPr>
              <a:xfrm>
                <a:off x="1847800" y="1285325"/>
                <a:ext cx="3977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669" extrusionOk="0">
                    <a:moveTo>
                      <a:pt x="875" y="354"/>
                    </a:moveTo>
                    <a:cubicBezTo>
                      <a:pt x="1127" y="354"/>
                      <a:pt x="1350" y="574"/>
                      <a:pt x="1350" y="835"/>
                    </a:cubicBezTo>
                    <a:cubicBezTo>
                      <a:pt x="1350" y="1102"/>
                      <a:pt x="1135" y="1317"/>
                      <a:pt x="860" y="1317"/>
                    </a:cubicBezTo>
                    <a:cubicBezTo>
                      <a:pt x="594" y="1317"/>
                      <a:pt x="379" y="1102"/>
                      <a:pt x="379" y="835"/>
                    </a:cubicBezTo>
                    <a:cubicBezTo>
                      <a:pt x="379" y="569"/>
                      <a:pt x="594" y="354"/>
                      <a:pt x="860" y="354"/>
                    </a:cubicBezTo>
                    <a:cubicBezTo>
                      <a:pt x="865" y="354"/>
                      <a:pt x="870" y="354"/>
                      <a:pt x="875" y="354"/>
                    </a:cubicBezTo>
                    <a:close/>
                    <a:moveTo>
                      <a:pt x="793" y="1"/>
                    </a:moveTo>
                    <a:cubicBezTo>
                      <a:pt x="622" y="1"/>
                      <a:pt x="446" y="65"/>
                      <a:pt x="301" y="190"/>
                    </a:cubicBezTo>
                    <a:cubicBezTo>
                      <a:pt x="121" y="345"/>
                      <a:pt x="1" y="586"/>
                      <a:pt x="18" y="835"/>
                    </a:cubicBezTo>
                    <a:cubicBezTo>
                      <a:pt x="1" y="1084"/>
                      <a:pt x="121" y="1317"/>
                      <a:pt x="301" y="1480"/>
                    </a:cubicBezTo>
                    <a:cubicBezTo>
                      <a:pt x="449" y="1600"/>
                      <a:pt x="627" y="1669"/>
                      <a:pt x="800" y="1669"/>
                    </a:cubicBezTo>
                    <a:cubicBezTo>
                      <a:pt x="850" y="1669"/>
                      <a:pt x="899" y="1663"/>
                      <a:pt x="946" y="1652"/>
                    </a:cubicBezTo>
                    <a:cubicBezTo>
                      <a:pt x="860" y="1635"/>
                      <a:pt x="791" y="1600"/>
                      <a:pt x="714" y="1566"/>
                    </a:cubicBezTo>
                    <a:lnTo>
                      <a:pt x="714" y="1566"/>
                    </a:lnTo>
                    <a:cubicBezTo>
                      <a:pt x="757" y="1574"/>
                      <a:pt x="809" y="1574"/>
                      <a:pt x="852" y="1574"/>
                    </a:cubicBezTo>
                    <a:cubicBezTo>
                      <a:pt x="1264" y="1574"/>
                      <a:pt x="1591" y="1248"/>
                      <a:pt x="1591" y="835"/>
                    </a:cubicBezTo>
                    <a:cubicBezTo>
                      <a:pt x="1591" y="431"/>
                      <a:pt x="1264" y="96"/>
                      <a:pt x="852" y="96"/>
                    </a:cubicBezTo>
                    <a:cubicBezTo>
                      <a:pt x="809" y="96"/>
                      <a:pt x="757" y="96"/>
                      <a:pt x="714" y="105"/>
                    </a:cubicBezTo>
                    <a:cubicBezTo>
                      <a:pt x="791" y="70"/>
                      <a:pt x="860" y="44"/>
                      <a:pt x="946" y="19"/>
                    </a:cubicBezTo>
                    <a:cubicBezTo>
                      <a:pt x="896" y="7"/>
                      <a:pt x="845" y="1"/>
                      <a:pt x="7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47"/>
              <p:cNvSpPr/>
              <p:nvPr/>
            </p:nvSpPr>
            <p:spPr>
              <a:xfrm>
                <a:off x="1854025" y="1258500"/>
                <a:ext cx="314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482" extrusionOk="0">
                    <a:moveTo>
                      <a:pt x="508" y="0"/>
                    </a:moveTo>
                    <a:cubicBezTo>
                      <a:pt x="337" y="0"/>
                      <a:pt x="158" y="27"/>
                      <a:pt x="1" y="103"/>
                    </a:cubicBezTo>
                    <a:lnTo>
                      <a:pt x="1" y="481"/>
                    </a:lnTo>
                    <a:cubicBezTo>
                      <a:pt x="242" y="180"/>
                      <a:pt x="1256" y="137"/>
                      <a:pt x="1256" y="137"/>
                    </a:cubicBezTo>
                    <a:cubicBezTo>
                      <a:pt x="1256" y="137"/>
                      <a:pt x="899" y="0"/>
                      <a:pt x="50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4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Test Procedure</a:t>
            </a:r>
            <a:endParaRPr dirty="0"/>
          </a:p>
        </p:txBody>
      </p:sp>
      <p:sp>
        <p:nvSpPr>
          <p:cNvPr id="1152" name="Google Shape;1152;p48"/>
          <p:cNvSpPr txBox="1">
            <a:spLocks noGrp="1"/>
          </p:cNvSpPr>
          <p:nvPr>
            <p:ph type="body" idx="1"/>
          </p:nvPr>
        </p:nvSpPr>
        <p:spPr>
          <a:xfrm>
            <a:off x="720000" y="1286624"/>
            <a:ext cx="7704000" cy="25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One member of your group will be responsible for adding the pennies to the boat.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Two members of the group will be responsible for keeping count and watching for signs of water entering the boat.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Once you are finished testing, record your total number of pennies - remember NOT to count the last penny added!</a:t>
            </a:r>
            <a:endParaRPr sz="180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It is your responsibility to collect all used pennies and dry them thoroughly for the next group.  Pennies must be DRY for the test.</a:t>
            </a:r>
            <a:endParaRPr sz="1800"/>
          </a:p>
        </p:txBody>
      </p:sp>
      <p:grpSp>
        <p:nvGrpSpPr>
          <p:cNvPr id="1153" name="Google Shape;1153;p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45671" y="3367538"/>
            <a:ext cx="2232908" cy="2416741"/>
            <a:chOff x="719896" y="249213"/>
            <a:chExt cx="2232908" cy="2416741"/>
          </a:xfrm>
        </p:grpSpPr>
        <p:sp>
          <p:nvSpPr>
            <p:cNvPr id="1154" name="Google Shape;1154;p48"/>
            <p:cNvSpPr/>
            <p:nvPr/>
          </p:nvSpPr>
          <p:spPr>
            <a:xfrm rot="664130">
              <a:off x="904216" y="408719"/>
              <a:ext cx="1864267" cy="2097728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55" name="Google Shape;1155;p48"/>
            <p:cNvGrpSpPr/>
            <p:nvPr/>
          </p:nvGrpSpPr>
          <p:grpSpPr>
            <a:xfrm rot="664130">
              <a:off x="903913" y="408719"/>
              <a:ext cx="1864874" cy="2097728"/>
              <a:chOff x="1985550" y="343425"/>
              <a:chExt cx="614650" cy="691375"/>
            </a:xfrm>
          </p:grpSpPr>
          <p:sp>
            <p:nvSpPr>
              <p:cNvPr id="1156" name="Google Shape;1156;p48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48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48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9" name="Google Shape;1159;p48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0" name="Google Shape;1160;p48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1" name="Google Shape;1161;p48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2" name="Google Shape;1162;p48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3" name="Google Shape;1163;p48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4" name="Google Shape;1164;p48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48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48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48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48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48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48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48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48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48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49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Reflection</a:t>
            </a:r>
            <a:endParaRPr dirty="0"/>
          </a:p>
        </p:txBody>
      </p:sp>
      <p:sp>
        <p:nvSpPr>
          <p:cNvPr id="1179" name="Google Shape;1179;p49"/>
          <p:cNvSpPr txBox="1">
            <a:spLocks noGrp="1"/>
          </p:cNvSpPr>
          <p:nvPr>
            <p:ph type="body" idx="1"/>
          </p:nvPr>
        </p:nvSpPr>
        <p:spPr>
          <a:xfrm>
            <a:off x="720000" y="1286625"/>
            <a:ext cx="6892800" cy="28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dirty="0">
                <a:solidFill>
                  <a:schemeClr val="dk1"/>
                </a:solidFill>
              </a:rPr>
              <a:t>How did you solve this problem?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dirty="0">
                <a:solidFill>
                  <a:schemeClr val="dk1"/>
                </a:solidFill>
              </a:rPr>
              <a:t>What worked?  What didn’t work?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" sz="2400" dirty="0">
                <a:solidFill>
                  <a:schemeClr val="dk1"/>
                </a:solidFill>
              </a:rPr>
              <a:t>What would you change if you had a chance to do this activity again?</a:t>
            </a:r>
            <a:endParaRPr sz="2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dirty="0"/>
          </a:p>
        </p:txBody>
      </p:sp>
      <p:grpSp>
        <p:nvGrpSpPr>
          <p:cNvPr id="1180" name="Google Shape;1180;p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688869" y="2590986"/>
            <a:ext cx="1195211" cy="2476383"/>
            <a:chOff x="-264507" y="2497247"/>
            <a:chExt cx="1101577" cy="2282381"/>
          </a:xfrm>
        </p:grpSpPr>
        <p:sp>
          <p:nvSpPr>
            <p:cNvPr id="1181" name="Google Shape;1181;p49"/>
            <p:cNvSpPr/>
            <p:nvPr/>
          </p:nvSpPr>
          <p:spPr>
            <a:xfrm>
              <a:off x="-264507" y="2497276"/>
              <a:ext cx="1096470" cy="2282323"/>
            </a:xfrm>
            <a:custGeom>
              <a:avLst/>
              <a:gdLst/>
              <a:ahLst/>
              <a:cxnLst/>
              <a:rect l="l" t="t" r="r" b="b"/>
              <a:pathLst>
                <a:path w="18998" h="39543" extrusionOk="0">
                  <a:moveTo>
                    <a:pt x="9507" y="0"/>
                  </a:moveTo>
                  <a:cubicBezTo>
                    <a:pt x="9465" y="447"/>
                    <a:pt x="9439" y="886"/>
                    <a:pt x="9413" y="1341"/>
                  </a:cubicBezTo>
                  <a:lnTo>
                    <a:pt x="5545" y="3998"/>
                  </a:lnTo>
                  <a:lnTo>
                    <a:pt x="4883" y="3998"/>
                  </a:lnTo>
                  <a:cubicBezTo>
                    <a:pt x="4762" y="3998"/>
                    <a:pt x="4651" y="4092"/>
                    <a:pt x="4651" y="4221"/>
                  </a:cubicBezTo>
                  <a:cubicBezTo>
                    <a:pt x="4651" y="4341"/>
                    <a:pt x="4754" y="4445"/>
                    <a:pt x="4883" y="4445"/>
                  </a:cubicBezTo>
                  <a:lnTo>
                    <a:pt x="5072" y="4445"/>
                  </a:lnTo>
                  <a:cubicBezTo>
                    <a:pt x="3748" y="6766"/>
                    <a:pt x="3568" y="8468"/>
                    <a:pt x="3559" y="8545"/>
                  </a:cubicBezTo>
                  <a:cubicBezTo>
                    <a:pt x="3550" y="8648"/>
                    <a:pt x="3593" y="8760"/>
                    <a:pt x="3688" y="8811"/>
                  </a:cubicBezTo>
                  <a:cubicBezTo>
                    <a:pt x="3619" y="8854"/>
                    <a:pt x="3576" y="8932"/>
                    <a:pt x="3576" y="9026"/>
                  </a:cubicBezTo>
                  <a:cubicBezTo>
                    <a:pt x="3576" y="9112"/>
                    <a:pt x="3619" y="9198"/>
                    <a:pt x="3696" y="9241"/>
                  </a:cubicBezTo>
                  <a:cubicBezTo>
                    <a:pt x="2777" y="11261"/>
                    <a:pt x="2613" y="12946"/>
                    <a:pt x="2605" y="13067"/>
                  </a:cubicBezTo>
                  <a:lnTo>
                    <a:pt x="2536" y="13067"/>
                  </a:lnTo>
                  <a:cubicBezTo>
                    <a:pt x="2373" y="13067"/>
                    <a:pt x="2235" y="13196"/>
                    <a:pt x="2235" y="13367"/>
                  </a:cubicBezTo>
                  <a:cubicBezTo>
                    <a:pt x="2235" y="13505"/>
                    <a:pt x="2330" y="13625"/>
                    <a:pt x="2459" y="13660"/>
                  </a:cubicBezTo>
                  <a:cubicBezTo>
                    <a:pt x="1504" y="17554"/>
                    <a:pt x="628" y="21070"/>
                    <a:pt x="481" y="21654"/>
                  </a:cubicBezTo>
                  <a:lnTo>
                    <a:pt x="301" y="21654"/>
                  </a:lnTo>
                  <a:cubicBezTo>
                    <a:pt x="138" y="21654"/>
                    <a:pt x="0" y="21783"/>
                    <a:pt x="0" y="21955"/>
                  </a:cubicBezTo>
                  <a:cubicBezTo>
                    <a:pt x="0" y="22118"/>
                    <a:pt x="129" y="22247"/>
                    <a:pt x="301" y="22247"/>
                  </a:cubicBezTo>
                  <a:lnTo>
                    <a:pt x="344" y="22247"/>
                  </a:lnTo>
                  <a:cubicBezTo>
                    <a:pt x="267" y="23167"/>
                    <a:pt x="26" y="28127"/>
                    <a:pt x="2820" y="31308"/>
                  </a:cubicBezTo>
                  <a:cubicBezTo>
                    <a:pt x="2863" y="31359"/>
                    <a:pt x="2923" y="31394"/>
                    <a:pt x="2983" y="31402"/>
                  </a:cubicBezTo>
                  <a:lnTo>
                    <a:pt x="3533" y="34016"/>
                  </a:lnTo>
                  <a:lnTo>
                    <a:pt x="3516" y="34016"/>
                  </a:lnTo>
                  <a:cubicBezTo>
                    <a:pt x="3516" y="34394"/>
                    <a:pt x="3568" y="34617"/>
                    <a:pt x="3860" y="35030"/>
                  </a:cubicBezTo>
                  <a:lnTo>
                    <a:pt x="3860" y="35039"/>
                  </a:lnTo>
                  <a:cubicBezTo>
                    <a:pt x="3860" y="37334"/>
                    <a:pt x="6267" y="38391"/>
                    <a:pt x="8932" y="39173"/>
                  </a:cubicBezTo>
                  <a:lnTo>
                    <a:pt x="8932" y="39251"/>
                  </a:lnTo>
                  <a:cubicBezTo>
                    <a:pt x="8932" y="39414"/>
                    <a:pt x="9060" y="39543"/>
                    <a:pt x="9215" y="39543"/>
                  </a:cubicBezTo>
                  <a:lnTo>
                    <a:pt x="9774" y="39543"/>
                  </a:lnTo>
                  <a:cubicBezTo>
                    <a:pt x="9937" y="39543"/>
                    <a:pt x="10066" y="39414"/>
                    <a:pt x="10066" y="39251"/>
                  </a:cubicBezTo>
                  <a:lnTo>
                    <a:pt x="10066" y="39173"/>
                  </a:lnTo>
                  <a:cubicBezTo>
                    <a:pt x="11442" y="38769"/>
                    <a:pt x="12757" y="38297"/>
                    <a:pt x="13702" y="37609"/>
                  </a:cubicBezTo>
                  <a:cubicBezTo>
                    <a:pt x="13720" y="37592"/>
                    <a:pt x="13745" y="37574"/>
                    <a:pt x="13754" y="37566"/>
                  </a:cubicBezTo>
                  <a:cubicBezTo>
                    <a:pt x="13771" y="37549"/>
                    <a:pt x="13797" y="37531"/>
                    <a:pt x="13814" y="37523"/>
                  </a:cubicBezTo>
                  <a:lnTo>
                    <a:pt x="13840" y="37497"/>
                  </a:lnTo>
                  <a:cubicBezTo>
                    <a:pt x="14631" y="36878"/>
                    <a:pt x="15138" y="36079"/>
                    <a:pt x="15138" y="35039"/>
                  </a:cubicBezTo>
                  <a:lnTo>
                    <a:pt x="15138" y="35030"/>
                  </a:lnTo>
                  <a:cubicBezTo>
                    <a:pt x="15430" y="34609"/>
                    <a:pt x="15482" y="34385"/>
                    <a:pt x="15482" y="34016"/>
                  </a:cubicBezTo>
                  <a:lnTo>
                    <a:pt x="16032" y="31394"/>
                  </a:lnTo>
                  <a:cubicBezTo>
                    <a:pt x="16084" y="31385"/>
                    <a:pt x="16135" y="31351"/>
                    <a:pt x="16178" y="31308"/>
                  </a:cubicBezTo>
                  <a:cubicBezTo>
                    <a:pt x="18989" y="28127"/>
                    <a:pt x="18731" y="23167"/>
                    <a:pt x="18654" y="22247"/>
                  </a:cubicBezTo>
                  <a:lnTo>
                    <a:pt x="18697" y="22247"/>
                  </a:lnTo>
                  <a:cubicBezTo>
                    <a:pt x="18860" y="22247"/>
                    <a:pt x="18998" y="22118"/>
                    <a:pt x="18998" y="21955"/>
                  </a:cubicBezTo>
                  <a:cubicBezTo>
                    <a:pt x="18998" y="21783"/>
                    <a:pt x="18860" y="21654"/>
                    <a:pt x="18697" y="21654"/>
                  </a:cubicBezTo>
                  <a:lnTo>
                    <a:pt x="18516" y="21654"/>
                  </a:lnTo>
                  <a:cubicBezTo>
                    <a:pt x="18379" y="21070"/>
                    <a:pt x="17493" y="17554"/>
                    <a:pt x="16539" y="13660"/>
                  </a:cubicBezTo>
                  <a:cubicBezTo>
                    <a:pt x="16668" y="13625"/>
                    <a:pt x="16763" y="13505"/>
                    <a:pt x="16763" y="13367"/>
                  </a:cubicBezTo>
                  <a:cubicBezTo>
                    <a:pt x="16763" y="13204"/>
                    <a:pt x="16634" y="13067"/>
                    <a:pt x="16462" y="13067"/>
                  </a:cubicBezTo>
                  <a:lnTo>
                    <a:pt x="16402" y="13067"/>
                  </a:lnTo>
                  <a:cubicBezTo>
                    <a:pt x="16384" y="12946"/>
                    <a:pt x="16230" y="11261"/>
                    <a:pt x="15301" y="9241"/>
                  </a:cubicBezTo>
                  <a:cubicBezTo>
                    <a:pt x="15361" y="9198"/>
                    <a:pt x="15422" y="9112"/>
                    <a:pt x="15422" y="9026"/>
                  </a:cubicBezTo>
                  <a:cubicBezTo>
                    <a:pt x="15422" y="8940"/>
                    <a:pt x="15379" y="8863"/>
                    <a:pt x="15310" y="8811"/>
                  </a:cubicBezTo>
                  <a:cubicBezTo>
                    <a:pt x="15396" y="8743"/>
                    <a:pt x="15447" y="8648"/>
                    <a:pt x="15439" y="8545"/>
                  </a:cubicBezTo>
                  <a:cubicBezTo>
                    <a:pt x="15430" y="8468"/>
                    <a:pt x="15250" y="6783"/>
                    <a:pt x="13926" y="4445"/>
                  </a:cubicBezTo>
                  <a:lnTo>
                    <a:pt x="14124" y="4445"/>
                  </a:lnTo>
                  <a:cubicBezTo>
                    <a:pt x="14235" y="4445"/>
                    <a:pt x="14347" y="4350"/>
                    <a:pt x="14347" y="4221"/>
                  </a:cubicBezTo>
                  <a:cubicBezTo>
                    <a:pt x="14347" y="4101"/>
                    <a:pt x="14244" y="3998"/>
                    <a:pt x="14124" y="3998"/>
                  </a:cubicBezTo>
                  <a:lnTo>
                    <a:pt x="13462" y="3998"/>
                  </a:lnTo>
                  <a:lnTo>
                    <a:pt x="10101" y="1685"/>
                  </a:lnTo>
                  <a:cubicBezTo>
                    <a:pt x="9834" y="1041"/>
                    <a:pt x="9654" y="757"/>
                    <a:pt x="9568" y="654"/>
                  </a:cubicBezTo>
                  <a:cubicBezTo>
                    <a:pt x="9550" y="439"/>
                    <a:pt x="9533" y="215"/>
                    <a:pt x="950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2" name="Google Shape;1182;p49"/>
            <p:cNvGrpSpPr/>
            <p:nvPr/>
          </p:nvGrpSpPr>
          <p:grpSpPr>
            <a:xfrm>
              <a:off x="-259457" y="2497247"/>
              <a:ext cx="1096527" cy="2282381"/>
              <a:chOff x="3310000" y="1936075"/>
              <a:chExt cx="474975" cy="988600"/>
            </a:xfrm>
          </p:grpSpPr>
          <p:sp>
            <p:nvSpPr>
              <p:cNvPr id="1183" name="Google Shape;1183;p49"/>
              <p:cNvSpPr/>
              <p:nvPr/>
            </p:nvSpPr>
            <p:spPr>
              <a:xfrm>
                <a:off x="3417025" y="2781300"/>
                <a:ext cx="1014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362" extrusionOk="0">
                    <a:moveTo>
                      <a:pt x="44" y="1"/>
                    </a:moveTo>
                    <a:cubicBezTo>
                      <a:pt x="18" y="95"/>
                      <a:pt x="9" y="181"/>
                      <a:pt x="1" y="276"/>
                    </a:cubicBezTo>
                    <a:cubicBezTo>
                      <a:pt x="276" y="310"/>
                      <a:pt x="568" y="319"/>
                      <a:pt x="843" y="344"/>
                    </a:cubicBezTo>
                    <a:cubicBezTo>
                      <a:pt x="1204" y="362"/>
                      <a:pt x="1565" y="362"/>
                      <a:pt x="1918" y="362"/>
                    </a:cubicBezTo>
                    <a:cubicBezTo>
                      <a:pt x="2279" y="362"/>
                      <a:pt x="2640" y="353"/>
                      <a:pt x="2992" y="344"/>
                    </a:cubicBezTo>
                    <a:cubicBezTo>
                      <a:pt x="3353" y="336"/>
                      <a:pt x="3706" y="310"/>
                      <a:pt x="4058" y="293"/>
                    </a:cubicBezTo>
                    <a:cubicBezTo>
                      <a:pt x="3706" y="293"/>
                      <a:pt x="3353" y="276"/>
                      <a:pt x="2992" y="267"/>
                    </a:cubicBezTo>
                    <a:cubicBezTo>
                      <a:pt x="2640" y="259"/>
                      <a:pt x="2287" y="233"/>
                      <a:pt x="1935" y="216"/>
                    </a:cubicBezTo>
                    <a:cubicBezTo>
                      <a:pt x="1574" y="190"/>
                      <a:pt x="1222" y="164"/>
                      <a:pt x="869" y="121"/>
                    </a:cubicBezTo>
                    <a:cubicBezTo>
                      <a:pt x="585" y="87"/>
                      <a:pt x="310" y="44"/>
                      <a:pt x="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4" name="Google Shape;1184;p49"/>
              <p:cNvSpPr/>
              <p:nvPr/>
            </p:nvSpPr>
            <p:spPr>
              <a:xfrm>
                <a:off x="3425625" y="2848775"/>
                <a:ext cx="763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2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87" y="87"/>
                      <a:pt x="155" y="173"/>
                      <a:pt x="233" y="267"/>
                    </a:cubicBezTo>
                    <a:cubicBezTo>
                      <a:pt x="370" y="267"/>
                      <a:pt x="516" y="259"/>
                      <a:pt x="645" y="259"/>
                    </a:cubicBezTo>
                    <a:cubicBezTo>
                      <a:pt x="912" y="242"/>
                      <a:pt x="1178" y="224"/>
                      <a:pt x="1445" y="199"/>
                    </a:cubicBezTo>
                    <a:cubicBezTo>
                      <a:pt x="1986" y="147"/>
                      <a:pt x="2519" y="78"/>
                      <a:pt x="3052" y="9"/>
                    </a:cubicBezTo>
                    <a:lnTo>
                      <a:pt x="3052" y="9"/>
                    </a:lnTo>
                    <a:cubicBezTo>
                      <a:pt x="2511" y="44"/>
                      <a:pt x="1978" y="52"/>
                      <a:pt x="1436" y="52"/>
                    </a:cubicBezTo>
                    <a:cubicBezTo>
                      <a:pt x="1170" y="52"/>
                      <a:pt x="903" y="52"/>
                      <a:pt x="628" y="44"/>
                    </a:cubicBezTo>
                    <a:cubicBezTo>
                      <a:pt x="413" y="27"/>
                      <a:pt x="216" y="18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5" name="Google Shape;1185;p49"/>
              <p:cNvSpPr/>
              <p:nvPr/>
            </p:nvSpPr>
            <p:spPr>
              <a:xfrm>
                <a:off x="3310000" y="1936075"/>
                <a:ext cx="474975" cy="988600"/>
              </a:xfrm>
              <a:custGeom>
                <a:avLst/>
                <a:gdLst/>
                <a:ahLst/>
                <a:cxnLst/>
                <a:rect l="l" t="t" r="r" b="b"/>
                <a:pathLst>
                  <a:path w="18999" h="39544" extrusionOk="0">
                    <a:moveTo>
                      <a:pt x="9500" y="946"/>
                    </a:moveTo>
                    <a:cubicBezTo>
                      <a:pt x="9680" y="1144"/>
                      <a:pt x="9792" y="1393"/>
                      <a:pt x="9895" y="1617"/>
                    </a:cubicBezTo>
                    <a:cubicBezTo>
                      <a:pt x="10007" y="1849"/>
                      <a:pt x="10093" y="2090"/>
                      <a:pt x="10179" y="2322"/>
                    </a:cubicBezTo>
                    <a:cubicBezTo>
                      <a:pt x="10265" y="2562"/>
                      <a:pt x="10359" y="2794"/>
                      <a:pt x="10480" y="3009"/>
                    </a:cubicBezTo>
                    <a:cubicBezTo>
                      <a:pt x="10540" y="3121"/>
                      <a:pt x="10609" y="3224"/>
                      <a:pt x="10686" y="3336"/>
                    </a:cubicBezTo>
                    <a:cubicBezTo>
                      <a:pt x="10755" y="3439"/>
                      <a:pt x="10832" y="3542"/>
                      <a:pt x="10927" y="3611"/>
                    </a:cubicBezTo>
                    <a:cubicBezTo>
                      <a:pt x="10703" y="3482"/>
                      <a:pt x="10540" y="3267"/>
                      <a:pt x="10411" y="3052"/>
                    </a:cubicBezTo>
                    <a:cubicBezTo>
                      <a:pt x="10273" y="2837"/>
                      <a:pt x="10170" y="2605"/>
                      <a:pt x="10076" y="2356"/>
                    </a:cubicBezTo>
                    <a:cubicBezTo>
                      <a:pt x="9998" y="2107"/>
                      <a:pt x="9921" y="1875"/>
                      <a:pt x="9826" y="1634"/>
                    </a:cubicBezTo>
                    <a:cubicBezTo>
                      <a:pt x="9783" y="1514"/>
                      <a:pt x="9740" y="1402"/>
                      <a:pt x="9680" y="1282"/>
                    </a:cubicBezTo>
                    <a:cubicBezTo>
                      <a:pt x="9629" y="1161"/>
                      <a:pt x="9577" y="1041"/>
                      <a:pt x="9500" y="946"/>
                    </a:cubicBezTo>
                    <a:close/>
                    <a:moveTo>
                      <a:pt x="10187" y="1935"/>
                    </a:moveTo>
                    <a:lnTo>
                      <a:pt x="13188" y="4015"/>
                    </a:lnTo>
                    <a:lnTo>
                      <a:pt x="9629" y="4015"/>
                    </a:lnTo>
                    <a:lnTo>
                      <a:pt x="9629" y="3603"/>
                    </a:lnTo>
                    <a:cubicBezTo>
                      <a:pt x="9629" y="3336"/>
                      <a:pt x="9620" y="3078"/>
                      <a:pt x="9620" y="2812"/>
                    </a:cubicBezTo>
                    <a:lnTo>
                      <a:pt x="9620" y="2812"/>
                    </a:lnTo>
                    <a:cubicBezTo>
                      <a:pt x="9663" y="2898"/>
                      <a:pt x="9723" y="3052"/>
                      <a:pt x="9801" y="3370"/>
                    </a:cubicBezTo>
                    <a:cubicBezTo>
                      <a:pt x="9924" y="3849"/>
                      <a:pt x="10177" y="3898"/>
                      <a:pt x="10276" y="3898"/>
                    </a:cubicBezTo>
                    <a:cubicBezTo>
                      <a:pt x="10301" y="3898"/>
                      <a:pt x="10316" y="3895"/>
                      <a:pt x="10316" y="3895"/>
                    </a:cubicBezTo>
                    <a:cubicBezTo>
                      <a:pt x="10590" y="3773"/>
                      <a:pt x="10947" y="3753"/>
                      <a:pt x="11148" y="3753"/>
                    </a:cubicBezTo>
                    <a:cubicBezTo>
                      <a:pt x="11244" y="3753"/>
                      <a:pt x="11305" y="3757"/>
                      <a:pt x="11305" y="3757"/>
                    </a:cubicBezTo>
                    <a:cubicBezTo>
                      <a:pt x="11305" y="3757"/>
                      <a:pt x="10755" y="3413"/>
                      <a:pt x="10256" y="2098"/>
                    </a:cubicBezTo>
                    <a:lnTo>
                      <a:pt x="10187" y="1935"/>
                    </a:lnTo>
                    <a:close/>
                    <a:moveTo>
                      <a:pt x="9397" y="1539"/>
                    </a:moveTo>
                    <a:cubicBezTo>
                      <a:pt x="9371" y="2227"/>
                      <a:pt x="9371" y="2915"/>
                      <a:pt x="9362" y="3611"/>
                    </a:cubicBezTo>
                    <a:lnTo>
                      <a:pt x="9362" y="4024"/>
                    </a:lnTo>
                    <a:lnTo>
                      <a:pt x="5795" y="4024"/>
                    </a:lnTo>
                    <a:lnTo>
                      <a:pt x="9397" y="1539"/>
                    </a:lnTo>
                    <a:close/>
                    <a:moveTo>
                      <a:pt x="6388" y="4454"/>
                    </a:moveTo>
                    <a:cubicBezTo>
                      <a:pt x="6182" y="4901"/>
                      <a:pt x="5674" y="6224"/>
                      <a:pt x="5743" y="8055"/>
                    </a:cubicBezTo>
                    <a:cubicBezTo>
                      <a:pt x="5210" y="8098"/>
                      <a:pt x="4514" y="8210"/>
                      <a:pt x="3835" y="8580"/>
                    </a:cubicBezTo>
                    <a:cubicBezTo>
                      <a:pt x="3835" y="8580"/>
                      <a:pt x="4024" y="6826"/>
                      <a:pt x="5399" y="4454"/>
                    </a:cubicBezTo>
                    <a:close/>
                    <a:moveTo>
                      <a:pt x="13574" y="4454"/>
                    </a:moveTo>
                    <a:cubicBezTo>
                      <a:pt x="14950" y="6826"/>
                      <a:pt x="15130" y="8580"/>
                      <a:pt x="15130" y="8580"/>
                    </a:cubicBezTo>
                    <a:cubicBezTo>
                      <a:pt x="14580" y="8287"/>
                      <a:pt x="14013" y="8150"/>
                      <a:pt x="13540" y="8081"/>
                    </a:cubicBezTo>
                    <a:cubicBezTo>
                      <a:pt x="13549" y="6233"/>
                      <a:pt x="13024" y="4858"/>
                      <a:pt x="12852" y="4454"/>
                    </a:cubicBezTo>
                    <a:close/>
                    <a:moveTo>
                      <a:pt x="5752" y="8339"/>
                    </a:moveTo>
                    <a:cubicBezTo>
                      <a:pt x="5760" y="8485"/>
                      <a:pt x="5769" y="8623"/>
                      <a:pt x="5795" y="8760"/>
                    </a:cubicBezTo>
                    <a:lnTo>
                      <a:pt x="4093" y="8760"/>
                    </a:lnTo>
                    <a:cubicBezTo>
                      <a:pt x="4694" y="8485"/>
                      <a:pt x="5313" y="8373"/>
                      <a:pt x="5752" y="8339"/>
                    </a:cubicBezTo>
                    <a:close/>
                    <a:moveTo>
                      <a:pt x="11847" y="4454"/>
                    </a:moveTo>
                    <a:cubicBezTo>
                      <a:pt x="12362" y="5717"/>
                      <a:pt x="12723" y="7067"/>
                      <a:pt x="12887" y="8442"/>
                    </a:cubicBezTo>
                    <a:cubicBezTo>
                      <a:pt x="12878" y="7282"/>
                      <a:pt x="12732" y="6121"/>
                      <a:pt x="12465" y="4969"/>
                    </a:cubicBezTo>
                    <a:lnTo>
                      <a:pt x="12465" y="4969"/>
                    </a:lnTo>
                    <a:cubicBezTo>
                      <a:pt x="12723" y="5691"/>
                      <a:pt x="13076" y="7041"/>
                      <a:pt x="12861" y="8760"/>
                    </a:cubicBezTo>
                    <a:lnTo>
                      <a:pt x="12758" y="8760"/>
                    </a:lnTo>
                    <a:cubicBezTo>
                      <a:pt x="12465" y="8588"/>
                      <a:pt x="11503" y="8141"/>
                      <a:pt x="9465" y="8141"/>
                    </a:cubicBezTo>
                    <a:cubicBezTo>
                      <a:pt x="7437" y="8141"/>
                      <a:pt x="6474" y="8597"/>
                      <a:pt x="6182" y="8760"/>
                    </a:cubicBezTo>
                    <a:lnTo>
                      <a:pt x="6070" y="8760"/>
                    </a:lnTo>
                    <a:cubicBezTo>
                      <a:pt x="5803" y="6388"/>
                      <a:pt x="6586" y="4703"/>
                      <a:pt x="6706" y="4454"/>
                    </a:cubicBezTo>
                    <a:close/>
                    <a:moveTo>
                      <a:pt x="9311" y="8442"/>
                    </a:moveTo>
                    <a:lnTo>
                      <a:pt x="9311" y="8769"/>
                    </a:lnTo>
                    <a:lnTo>
                      <a:pt x="6947" y="8769"/>
                    </a:lnTo>
                    <a:cubicBezTo>
                      <a:pt x="7428" y="8623"/>
                      <a:pt x="8193" y="8459"/>
                      <a:pt x="9311" y="8442"/>
                    </a:cubicBezTo>
                    <a:close/>
                    <a:moveTo>
                      <a:pt x="9672" y="8442"/>
                    </a:moveTo>
                    <a:cubicBezTo>
                      <a:pt x="10789" y="8459"/>
                      <a:pt x="11546" y="8614"/>
                      <a:pt x="12027" y="8769"/>
                    </a:cubicBezTo>
                    <a:lnTo>
                      <a:pt x="9672" y="8769"/>
                    </a:lnTo>
                    <a:lnTo>
                      <a:pt x="9672" y="8442"/>
                    </a:lnTo>
                    <a:close/>
                    <a:moveTo>
                      <a:pt x="13222" y="8356"/>
                    </a:moveTo>
                    <a:cubicBezTo>
                      <a:pt x="13669" y="8382"/>
                      <a:pt x="14271" y="8494"/>
                      <a:pt x="14872" y="8769"/>
                    </a:cubicBezTo>
                    <a:lnTo>
                      <a:pt x="13179" y="8769"/>
                    </a:lnTo>
                    <a:cubicBezTo>
                      <a:pt x="13196" y="8631"/>
                      <a:pt x="13205" y="8485"/>
                      <a:pt x="13222" y="8356"/>
                    </a:cubicBezTo>
                    <a:close/>
                    <a:moveTo>
                      <a:pt x="12577" y="9285"/>
                    </a:moveTo>
                    <a:cubicBezTo>
                      <a:pt x="13076" y="10342"/>
                      <a:pt x="13411" y="11477"/>
                      <a:pt x="13566" y="12663"/>
                    </a:cubicBezTo>
                    <a:cubicBezTo>
                      <a:pt x="13549" y="11640"/>
                      <a:pt x="13402" y="10617"/>
                      <a:pt x="13119" y="9628"/>
                    </a:cubicBezTo>
                    <a:lnTo>
                      <a:pt x="13119" y="9628"/>
                    </a:lnTo>
                    <a:cubicBezTo>
                      <a:pt x="13445" y="10222"/>
                      <a:pt x="13935" y="11442"/>
                      <a:pt x="13652" y="13007"/>
                    </a:cubicBezTo>
                    <a:cubicBezTo>
                      <a:pt x="13652" y="13007"/>
                      <a:pt x="12543" y="12414"/>
                      <a:pt x="9491" y="12414"/>
                    </a:cubicBezTo>
                    <a:cubicBezTo>
                      <a:pt x="6431" y="12414"/>
                      <a:pt x="5331" y="13007"/>
                      <a:pt x="5331" y="13007"/>
                    </a:cubicBezTo>
                    <a:cubicBezTo>
                      <a:pt x="4952" y="11021"/>
                      <a:pt x="5838" y="9586"/>
                      <a:pt x="6053" y="9285"/>
                    </a:cubicBezTo>
                    <a:close/>
                    <a:moveTo>
                      <a:pt x="5013" y="12886"/>
                    </a:moveTo>
                    <a:cubicBezTo>
                      <a:pt x="5021" y="12955"/>
                      <a:pt x="5021" y="12998"/>
                      <a:pt x="5030" y="13050"/>
                    </a:cubicBezTo>
                    <a:lnTo>
                      <a:pt x="5030" y="13058"/>
                    </a:lnTo>
                    <a:lnTo>
                      <a:pt x="3852" y="13058"/>
                    </a:lnTo>
                    <a:cubicBezTo>
                      <a:pt x="4282" y="12955"/>
                      <a:pt x="4686" y="12912"/>
                      <a:pt x="5013" y="12886"/>
                    </a:cubicBezTo>
                    <a:close/>
                    <a:moveTo>
                      <a:pt x="5700" y="9285"/>
                    </a:moveTo>
                    <a:cubicBezTo>
                      <a:pt x="5399" y="9783"/>
                      <a:pt x="4798" y="10987"/>
                      <a:pt x="4970" y="12611"/>
                    </a:cubicBezTo>
                    <a:cubicBezTo>
                      <a:pt x="4419" y="12637"/>
                      <a:pt x="3663" y="12749"/>
                      <a:pt x="2932" y="13067"/>
                    </a:cubicBezTo>
                    <a:lnTo>
                      <a:pt x="2872" y="13067"/>
                    </a:lnTo>
                    <a:cubicBezTo>
                      <a:pt x="2889" y="12835"/>
                      <a:pt x="3087" y="11193"/>
                      <a:pt x="3981" y="9285"/>
                    </a:cubicBezTo>
                    <a:close/>
                    <a:moveTo>
                      <a:pt x="9276" y="12706"/>
                    </a:moveTo>
                    <a:lnTo>
                      <a:pt x="9268" y="13067"/>
                    </a:lnTo>
                    <a:lnTo>
                      <a:pt x="6027" y="13067"/>
                    </a:lnTo>
                    <a:cubicBezTo>
                      <a:pt x="6603" y="12921"/>
                      <a:pt x="7634" y="12723"/>
                      <a:pt x="9276" y="12706"/>
                    </a:cubicBezTo>
                    <a:close/>
                    <a:moveTo>
                      <a:pt x="9715" y="12706"/>
                    </a:moveTo>
                    <a:cubicBezTo>
                      <a:pt x="11374" y="12723"/>
                      <a:pt x="12388" y="12912"/>
                      <a:pt x="12964" y="13067"/>
                    </a:cubicBezTo>
                    <a:lnTo>
                      <a:pt x="9715" y="13067"/>
                    </a:lnTo>
                    <a:lnTo>
                      <a:pt x="9715" y="12706"/>
                    </a:lnTo>
                    <a:close/>
                    <a:moveTo>
                      <a:pt x="13953" y="12912"/>
                    </a:moveTo>
                    <a:cubicBezTo>
                      <a:pt x="14262" y="12921"/>
                      <a:pt x="14666" y="12972"/>
                      <a:pt x="15113" y="13084"/>
                    </a:cubicBezTo>
                    <a:lnTo>
                      <a:pt x="13927" y="13084"/>
                    </a:lnTo>
                    <a:lnTo>
                      <a:pt x="13927" y="13067"/>
                    </a:lnTo>
                    <a:lnTo>
                      <a:pt x="13927" y="13058"/>
                    </a:lnTo>
                    <a:cubicBezTo>
                      <a:pt x="13935" y="13007"/>
                      <a:pt x="13953" y="12955"/>
                      <a:pt x="13953" y="12912"/>
                    </a:cubicBezTo>
                    <a:close/>
                    <a:moveTo>
                      <a:pt x="14993" y="9302"/>
                    </a:moveTo>
                    <a:cubicBezTo>
                      <a:pt x="15878" y="11202"/>
                      <a:pt x="16076" y="12843"/>
                      <a:pt x="16093" y="13084"/>
                    </a:cubicBezTo>
                    <a:lnTo>
                      <a:pt x="16033" y="13084"/>
                    </a:lnTo>
                    <a:lnTo>
                      <a:pt x="16033" y="13067"/>
                    </a:lnTo>
                    <a:cubicBezTo>
                      <a:pt x="15440" y="12809"/>
                      <a:pt x="14829" y="12680"/>
                      <a:pt x="14322" y="12637"/>
                    </a:cubicBezTo>
                    <a:cubicBezTo>
                      <a:pt x="14348" y="10918"/>
                      <a:pt x="13832" y="9775"/>
                      <a:pt x="13566" y="9302"/>
                    </a:cubicBezTo>
                    <a:close/>
                    <a:moveTo>
                      <a:pt x="9182" y="20709"/>
                    </a:moveTo>
                    <a:lnTo>
                      <a:pt x="9165" y="21577"/>
                    </a:lnTo>
                    <a:lnTo>
                      <a:pt x="9165" y="21646"/>
                    </a:lnTo>
                    <a:lnTo>
                      <a:pt x="4566" y="21646"/>
                    </a:lnTo>
                    <a:cubicBezTo>
                      <a:pt x="5202" y="21311"/>
                      <a:pt x="6629" y="20752"/>
                      <a:pt x="9182" y="20709"/>
                    </a:cubicBezTo>
                    <a:close/>
                    <a:moveTo>
                      <a:pt x="4665" y="13669"/>
                    </a:moveTo>
                    <a:cubicBezTo>
                      <a:pt x="4368" y="14354"/>
                      <a:pt x="3346" y="17072"/>
                      <a:pt x="3611" y="20890"/>
                    </a:cubicBezTo>
                    <a:cubicBezTo>
                      <a:pt x="3010" y="20933"/>
                      <a:pt x="2064" y="21104"/>
                      <a:pt x="998" y="21655"/>
                    </a:cubicBezTo>
                    <a:lnTo>
                      <a:pt x="757" y="21655"/>
                    </a:lnTo>
                    <a:cubicBezTo>
                      <a:pt x="947" y="20907"/>
                      <a:pt x="1798" y="17477"/>
                      <a:pt x="2735" y="13669"/>
                    </a:cubicBezTo>
                    <a:close/>
                    <a:moveTo>
                      <a:pt x="3646" y="21190"/>
                    </a:moveTo>
                    <a:cubicBezTo>
                      <a:pt x="3654" y="21345"/>
                      <a:pt x="3663" y="21491"/>
                      <a:pt x="3689" y="21655"/>
                    </a:cubicBezTo>
                    <a:lnTo>
                      <a:pt x="1720" y="21655"/>
                    </a:lnTo>
                    <a:cubicBezTo>
                      <a:pt x="2502" y="21337"/>
                      <a:pt x="3190" y="21225"/>
                      <a:pt x="3646" y="21190"/>
                    </a:cubicBezTo>
                    <a:close/>
                    <a:moveTo>
                      <a:pt x="9801" y="20718"/>
                    </a:moveTo>
                    <a:cubicBezTo>
                      <a:pt x="12362" y="20761"/>
                      <a:pt x="13789" y="21319"/>
                      <a:pt x="14408" y="21655"/>
                    </a:cubicBezTo>
                    <a:lnTo>
                      <a:pt x="9809" y="21655"/>
                    </a:lnTo>
                    <a:lnTo>
                      <a:pt x="9809" y="21577"/>
                    </a:lnTo>
                    <a:lnTo>
                      <a:pt x="9801" y="20718"/>
                    </a:lnTo>
                    <a:close/>
                    <a:moveTo>
                      <a:pt x="12878" y="13660"/>
                    </a:moveTo>
                    <a:cubicBezTo>
                      <a:pt x="13445" y="14778"/>
                      <a:pt x="13892" y="15972"/>
                      <a:pt x="14219" y="17210"/>
                    </a:cubicBezTo>
                    <a:cubicBezTo>
                      <a:pt x="14176" y="16497"/>
                      <a:pt x="14090" y="15792"/>
                      <a:pt x="13953" y="15087"/>
                    </a:cubicBezTo>
                    <a:lnTo>
                      <a:pt x="13953" y="15087"/>
                    </a:lnTo>
                    <a:cubicBezTo>
                      <a:pt x="14167" y="15732"/>
                      <a:pt x="14322" y="16402"/>
                      <a:pt x="14451" y="17081"/>
                    </a:cubicBezTo>
                    <a:cubicBezTo>
                      <a:pt x="14683" y="18293"/>
                      <a:pt x="14786" y="19531"/>
                      <a:pt x="14855" y="20778"/>
                    </a:cubicBezTo>
                    <a:cubicBezTo>
                      <a:pt x="14907" y="19531"/>
                      <a:pt x="14924" y="18285"/>
                      <a:pt x="14821" y="17038"/>
                    </a:cubicBezTo>
                    <a:cubicBezTo>
                      <a:pt x="14786" y="16626"/>
                      <a:pt x="14735" y="16222"/>
                      <a:pt x="14666" y="15809"/>
                    </a:cubicBezTo>
                    <a:lnTo>
                      <a:pt x="14666" y="15809"/>
                    </a:lnTo>
                    <a:cubicBezTo>
                      <a:pt x="15001" y="17228"/>
                      <a:pt x="15268" y="19248"/>
                      <a:pt x="14993" y="21655"/>
                    </a:cubicBezTo>
                    <a:lnTo>
                      <a:pt x="14958" y="21655"/>
                    </a:lnTo>
                    <a:cubicBezTo>
                      <a:pt x="14743" y="21491"/>
                      <a:pt x="13205" y="20434"/>
                      <a:pt x="9491" y="20434"/>
                    </a:cubicBezTo>
                    <a:cubicBezTo>
                      <a:pt x="5760" y="20434"/>
                      <a:pt x="4239" y="21491"/>
                      <a:pt x="4024" y="21655"/>
                    </a:cubicBezTo>
                    <a:lnTo>
                      <a:pt x="3990" y="21655"/>
                    </a:lnTo>
                    <a:cubicBezTo>
                      <a:pt x="3474" y="17167"/>
                      <a:pt x="4841" y="13995"/>
                      <a:pt x="4987" y="13660"/>
                    </a:cubicBezTo>
                    <a:close/>
                    <a:moveTo>
                      <a:pt x="15328" y="21190"/>
                    </a:moveTo>
                    <a:cubicBezTo>
                      <a:pt x="15775" y="21225"/>
                      <a:pt x="16463" y="21337"/>
                      <a:pt x="17245" y="21655"/>
                    </a:cubicBezTo>
                    <a:lnTo>
                      <a:pt x="15285" y="21655"/>
                    </a:lnTo>
                    <a:cubicBezTo>
                      <a:pt x="15302" y="21491"/>
                      <a:pt x="15311" y="21345"/>
                      <a:pt x="15328" y="21190"/>
                    </a:cubicBezTo>
                    <a:close/>
                    <a:moveTo>
                      <a:pt x="16231" y="13660"/>
                    </a:moveTo>
                    <a:cubicBezTo>
                      <a:pt x="17159" y="17477"/>
                      <a:pt x="18010" y="20890"/>
                      <a:pt x="18208" y="21646"/>
                    </a:cubicBezTo>
                    <a:lnTo>
                      <a:pt x="17958" y="21646"/>
                    </a:lnTo>
                    <a:lnTo>
                      <a:pt x="17958" y="21655"/>
                    </a:lnTo>
                    <a:cubicBezTo>
                      <a:pt x="17013" y="21173"/>
                      <a:pt x="16162" y="20993"/>
                      <a:pt x="15560" y="20915"/>
                    </a:cubicBezTo>
                    <a:cubicBezTo>
                      <a:pt x="15646" y="20133"/>
                      <a:pt x="15990" y="16153"/>
                      <a:pt x="14666" y="13660"/>
                    </a:cubicBezTo>
                    <a:close/>
                    <a:moveTo>
                      <a:pt x="9113" y="30320"/>
                    </a:moveTo>
                    <a:lnTo>
                      <a:pt x="9079" y="30732"/>
                    </a:lnTo>
                    <a:lnTo>
                      <a:pt x="7170" y="30732"/>
                    </a:lnTo>
                    <a:lnTo>
                      <a:pt x="7170" y="30517"/>
                    </a:lnTo>
                    <a:cubicBezTo>
                      <a:pt x="7170" y="30500"/>
                      <a:pt x="7170" y="30474"/>
                      <a:pt x="7162" y="30457"/>
                    </a:cubicBezTo>
                    <a:cubicBezTo>
                      <a:pt x="7703" y="30380"/>
                      <a:pt x="8348" y="30328"/>
                      <a:pt x="9113" y="30320"/>
                    </a:cubicBezTo>
                    <a:close/>
                    <a:moveTo>
                      <a:pt x="9878" y="30328"/>
                    </a:moveTo>
                    <a:cubicBezTo>
                      <a:pt x="10626" y="30328"/>
                      <a:pt x="11262" y="30380"/>
                      <a:pt x="11812" y="30466"/>
                    </a:cubicBezTo>
                    <a:cubicBezTo>
                      <a:pt x="11812" y="30492"/>
                      <a:pt x="11804" y="30509"/>
                      <a:pt x="11804" y="30534"/>
                    </a:cubicBezTo>
                    <a:lnTo>
                      <a:pt x="11804" y="30749"/>
                    </a:lnTo>
                    <a:lnTo>
                      <a:pt x="9912" y="30749"/>
                    </a:lnTo>
                    <a:lnTo>
                      <a:pt x="9878" y="30328"/>
                    </a:lnTo>
                    <a:close/>
                    <a:moveTo>
                      <a:pt x="2949" y="22256"/>
                    </a:moveTo>
                    <a:cubicBezTo>
                      <a:pt x="2881" y="22764"/>
                      <a:pt x="2700" y="24371"/>
                      <a:pt x="2932" y="26546"/>
                    </a:cubicBezTo>
                    <a:cubicBezTo>
                      <a:pt x="2709" y="29228"/>
                      <a:pt x="3018" y="31110"/>
                      <a:pt x="3018" y="31110"/>
                    </a:cubicBezTo>
                    <a:cubicBezTo>
                      <a:pt x="285" y="28007"/>
                      <a:pt x="551" y="23039"/>
                      <a:pt x="611" y="22256"/>
                    </a:cubicBezTo>
                    <a:close/>
                    <a:moveTo>
                      <a:pt x="14649" y="22256"/>
                    </a:moveTo>
                    <a:lnTo>
                      <a:pt x="14864" y="24655"/>
                    </a:lnTo>
                    <a:cubicBezTo>
                      <a:pt x="14924" y="25506"/>
                      <a:pt x="14984" y="26348"/>
                      <a:pt x="14907" y="27199"/>
                    </a:cubicBezTo>
                    <a:cubicBezTo>
                      <a:pt x="15096" y="26374"/>
                      <a:pt x="15182" y="25506"/>
                      <a:pt x="15242" y="24655"/>
                    </a:cubicBezTo>
                    <a:lnTo>
                      <a:pt x="15328" y="23013"/>
                    </a:lnTo>
                    <a:lnTo>
                      <a:pt x="15328" y="23013"/>
                    </a:lnTo>
                    <a:cubicBezTo>
                      <a:pt x="15423" y="25463"/>
                      <a:pt x="15156" y="27956"/>
                      <a:pt x="14520" y="30363"/>
                    </a:cubicBezTo>
                    <a:cubicBezTo>
                      <a:pt x="15182" y="28489"/>
                      <a:pt x="15637" y="26537"/>
                      <a:pt x="15852" y="24534"/>
                    </a:cubicBezTo>
                    <a:lnTo>
                      <a:pt x="15852" y="24534"/>
                    </a:lnTo>
                    <a:cubicBezTo>
                      <a:pt x="15844" y="26193"/>
                      <a:pt x="15612" y="28566"/>
                      <a:pt x="14700" y="31110"/>
                    </a:cubicBezTo>
                    <a:cubicBezTo>
                      <a:pt x="14700" y="31110"/>
                      <a:pt x="13497" y="30019"/>
                      <a:pt x="9483" y="30019"/>
                    </a:cubicBezTo>
                    <a:cubicBezTo>
                      <a:pt x="5460" y="30019"/>
                      <a:pt x="4256" y="31110"/>
                      <a:pt x="4256" y="31110"/>
                    </a:cubicBezTo>
                    <a:cubicBezTo>
                      <a:pt x="2709" y="26778"/>
                      <a:pt x="3139" y="22944"/>
                      <a:pt x="3233" y="22256"/>
                    </a:cubicBezTo>
                    <a:close/>
                    <a:moveTo>
                      <a:pt x="18354" y="22248"/>
                    </a:moveTo>
                    <a:cubicBezTo>
                      <a:pt x="18423" y="23039"/>
                      <a:pt x="18689" y="28007"/>
                      <a:pt x="15956" y="31110"/>
                    </a:cubicBezTo>
                    <a:cubicBezTo>
                      <a:pt x="15956" y="31110"/>
                      <a:pt x="16205" y="29572"/>
                      <a:pt x="16093" y="27311"/>
                    </a:cubicBezTo>
                    <a:cubicBezTo>
                      <a:pt x="16239" y="26107"/>
                      <a:pt x="16523" y="23451"/>
                      <a:pt x="16506" y="22248"/>
                    </a:cubicBezTo>
                    <a:close/>
                    <a:moveTo>
                      <a:pt x="13067" y="31704"/>
                    </a:moveTo>
                    <a:cubicBezTo>
                      <a:pt x="13222" y="31704"/>
                      <a:pt x="13351" y="31712"/>
                      <a:pt x="13445" y="31712"/>
                    </a:cubicBezTo>
                    <a:cubicBezTo>
                      <a:pt x="13531" y="31712"/>
                      <a:pt x="13583" y="31721"/>
                      <a:pt x="13583" y="31721"/>
                    </a:cubicBezTo>
                    <a:cubicBezTo>
                      <a:pt x="13583" y="31721"/>
                      <a:pt x="13531" y="31738"/>
                      <a:pt x="13445" y="31747"/>
                    </a:cubicBezTo>
                    <a:cubicBezTo>
                      <a:pt x="13359" y="31755"/>
                      <a:pt x="13231" y="31781"/>
                      <a:pt x="13076" y="31798"/>
                    </a:cubicBezTo>
                    <a:cubicBezTo>
                      <a:pt x="12930" y="31807"/>
                      <a:pt x="12749" y="31841"/>
                      <a:pt x="12551" y="31850"/>
                    </a:cubicBezTo>
                    <a:cubicBezTo>
                      <a:pt x="12362" y="31867"/>
                      <a:pt x="12156" y="31884"/>
                      <a:pt x="11950" y="31893"/>
                    </a:cubicBezTo>
                    <a:cubicBezTo>
                      <a:pt x="11743" y="31910"/>
                      <a:pt x="11546" y="31918"/>
                      <a:pt x="11348" y="31918"/>
                    </a:cubicBezTo>
                    <a:cubicBezTo>
                      <a:pt x="11253" y="31923"/>
                      <a:pt x="11159" y="31923"/>
                      <a:pt x="11070" y="31923"/>
                    </a:cubicBezTo>
                    <a:cubicBezTo>
                      <a:pt x="10980" y="31923"/>
                      <a:pt x="10897" y="31923"/>
                      <a:pt x="10824" y="31927"/>
                    </a:cubicBezTo>
                    <a:cubicBezTo>
                      <a:pt x="10669" y="31927"/>
                      <a:pt x="10540" y="31918"/>
                      <a:pt x="10445" y="31918"/>
                    </a:cubicBezTo>
                    <a:cubicBezTo>
                      <a:pt x="10359" y="31918"/>
                      <a:pt x="10308" y="31910"/>
                      <a:pt x="10308" y="31910"/>
                    </a:cubicBezTo>
                    <a:cubicBezTo>
                      <a:pt x="10308" y="31910"/>
                      <a:pt x="10351" y="31910"/>
                      <a:pt x="10445" y="31884"/>
                    </a:cubicBezTo>
                    <a:cubicBezTo>
                      <a:pt x="10531" y="31875"/>
                      <a:pt x="10660" y="31850"/>
                      <a:pt x="10815" y="31833"/>
                    </a:cubicBezTo>
                    <a:cubicBezTo>
                      <a:pt x="10961" y="31807"/>
                      <a:pt x="11142" y="31790"/>
                      <a:pt x="11339" y="31781"/>
                    </a:cubicBezTo>
                    <a:cubicBezTo>
                      <a:pt x="11528" y="31764"/>
                      <a:pt x="11735" y="31747"/>
                      <a:pt x="11941" y="31738"/>
                    </a:cubicBezTo>
                    <a:cubicBezTo>
                      <a:pt x="12147" y="31721"/>
                      <a:pt x="12345" y="31712"/>
                      <a:pt x="12543" y="31712"/>
                    </a:cubicBezTo>
                    <a:cubicBezTo>
                      <a:pt x="12637" y="31708"/>
                      <a:pt x="12732" y="31708"/>
                      <a:pt x="12821" y="31708"/>
                    </a:cubicBezTo>
                    <a:cubicBezTo>
                      <a:pt x="12910" y="31708"/>
                      <a:pt x="12994" y="31708"/>
                      <a:pt x="13067" y="31704"/>
                    </a:cubicBezTo>
                    <a:close/>
                    <a:moveTo>
                      <a:pt x="5374" y="31747"/>
                    </a:moveTo>
                    <a:cubicBezTo>
                      <a:pt x="5374" y="31747"/>
                      <a:pt x="5442" y="31755"/>
                      <a:pt x="5528" y="31755"/>
                    </a:cubicBezTo>
                    <a:cubicBezTo>
                      <a:pt x="5614" y="31755"/>
                      <a:pt x="5743" y="31755"/>
                      <a:pt x="5889" y="31764"/>
                    </a:cubicBezTo>
                    <a:cubicBezTo>
                      <a:pt x="6044" y="31781"/>
                      <a:pt x="6216" y="31781"/>
                      <a:pt x="6397" y="31790"/>
                    </a:cubicBezTo>
                    <a:cubicBezTo>
                      <a:pt x="6577" y="31798"/>
                      <a:pt x="6783" y="31807"/>
                      <a:pt x="6972" y="31807"/>
                    </a:cubicBezTo>
                    <a:cubicBezTo>
                      <a:pt x="7170" y="31824"/>
                      <a:pt x="7377" y="31833"/>
                      <a:pt x="7557" y="31841"/>
                    </a:cubicBezTo>
                    <a:cubicBezTo>
                      <a:pt x="7738" y="31850"/>
                      <a:pt x="7909" y="31875"/>
                      <a:pt x="8064" y="31875"/>
                    </a:cubicBezTo>
                    <a:cubicBezTo>
                      <a:pt x="8210" y="31884"/>
                      <a:pt x="8331" y="31893"/>
                      <a:pt x="8425" y="31910"/>
                    </a:cubicBezTo>
                    <a:cubicBezTo>
                      <a:pt x="8511" y="31918"/>
                      <a:pt x="8563" y="31918"/>
                      <a:pt x="8563" y="31918"/>
                    </a:cubicBezTo>
                    <a:cubicBezTo>
                      <a:pt x="8563" y="31918"/>
                      <a:pt x="8511" y="31927"/>
                      <a:pt x="8425" y="31927"/>
                    </a:cubicBezTo>
                    <a:cubicBezTo>
                      <a:pt x="8339" y="31936"/>
                      <a:pt x="8210" y="31953"/>
                      <a:pt x="8064" y="31953"/>
                    </a:cubicBezTo>
                    <a:cubicBezTo>
                      <a:pt x="7909" y="31953"/>
                      <a:pt x="7738" y="31961"/>
                      <a:pt x="7548" y="31961"/>
                    </a:cubicBezTo>
                    <a:cubicBezTo>
                      <a:pt x="7359" y="31961"/>
                      <a:pt x="7162" y="31953"/>
                      <a:pt x="6955" y="31953"/>
                    </a:cubicBezTo>
                    <a:cubicBezTo>
                      <a:pt x="6749" y="31936"/>
                      <a:pt x="6560" y="31918"/>
                      <a:pt x="6371" y="31910"/>
                    </a:cubicBezTo>
                    <a:cubicBezTo>
                      <a:pt x="6190" y="31884"/>
                      <a:pt x="6018" y="31867"/>
                      <a:pt x="5872" y="31841"/>
                    </a:cubicBezTo>
                    <a:cubicBezTo>
                      <a:pt x="5717" y="31824"/>
                      <a:pt x="5597" y="31790"/>
                      <a:pt x="5511" y="31781"/>
                    </a:cubicBezTo>
                    <a:cubicBezTo>
                      <a:pt x="5425" y="31755"/>
                      <a:pt x="5374" y="31747"/>
                      <a:pt x="5374" y="31747"/>
                    </a:cubicBezTo>
                    <a:close/>
                    <a:moveTo>
                      <a:pt x="4849" y="31093"/>
                    </a:moveTo>
                    <a:lnTo>
                      <a:pt x="4849" y="31093"/>
                    </a:lnTo>
                    <a:cubicBezTo>
                      <a:pt x="4798" y="31231"/>
                      <a:pt x="4737" y="31377"/>
                      <a:pt x="4677" y="31532"/>
                    </a:cubicBezTo>
                    <a:cubicBezTo>
                      <a:pt x="4626" y="31669"/>
                      <a:pt x="4566" y="31824"/>
                      <a:pt x="4505" y="31970"/>
                    </a:cubicBezTo>
                    <a:lnTo>
                      <a:pt x="4351" y="31970"/>
                    </a:lnTo>
                    <a:lnTo>
                      <a:pt x="4265" y="31403"/>
                    </a:lnTo>
                    <a:cubicBezTo>
                      <a:pt x="4333" y="31403"/>
                      <a:pt x="4411" y="31368"/>
                      <a:pt x="4454" y="31325"/>
                    </a:cubicBezTo>
                    <a:cubicBezTo>
                      <a:pt x="4454" y="31325"/>
                      <a:pt x="4566" y="31231"/>
                      <a:pt x="4849" y="31093"/>
                    </a:cubicBezTo>
                    <a:close/>
                    <a:moveTo>
                      <a:pt x="14125" y="31102"/>
                    </a:moveTo>
                    <a:lnTo>
                      <a:pt x="14125" y="31102"/>
                    </a:lnTo>
                    <a:cubicBezTo>
                      <a:pt x="14400" y="31239"/>
                      <a:pt x="14520" y="31334"/>
                      <a:pt x="14520" y="31334"/>
                    </a:cubicBezTo>
                    <a:cubicBezTo>
                      <a:pt x="14572" y="31377"/>
                      <a:pt x="14649" y="31411"/>
                      <a:pt x="14709" y="31411"/>
                    </a:cubicBezTo>
                    <a:lnTo>
                      <a:pt x="14623" y="31970"/>
                    </a:lnTo>
                    <a:lnTo>
                      <a:pt x="14468" y="31970"/>
                    </a:lnTo>
                    <a:cubicBezTo>
                      <a:pt x="14408" y="31824"/>
                      <a:pt x="14348" y="31678"/>
                      <a:pt x="14296" y="31540"/>
                    </a:cubicBezTo>
                    <a:cubicBezTo>
                      <a:pt x="14228" y="31377"/>
                      <a:pt x="14159" y="31231"/>
                      <a:pt x="14125" y="31102"/>
                    </a:cubicBezTo>
                    <a:close/>
                    <a:moveTo>
                      <a:pt x="14176" y="32056"/>
                    </a:moveTo>
                    <a:cubicBezTo>
                      <a:pt x="14202" y="32142"/>
                      <a:pt x="14253" y="32237"/>
                      <a:pt x="14279" y="32340"/>
                    </a:cubicBezTo>
                    <a:cubicBezTo>
                      <a:pt x="13806" y="32391"/>
                      <a:pt x="12345" y="32555"/>
                      <a:pt x="10050" y="32563"/>
                    </a:cubicBezTo>
                    <a:lnTo>
                      <a:pt x="10024" y="32314"/>
                    </a:lnTo>
                    <a:cubicBezTo>
                      <a:pt x="10549" y="32305"/>
                      <a:pt x="12603" y="32262"/>
                      <a:pt x="14176" y="32056"/>
                    </a:cubicBezTo>
                    <a:close/>
                    <a:moveTo>
                      <a:pt x="5150" y="32529"/>
                    </a:moveTo>
                    <a:cubicBezTo>
                      <a:pt x="5296" y="32537"/>
                      <a:pt x="5468" y="32563"/>
                      <a:pt x="5674" y="32572"/>
                    </a:cubicBezTo>
                    <a:lnTo>
                      <a:pt x="5674" y="32830"/>
                    </a:lnTo>
                    <a:lnTo>
                      <a:pt x="5150" y="32821"/>
                    </a:lnTo>
                    <a:lnTo>
                      <a:pt x="5150" y="32529"/>
                    </a:lnTo>
                    <a:close/>
                    <a:moveTo>
                      <a:pt x="5975" y="32598"/>
                    </a:moveTo>
                    <a:cubicBezTo>
                      <a:pt x="6139" y="32606"/>
                      <a:pt x="6311" y="32615"/>
                      <a:pt x="6500" y="32623"/>
                    </a:cubicBezTo>
                    <a:lnTo>
                      <a:pt x="6500" y="32855"/>
                    </a:lnTo>
                    <a:lnTo>
                      <a:pt x="5975" y="32838"/>
                    </a:lnTo>
                    <a:lnTo>
                      <a:pt x="5975" y="32598"/>
                    </a:lnTo>
                    <a:close/>
                    <a:moveTo>
                      <a:pt x="13824" y="32529"/>
                    </a:moveTo>
                    <a:lnTo>
                      <a:pt x="13824" y="32830"/>
                    </a:lnTo>
                    <a:cubicBezTo>
                      <a:pt x="13652" y="32838"/>
                      <a:pt x="13480" y="32838"/>
                      <a:pt x="13291" y="32855"/>
                    </a:cubicBezTo>
                    <a:lnTo>
                      <a:pt x="13291" y="32580"/>
                    </a:lnTo>
                    <a:cubicBezTo>
                      <a:pt x="13497" y="32563"/>
                      <a:pt x="13669" y="32555"/>
                      <a:pt x="13824" y="32529"/>
                    </a:cubicBezTo>
                    <a:close/>
                    <a:moveTo>
                      <a:pt x="6801" y="32649"/>
                    </a:moveTo>
                    <a:cubicBezTo>
                      <a:pt x="6972" y="32658"/>
                      <a:pt x="7144" y="32666"/>
                      <a:pt x="7334" y="32666"/>
                    </a:cubicBezTo>
                    <a:lnTo>
                      <a:pt x="7334" y="32873"/>
                    </a:lnTo>
                    <a:lnTo>
                      <a:pt x="7058" y="32873"/>
                    </a:lnTo>
                    <a:lnTo>
                      <a:pt x="6801" y="32864"/>
                    </a:lnTo>
                    <a:lnTo>
                      <a:pt x="6801" y="32649"/>
                    </a:lnTo>
                    <a:close/>
                    <a:moveTo>
                      <a:pt x="12990" y="32606"/>
                    </a:moveTo>
                    <a:lnTo>
                      <a:pt x="12990" y="32855"/>
                    </a:lnTo>
                    <a:cubicBezTo>
                      <a:pt x="12818" y="32864"/>
                      <a:pt x="12637" y="32864"/>
                      <a:pt x="12465" y="32873"/>
                    </a:cubicBezTo>
                    <a:lnTo>
                      <a:pt x="12465" y="32641"/>
                    </a:lnTo>
                    <a:cubicBezTo>
                      <a:pt x="12663" y="32623"/>
                      <a:pt x="12835" y="32615"/>
                      <a:pt x="12990" y="32606"/>
                    </a:cubicBezTo>
                    <a:close/>
                    <a:moveTo>
                      <a:pt x="7634" y="32692"/>
                    </a:moveTo>
                    <a:cubicBezTo>
                      <a:pt x="7806" y="32692"/>
                      <a:pt x="7987" y="32692"/>
                      <a:pt x="8159" y="32701"/>
                    </a:cubicBezTo>
                    <a:lnTo>
                      <a:pt x="8159" y="32898"/>
                    </a:lnTo>
                    <a:cubicBezTo>
                      <a:pt x="7987" y="32898"/>
                      <a:pt x="7806" y="32881"/>
                      <a:pt x="7634" y="32881"/>
                    </a:cubicBezTo>
                    <a:lnTo>
                      <a:pt x="7634" y="32692"/>
                    </a:lnTo>
                    <a:close/>
                    <a:moveTo>
                      <a:pt x="8932" y="32701"/>
                    </a:moveTo>
                    <a:lnTo>
                      <a:pt x="8924" y="32898"/>
                    </a:lnTo>
                    <a:lnTo>
                      <a:pt x="8468" y="32898"/>
                    </a:lnTo>
                    <a:lnTo>
                      <a:pt x="8468" y="32701"/>
                    </a:lnTo>
                    <a:close/>
                    <a:moveTo>
                      <a:pt x="12165" y="32658"/>
                    </a:moveTo>
                    <a:lnTo>
                      <a:pt x="12165" y="32881"/>
                    </a:lnTo>
                    <a:cubicBezTo>
                      <a:pt x="12079" y="32881"/>
                      <a:pt x="12001" y="32881"/>
                      <a:pt x="11915" y="32898"/>
                    </a:cubicBezTo>
                    <a:lnTo>
                      <a:pt x="11640" y="32898"/>
                    </a:lnTo>
                    <a:lnTo>
                      <a:pt x="11640" y="32684"/>
                    </a:lnTo>
                    <a:cubicBezTo>
                      <a:pt x="11821" y="32666"/>
                      <a:pt x="11993" y="32666"/>
                      <a:pt x="12165" y="32658"/>
                    </a:cubicBezTo>
                    <a:close/>
                    <a:moveTo>
                      <a:pt x="10514" y="32701"/>
                    </a:moveTo>
                    <a:lnTo>
                      <a:pt x="10514" y="32907"/>
                    </a:lnTo>
                    <a:lnTo>
                      <a:pt x="10084" y="32907"/>
                    </a:lnTo>
                    <a:lnTo>
                      <a:pt x="10067" y="32701"/>
                    </a:lnTo>
                    <a:close/>
                    <a:moveTo>
                      <a:pt x="11331" y="32692"/>
                    </a:moveTo>
                    <a:lnTo>
                      <a:pt x="11331" y="32898"/>
                    </a:lnTo>
                    <a:cubicBezTo>
                      <a:pt x="11159" y="32898"/>
                      <a:pt x="10970" y="32898"/>
                      <a:pt x="10798" y="32907"/>
                    </a:cubicBezTo>
                    <a:lnTo>
                      <a:pt x="10798" y="32701"/>
                    </a:lnTo>
                    <a:cubicBezTo>
                      <a:pt x="10987" y="32701"/>
                      <a:pt x="11159" y="32692"/>
                      <a:pt x="11331" y="32692"/>
                    </a:cubicBezTo>
                    <a:close/>
                    <a:moveTo>
                      <a:pt x="14339" y="32477"/>
                    </a:moveTo>
                    <a:cubicBezTo>
                      <a:pt x="14400" y="32658"/>
                      <a:pt x="14468" y="32855"/>
                      <a:pt x="14529" y="33045"/>
                    </a:cubicBezTo>
                    <a:cubicBezTo>
                      <a:pt x="14425" y="33053"/>
                      <a:pt x="14296" y="33079"/>
                      <a:pt x="14133" y="33096"/>
                    </a:cubicBezTo>
                    <a:lnTo>
                      <a:pt x="14133" y="32838"/>
                    </a:lnTo>
                    <a:lnTo>
                      <a:pt x="14357" y="32812"/>
                    </a:lnTo>
                    <a:cubicBezTo>
                      <a:pt x="14279" y="32812"/>
                      <a:pt x="14210" y="32812"/>
                      <a:pt x="14133" y="32821"/>
                    </a:cubicBezTo>
                    <a:lnTo>
                      <a:pt x="14133" y="32494"/>
                    </a:lnTo>
                    <a:cubicBezTo>
                      <a:pt x="14219" y="32486"/>
                      <a:pt x="14279" y="32477"/>
                      <a:pt x="14339" y="32477"/>
                    </a:cubicBezTo>
                    <a:close/>
                    <a:moveTo>
                      <a:pt x="5150" y="32881"/>
                    </a:moveTo>
                    <a:cubicBezTo>
                      <a:pt x="5322" y="32916"/>
                      <a:pt x="5494" y="32941"/>
                      <a:pt x="5674" y="32959"/>
                    </a:cubicBezTo>
                    <a:lnTo>
                      <a:pt x="5674" y="33182"/>
                    </a:lnTo>
                    <a:cubicBezTo>
                      <a:pt x="5485" y="33165"/>
                      <a:pt x="5296" y="33156"/>
                      <a:pt x="5150" y="33131"/>
                    </a:cubicBezTo>
                    <a:lnTo>
                      <a:pt x="5150" y="32881"/>
                    </a:lnTo>
                    <a:close/>
                    <a:moveTo>
                      <a:pt x="13824" y="32898"/>
                    </a:moveTo>
                    <a:lnTo>
                      <a:pt x="13824" y="33131"/>
                    </a:lnTo>
                    <a:cubicBezTo>
                      <a:pt x="13669" y="33156"/>
                      <a:pt x="13497" y="33174"/>
                      <a:pt x="13291" y="33182"/>
                    </a:cubicBezTo>
                    <a:lnTo>
                      <a:pt x="13291" y="32967"/>
                    </a:lnTo>
                    <a:cubicBezTo>
                      <a:pt x="13463" y="32950"/>
                      <a:pt x="13652" y="32916"/>
                      <a:pt x="13824" y="32898"/>
                    </a:cubicBezTo>
                    <a:close/>
                    <a:moveTo>
                      <a:pt x="5975" y="33002"/>
                    </a:moveTo>
                    <a:cubicBezTo>
                      <a:pt x="6147" y="33027"/>
                      <a:pt x="6328" y="33045"/>
                      <a:pt x="6500" y="33053"/>
                    </a:cubicBezTo>
                    <a:lnTo>
                      <a:pt x="6500" y="33251"/>
                    </a:lnTo>
                    <a:cubicBezTo>
                      <a:pt x="6311" y="33242"/>
                      <a:pt x="6139" y="33225"/>
                      <a:pt x="5975" y="33217"/>
                    </a:cubicBezTo>
                    <a:lnTo>
                      <a:pt x="5975" y="33002"/>
                    </a:lnTo>
                    <a:close/>
                    <a:moveTo>
                      <a:pt x="12990" y="33027"/>
                    </a:moveTo>
                    <a:lnTo>
                      <a:pt x="12990" y="33217"/>
                    </a:lnTo>
                    <a:cubicBezTo>
                      <a:pt x="12835" y="33225"/>
                      <a:pt x="12646" y="33242"/>
                      <a:pt x="12465" y="33251"/>
                    </a:cubicBezTo>
                    <a:lnTo>
                      <a:pt x="12465" y="33079"/>
                    </a:lnTo>
                    <a:cubicBezTo>
                      <a:pt x="12637" y="33053"/>
                      <a:pt x="12818" y="33045"/>
                      <a:pt x="12990" y="33027"/>
                    </a:cubicBezTo>
                    <a:close/>
                    <a:moveTo>
                      <a:pt x="12165" y="33088"/>
                    </a:moveTo>
                    <a:lnTo>
                      <a:pt x="12165" y="33251"/>
                    </a:lnTo>
                    <a:cubicBezTo>
                      <a:pt x="11993" y="33259"/>
                      <a:pt x="11821" y="33259"/>
                      <a:pt x="11640" y="33268"/>
                    </a:cubicBezTo>
                    <a:lnTo>
                      <a:pt x="11640" y="33131"/>
                    </a:lnTo>
                    <a:cubicBezTo>
                      <a:pt x="11735" y="33122"/>
                      <a:pt x="11829" y="33122"/>
                      <a:pt x="11932" y="33113"/>
                    </a:cubicBezTo>
                    <a:cubicBezTo>
                      <a:pt x="12001" y="33113"/>
                      <a:pt x="12079" y="33096"/>
                      <a:pt x="12165" y="33088"/>
                    </a:cubicBezTo>
                    <a:close/>
                    <a:moveTo>
                      <a:pt x="6801" y="33079"/>
                    </a:moveTo>
                    <a:cubicBezTo>
                      <a:pt x="6887" y="33088"/>
                      <a:pt x="6964" y="33088"/>
                      <a:pt x="7050" y="33096"/>
                    </a:cubicBezTo>
                    <a:cubicBezTo>
                      <a:pt x="7144" y="33113"/>
                      <a:pt x="7230" y="33113"/>
                      <a:pt x="7334" y="33122"/>
                    </a:cubicBezTo>
                    <a:lnTo>
                      <a:pt x="7334" y="33285"/>
                    </a:lnTo>
                    <a:cubicBezTo>
                      <a:pt x="7144" y="33268"/>
                      <a:pt x="6964" y="33268"/>
                      <a:pt x="6801" y="33259"/>
                    </a:cubicBezTo>
                    <a:lnTo>
                      <a:pt x="6801" y="33079"/>
                    </a:lnTo>
                    <a:close/>
                    <a:moveTo>
                      <a:pt x="7634" y="33139"/>
                    </a:moveTo>
                    <a:cubicBezTo>
                      <a:pt x="7806" y="33156"/>
                      <a:pt x="7987" y="33165"/>
                      <a:pt x="8159" y="33165"/>
                    </a:cubicBezTo>
                    <a:lnTo>
                      <a:pt x="8159" y="33302"/>
                    </a:lnTo>
                    <a:cubicBezTo>
                      <a:pt x="7970" y="33302"/>
                      <a:pt x="7806" y="33294"/>
                      <a:pt x="7634" y="33294"/>
                    </a:cubicBezTo>
                    <a:lnTo>
                      <a:pt x="7634" y="33139"/>
                    </a:lnTo>
                    <a:close/>
                    <a:moveTo>
                      <a:pt x="11331" y="33148"/>
                    </a:moveTo>
                    <a:lnTo>
                      <a:pt x="11331" y="33294"/>
                    </a:lnTo>
                    <a:cubicBezTo>
                      <a:pt x="11167" y="33302"/>
                      <a:pt x="10987" y="33302"/>
                      <a:pt x="10798" y="33302"/>
                    </a:cubicBezTo>
                    <a:lnTo>
                      <a:pt x="10798" y="33174"/>
                    </a:lnTo>
                    <a:cubicBezTo>
                      <a:pt x="10970" y="33165"/>
                      <a:pt x="11150" y="33165"/>
                      <a:pt x="11331" y="33148"/>
                    </a:cubicBezTo>
                    <a:close/>
                    <a:moveTo>
                      <a:pt x="8468" y="33182"/>
                    </a:moveTo>
                    <a:cubicBezTo>
                      <a:pt x="8606" y="33182"/>
                      <a:pt x="8752" y="33199"/>
                      <a:pt x="8889" y="33199"/>
                    </a:cubicBezTo>
                    <a:lnTo>
                      <a:pt x="8881" y="33311"/>
                    </a:lnTo>
                    <a:lnTo>
                      <a:pt x="8468" y="33311"/>
                    </a:lnTo>
                    <a:lnTo>
                      <a:pt x="8468" y="33182"/>
                    </a:lnTo>
                    <a:close/>
                    <a:moveTo>
                      <a:pt x="10497" y="33182"/>
                    </a:moveTo>
                    <a:lnTo>
                      <a:pt x="10497" y="33311"/>
                    </a:lnTo>
                    <a:lnTo>
                      <a:pt x="10101" y="33311"/>
                    </a:lnTo>
                    <a:lnTo>
                      <a:pt x="10093" y="33199"/>
                    </a:lnTo>
                    <a:cubicBezTo>
                      <a:pt x="10230" y="33199"/>
                      <a:pt x="10368" y="33182"/>
                      <a:pt x="10497" y="33182"/>
                    </a:cubicBezTo>
                    <a:close/>
                    <a:moveTo>
                      <a:pt x="14563" y="33174"/>
                    </a:moveTo>
                    <a:cubicBezTo>
                      <a:pt x="14572" y="33217"/>
                      <a:pt x="14580" y="33268"/>
                      <a:pt x="14589" y="33311"/>
                    </a:cubicBezTo>
                    <a:cubicBezTo>
                      <a:pt x="14202" y="33388"/>
                      <a:pt x="12852" y="33578"/>
                      <a:pt x="10119" y="33595"/>
                    </a:cubicBezTo>
                    <a:lnTo>
                      <a:pt x="10119" y="33595"/>
                    </a:lnTo>
                    <a:cubicBezTo>
                      <a:pt x="10136" y="33595"/>
                      <a:pt x="10136" y="33586"/>
                      <a:pt x="10127" y="33569"/>
                    </a:cubicBezTo>
                    <a:lnTo>
                      <a:pt x="10110" y="33457"/>
                    </a:lnTo>
                    <a:cubicBezTo>
                      <a:pt x="12706" y="33440"/>
                      <a:pt x="14064" y="33259"/>
                      <a:pt x="14563" y="33174"/>
                    </a:cubicBezTo>
                    <a:close/>
                    <a:moveTo>
                      <a:pt x="15809" y="28067"/>
                    </a:moveTo>
                    <a:cubicBezTo>
                      <a:pt x="15835" y="29864"/>
                      <a:pt x="15655" y="31042"/>
                      <a:pt x="15646" y="31067"/>
                    </a:cubicBezTo>
                    <a:cubicBezTo>
                      <a:pt x="15620" y="31196"/>
                      <a:pt x="15689" y="31325"/>
                      <a:pt x="15809" y="31377"/>
                    </a:cubicBezTo>
                    <a:cubicBezTo>
                      <a:pt x="15818" y="31377"/>
                      <a:pt x="15827" y="31386"/>
                      <a:pt x="15835" y="31386"/>
                    </a:cubicBezTo>
                    <a:lnTo>
                      <a:pt x="15294" y="34007"/>
                    </a:lnTo>
                    <a:lnTo>
                      <a:pt x="15044" y="34007"/>
                    </a:lnTo>
                    <a:lnTo>
                      <a:pt x="15044" y="34016"/>
                    </a:lnTo>
                    <a:cubicBezTo>
                      <a:pt x="14958" y="33483"/>
                      <a:pt x="14829" y="33002"/>
                      <a:pt x="14683" y="32563"/>
                    </a:cubicBezTo>
                    <a:cubicBezTo>
                      <a:pt x="14778" y="32365"/>
                      <a:pt x="14786" y="32228"/>
                      <a:pt x="14769" y="32056"/>
                    </a:cubicBezTo>
                    <a:lnTo>
                      <a:pt x="14872" y="31334"/>
                    </a:lnTo>
                    <a:cubicBezTo>
                      <a:pt x="14915" y="31308"/>
                      <a:pt x="14950" y="31257"/>
                      <a:pt x="14967" y="31205"/>
                    </a:cubicBezTo>
                    <a:cubicBezTo>
                      <a:pt x="15371" y="30113"/>
                      <a:pt x="15629" y="29047"/>
                      <a:pt x="15809" y="28067"/>
                    </a:cubicBezTo>
                    <a:close/>
                    <a:moveTo>
                      <a:pt x="3147" y="28067"/>
                    </a:moveTo>
                    <a:cubicBezTo>
                      <a:pt x="3336" y="29056"/>
                      <a:pt x="3603" y="30113"/>
                      <a:pt x="3990" y="31205"/>
                    </a:cubicBezTo>
                    <a:cubicBezTo>
                      <a:pt x="4007" y="31274"/>
                      <a:pt x="4050" y="31317"/>
                      <a:pt x="4110" y="31360"/>
                    </a:cubicBezTo>
                    <a:lnTo>
                      <a:pt x="4205" y="32013"/>
                    </a:lnTo>
                    <a:cubicBezTo>
                      <a:pt x="4170" y="32219"/>
                      <a:pt x="4179" y="32357"/>
                      <a:pt x="4290" y="32572"/>
                    </a:cubicBezTo>
                    <a:cubicBezTo>
                      <a:pt x="4136" y="33010"/>
                      <a:pt x="3998" y="33500"/>
                      <a:pt x="3921" y="34025"/>
                    </a:cubicBezTo>
                    <a:lnTo>
                      <a:pt x="3680" y="34025"/>
                    </a:lnTo>
                    <a:lnTo>
                      <a:pt x="3680" y="34016"/>
                    </a:lnTo>
                    <a:lnTo>
                      <a:pt x="3130" y="31377"/>
                    </a:lnTo>
                    <a:cubicBezTo>
                      <a:pt x="3139" y="31377"/>
                      <a:pt x="3139" y="31377"/>
                      <a:pt x="3147" y="31368"/>
                    </a:cubicBezTo>
                    <a:cubicBezTo>
                      <a:pt x="3268" y="31317"/>
                      <a:pt x="3336" y="31188"/>
                      <a:pt x="3311" y="31059"/>
                    </a:cubicBezTo>
                    <a:cubicBezTo>
                      <a:pt x="3311" y="31033"/>
                      <a:pt x="3121" y="29864"/>
                      <a:pt x="3147" y="28067"/>
                    </a:cubicBezTo>
                    <a:close/>
                    <a:moveTo>
                      <a:pt x="14657" y="33612"/>
                    </a:moveTo>
                    <a:cubicBezTo>
                      <a:pt x="14666" y="33681"/>
                      <a:pt x="14692" y="33741"/>
                      <a:pt x="14700" y="33810"/>
                    </a:cubicBezTo>
                    <a:cubicBezTo>
                      <a:pt x="14417" y="33861"/>
                      <a:pt x="14133" y="33904"/>
                      <a:pt x="13841" y="33939"/>
                    </a:cubicBezTo>
                    <a:cubicBezTo>
                      <a:pt x="13488" y="33982"/>
                      <a:pt x="13127" y="34007"/>
                      <a:pt x="12775" y="34033"/>
                    </a:cubicBezTo>
                    <a:cubicBezTo>
                      <a:pt x="12422" y="34050"/>
                      <a:pt x="12070" y="34076"/>
                      <a:pt x="11709" y="34085"/>
                    </a:cubicBezTo>
                    <a:cubicBezTo>
                      <a:pt x="11357" y="34093"/>
                      <a:pt x="11004" y="34111"/>
                      <a:pt x="10652" y="34111"/>
                    </a:cubicBezTo>
                    <a:cubicBezTo>
                      <a:pt x="11004" y="34119"/>
                      <a:pt x="11357" y="34145"/>
                      <a:pt x="11726" y="34153"/>
                    </a:cubicBezTo>
                    <a:cubicBezTo>
                      <a:pt x="12079" y="34162"/>
                      <a:pt x="12431" y="34171"/>
                      <a:pt x="12801" y="34171"/>
                    </a:cubicBezTo>
                    <a:cubicBezTo>
                      <a:pt x="13153" y="34171"/>
                      <a:pt x="13523" y="34162"/>
                      <a:pt x="13875" y="34153"/>
                    </a:cubicBezTo>
                    <a:cubicBezTo>
                      <a:pt x="14176" y="34145"/>
                      <a:pt x="14468" y="34119"/>
                      <a:pt x="14769" y="34076"/>
                    </a:cubicBezTo>
                    <a:cubicBezTo>
                      <a:pt x="14821" y="34386"/>
                      <a:pt x="14838" y="34695"/>
                      <a:pt x="14838" y="35030"/>
                    </a:cubicBezTo>
                    <a:cubicBezTo>
                      <a:pt x="14838" y="35237"/>
                      <a:pt x="14821" y="35434"/>
                      <a:pt x="14778" y="35623"/>
                    </a:cubicBezTo>
                    <a:cubicBezTo>
                      <a:pt x="14640" y="36010"/>
                      <a:pt x="14279" y="36311"/>
                      <a:pt x="13841" y="36517"/>
                    </a:cubicBezTo>
                    <a:cubicBezTo>
                      <a:pt x="13746" y="36526"/>
                      <a:pt x="13652" y="36526"/>
                      <a:pt x="13549" y="36535"/>
                    </a:cubicBezTo>
                    <a:cubicBezTo>
                      <a:pt x="13282" y="36552"/>
                      <a:pt x="13016" y="36552"/>
                      <a:pt x="12741" y="36552"/>
                    </a:cubicBezTo>
                    <a:cubicBezTo>
                      <a:pt x="12208" y="36552"/>
                      <a:pt x="11666" y="36526"/>
                      <a:pt x="11133" y="36509"/>
                    </a:cubicBezTo>
                    <a:lnTo>
                      <a:pt x="11133" y="36509"/>
                    </a:lnTo>
                    <a:cubicBezTo>
                      <a:pt x="11666" y="36578"/>
                      <a:pt x="12199" y="36646"/>
                      <a:pt x="12732" y="36698"/>
                    </a:cubicBezTo>
                    <a:cubicBezTo>
                      <a:pt x="12904" y="36707"/>
                      <a:pt x="13067" y="36732"/>
                      <a:pt x="13239" y="36741"/>
                    </a:cubicBezTo>
                    <a:cubicBezTo>
                      <a:pt x="12869" y="36842"/>
                      <a:pt x="12480" y="36894"/>
                      <a:pt x="12120" y="36894"/>
                    </a:cubicBezTo>
                    <a:cubicBezTo>
                      <a:pt x="11410" y="36894"/>
                      <a:pt x="10812" y="36693"/>
                      <a:pt x="10686" y="36277"/>
                    </a:cubicBezTo>
                    <a:cubicBezTo>
                      <a:pt x="10660" y="36217"/>
                      <a:pt x="10643" y="36139"/>
                      <a:pt x="10617" y="36062"/>
                    </a:cubicBezTo>
                    <a:lnTo>
                      <a:pt x="10617" y="36062"/>
                    </a:lnTo>
                    <a:cubicBezTo>
                      <a:pt x="10703" y="36079"/>
                      <a:pt x="10798" y="36088"/>
                      <a:pt x="10884" y="36096"/>
                    </a:cubicBezTo>
                    <a:cubicBezTo>
                      <a:pt x="11236" y="36139"/>
                      <a:pt x="11580" y="36174"/>
                      <a:pt x="11941" y="36191"/>
                    </a:cubicBezTo>
                    <a:cubicBezTo>
                      <a:pt x="12294" y="36217"/>
                      <a:pt x="12637" y="36225"/>
                      <a:pt x="12990" y="36225"/>
                    </a:cubicBezTo>
                    <a:cubicBezTo>
                      <a:pt x="13342" y="36225"/>
                      <a:pt x="13686" y="36225"/>
                      <a:pt x="14047" y="36199"/>
                    </a:cubicBezTo>
                    <a:cubicBezTo>
                      <a:pt x="13686" y="36191"/>
                      <a:pt x="13342" y="36174"/>
                      <a:pt x="12990" y="36148"/>
                    </a:cubicBezTo>
                    <a:cubicBezTo>
                      <a:pt x="12646" y="36131"/>
                      <a:pt x="12294" y="36088"/>
                      <a:pt x="11950" y="36045"/>
                    </a:cubicBezTo>
                    <a:cubicBezTo>
                      <a:pt x="11606" y="36002"/>
                      <a:pt x="11262" y="35942"/>
                      <a:pt x="10918" y="35881"/>
                    </a:cubicBezTo>
                    <a:cubicBezTo>
                      <a:pt x="10798" y="35856"/>
                      <a:pt x="10669" y="35830"/>
                      <a:pt x="10549" y="35804"/>
                    </a:cubicBezTo>
                    <a:cubicBezTo>
                      <a:pt x="10497" y="35580"/>
                      <a:pt x="10445" y="35323"/>
                      <a:pt x="10394" y="35056"/>
                    </a:cubicBezTo>
                    <a:lnTo>
                      <a:pt x="10394" y="35056"/>
                    </a:lnTo>
                    <a:cubicBezTo>
                      <a:pt x="10583" y="35082"/>
                      <a:pt x="10789" y="35116"/>
                      <a:pt x="10978" y="35142"/>
                    </a:cubicBezTo>
                    <a:cubicBezTo>
                      <a:pt x="11365" y="35194"/>
                      <a:pt x="11752" y="35228"/>
                      <a:pt x="12139" y="35245"/>
                    </a:cubicBezTo>
                    <a:cubicBezTo>
                      <a:pt x="12526" y="35271"/>
                      <a:pt x="12912" y="35280"/>
                      <a:pt x="13316" y="35288"/>
                    </a:cubicBezTo>
                    <a:cubicBezTo>
                      <a:pt x="13703" y="35288"/>
                      <a:pt x="14090" y="35288"/>
                      <a:pt x="14477" y="35280"/>
                    </a:cubicBezTo>
                    <a:cubicBezTo>
                      <a:pt x="14090" y="35271"/>
                      <a:pt x="13703" y="35245"/>
                      <a:pt x="13316" y="35211"/>
                    </a:cubicBezTo>
                    <a:cubicBezTo>
                      <a:pt x="12930" y="35185"/>
                      <a:pt x="12543" y="35151"/>
                      <a:pt x="12156" y="35099"/>
                    </a:cubicBezTo>
                    <a:cubicBezTo>
                      <a:pt x="11769" y="35039"/>
                      <a:pt x="11391" y="34987"/>
                      <a:pt x="11004" y="34910"/>
                    </a:cubicBezTo>
                    <a:cubicBezTo>
                      <a:pt x="10781" y="34867"/>
                      <a:pt x="10549" y="34815"/>
                      <a:pt x="10325" y="34764"/>
                    </a:cubicBezTo>
                    <a:cubicBezTo>
                      <a:pt x="10273" y="34480"/>
                      <a:pt x="10222" y="34196"/>
                      <a:pt x="10162" y="33904"/>
                    </a:cubicBezTo>
                    <a:cubicBezTo>
                      <a:pt x="12938" y="33878"/>
                      <a:pt x="14271" y="33689"/>
                      <a:pt x="14657" y="33612"/>
                    </a:cubicBezTo>
                    <a:close/>
                    <a:moveTo>
                      <a:pt x="5202" y="31016"/>
                    </a:moveTo>
                    <a:cubicBezTo>
                      <a:pt x="5099" y="31368"/>
                      <a:pt x="4952" y="31712"/>
                      <a:pt x="4841" y="32056"/>
                    </a:cubicBezTo>
                    <a:cubicBezTo>
                      <a:pt x="6414" y="32262"/>
                      <a:pt x="8477" y="32305"/>
                      <a:pt x="8967" y="32314"/>
                    </a:cubicBezTo>
                    <a:lnTo>
                      <a:pt x="8941" y="32563"/>
                    </a:lnTo>
                    <a:cubicBezTo>
                      <a:pt x="6706" y="32555"/>
                      <a:pt x="5253" y="32400"/>
                      <a:pt x="4737" y="32340"/>
                    </a:cubicBezTo>
                    <a:cubicBezTo>
                      <a:pt x="4720" y="32383"/>
                      <a:pt x="4703" y="32434"/>
                      <a:pt x="4686" y="32477"/>
                    </a:cubicBezTo>
                    <a:cubicBezTo>
                      <a:pt x="4729" y="32486"/>
                      <a:pt x="4780" y="32486"/>
                      <a:pt x="4849" y="32494"/>
                    </a:cubicBezTo>
                    <a:lnTo>
                      <a:pt x="4849" y="32821"/>
                    </a:lnTo>
                    <a:lnTo>
                      <a:pt x="4643" y="32812"/>
                    </a:lnTo>
                    <a:lnTo>
                      <a:pt x="4643" y="32812"/>
                    </a:lnTo>
                    <a:cubicBezTo>
                      <a:pt x="4703" y="32821"/>
                      <a:pt x="4780" y="32830"/>
                      <a:pt x="4849" y="32838"/>
                    </a:cubicBezTo>
                    <a:lnTo>
                      <a:pt x="4849" y="33096"/>
                    </a:lnTo>
                    <a:cubicBezTo>
                      <a:pt x="4703" y="33079"/>
                      <a:pt x="4600" y="33070"/>
                      <a:pt x="4505" y="33053"/>
                    </a:cubicBezTo>
                    <a:cubicBezTo>
                      <a:pt x="4488" y="33096"/>
                      <a:pt x="4480" y="33148"/>
                      <a:pt x="4462" y="33191"/>
                    </a:cubicBezTo>
                    <a:cubicBezTo>
                      <a:pt x="4995" y="33277"/>
                      <a:pt x="6362" y="33449"/>
                      <a:pt x="8864" y="33466"/>
                    </a:cubicBezTo>
                    <a:lnTo>
                      <a:pt x="8855" y="33612"/>
                    </a:lnTo>
                    <a:cubicBezTo>
                      <a:pt x="6242" y="33603"/>
                      <a:pt x="4892" y="33423"/>
                      <a:pt x="4428" y="33345"/>
                    </a:cubicBezTo>
                    <a:lnTo>
                      <a:pt x="4359" y="33638"/>
                    </a:lnTo>
                    <a:cubicBezTo>
                      <a:pt x="4823" y="33715"/>
                      <a:pt x="6164" y="33904"/>
                      <a:pt x="8829" y="33913"/>
                    </a:cubicBezTo>
                    <a:lnTo>
                      <a:pt x="8769" y="34747"/>
                    </a:lnTo>
                    <a:cubicBezTo>
                      <a:pt x="8503" y="34815"/>
                      <a:pt x="8219" y="34876"/>
                      <a:pt x="7952" y="34927"/>
                    </a:cubicBezTo>
                    <a:cubicBezTo>
                      <a:pt x="7574" y="35005"/>
                      <a:pt x="7187" y="35056"/>
                      <a:pt x="6801" y="35108"/>
                    </a:cubicBezTo>
                    <a:cubicBezTo>
                      <a:pt x="6414" y="35151"/>
                      <a:pt x="6027" y="35194"/>
                      <a:pt x="5640" y="35228"/>
                    </a:cubicBezTo>
                    <a:cubicBezTo>
                      <a:pt x="5253" y="35262"/>
                      <a:pt x="4866" y="35271"/>
                      <a:pt x="4480" y="35288"/>
                    </a:cubicBezTo>
                    <a:cubicBezTo>
                      <a:pt x="4763" y="35301"/>
                      <a:pt x="5046" y="35309"/>
                      <a:pt x="5329" y="35309"/>
                    </a:cubicBezTo>
                    <a:cubicBezTo>
                      <a:pt x="5433" y="35309"/>
                      <a:pt x="5536" y="35308"/>
                      <a:pt x="5640" y="35305"/>
                    </a:cubicBezTo>
                    <a:cubicBezTo>
                      <a:pt x="6027" y="35305"/>
                      <a:pt x="6414" y="35280"/>
                      <a:pt x="6809" y="35262"/>
                    </a:cubicBezTo>
                    <a:cubicBezTo>
                      <a:pt x="7196" y="35237"/>
                      <a:pt x="7583" y="35194"/>
                      <a:pt x="7970" y="35151"/>
                    </a:cubicBezTo>
                    <a:cubicBezTo>
                      <a:pt x="8228" y="35116"/>
                      <a:pt x="8477" y="35073"/>
                      <a:pt x="8735" y="35030"/>
                    </a:cubicBezTo>
                    <a:lnTo>
                      <a:pt x="8735" y="35030"/>
                    </a:lnTo>
                    <a:lnTo>
                      <a:pt x="8683" y="35752"/>
                    </a:lnTo>
                    <a:cubicBezTo>
                      <a:pt x="8468" y="35804"/>
                      <a:pt x="8253" y="35847"/>
                      <a:pt x="8038" y="35890"/>
                    </a:cubicBezTo>
                    <a:cubicBezTo>
                      <a:pt x="7695" y="35959"/>
                      <a:pt x="7351" y="36010"/>
                      <a:pt x="7007" y="36053"/>
                    </a:cubicBezTo>
                    <a:cubicBezTo>
                      <a:pt x="6663" y="36096"/>
                      <a:pt x="6311" y="36131"/>
                      <a:pt x="5967" y="36165"/>
                    </a:cubicBezTo>
                    <a:cubicBezTo>
                      <a:pt x="5623" y="36191"/>
                      <a:pt x="5262" y="36208"/>
                      <a:pt x="4909" y="36217"/>
                    </a:cubicBezTo>
                    <a:cubicBezTo>
                      <a:pt x="5262" y="36225"/>
                      <a:pt x="5606" y="36234"/>
                      <a:pt x="5967" y="36234"/>
                    </a:cubicBezTo>
                    <a:cubicBezTo>
                      <a:pt x="6319" y="36234"/>
                      <a:pt x="6663" y="36225"/>
                      <a:pt x="7015" y="36208"/>
                    </a:cubicBezTo>
                    <a:cubicBezTo>
                      <a:pt x="7368" y="36182"/>
                      <a:pt x="7712" y="36148"/>
                      <a:pt x="8073" y="36105"/>
                    </a:cubicBezTo>
                    <a:cubicBezTo>
                      <a:pt x="8262" y="36088"/>
                      <a:pt x="8460" y="36053"/>
                      <a:pt x="8657" y="36019"/>
                    </a:cubicBezTo>
                    <a:lnTo>
                      <a:pt x="8657" y="36019"/>
                    </a:lnTo>
                    <a:lnTo>
                      <a:pt x="8614" y="36569"/>
                    </a:lnTo>
                    <a:cubicBezTo>
                      <a:pt x="7557" y="36722"/>
                      <a:pt x="6576" y="37019"/>
                      <a:pt x="5800" y="37019"/>
                    </a:cubicBezTo>
                    <a:cubicBezTo>
                      <a:pt x="5440" y="37019"/>
                      <a:pt x="5125" y="36955"/>
                      <a:pt x="4866" y="36784"/>
                    </a:cubicBezTo>
                    <a:lnTo>
                      <a:pt x="4866" y="36784"/>
                    </a:lnTo>
                    <a:cubicBezTo>
                      <a:pt x="4901" y="36818"/>
                      <a:pt x="4918" y="36853"/>
                      <a:pt x="4952" y="36896"/>
                    </a:cubicBezTo>
                    <a:cubicBezTo>
                      <a:pt x="5193" y="37136"/>
                      <a:pt x="5460" y="37368"/>
                      <a:pt x="5752" y="37549"/>
                    </a:cubicBezTo>
                    <a:cubicBezTo>
                      <a:pt x="6036" y="37738"/>
                      <a:pt x="6336" y="37910"/>
                      <a:pt x="6654" y="38073"/>
                    </a:cubicBezTo>
                    <a:cubicBezTo>
                      <a:pt x="6010" y="37807"/>
                      <a:pt x="5374" y="37472"/>
                      <a:pt x="4866" y="36964"/>
                    </a:cubicBezTo>
                    <a:cubicBezTo>
                      <a:pt x="4609" y="36724"/>
                      <a:pt x="4402" y="36423"/>
                      <a:pt x="4265" y="36096"/>
                    </a:cubicBezTo>
                    <a:cubicBezTo>
                      <a:pt x="4127" y="35752"/>
                      <a:pt x="4050" y="35391"/>
                      <a:pt x="4050" y="35030"/>
                    </a:cubicBezTo>
                    <a:cubicBezTo>
                      <a:pt x="4067" y="34325"/>
                      <a:pt x="4196" y="33629"/>
                      <a:pt x="4411" y="32959"/>
                    </a:cubicBezTo>
                    <a:cubicBezTo>
                      <a:pt x="4514" y="32623"/>
                      <a:pt x="4643" y="32305"/>
                      <a:pt x="4780" y="31979"/>
                    </a:cubicBezTo>
                    <a:cubicBezTo>
                      <a:pt x="4918" y="31661"/>
                      <a:pt x="5064" y="31351"/>
                      <a:pt x="5202" y="31016"/>
                    </a:cubicBezTo>
                    <a:close/>
                    <a:moveTo>
                      <a:pt x="8941" y="34343"/>
                    </a:moveTo>
                    <a:cubicBezTo>
                      <a:pt x="8941" y="34343"/>
                      <a:pt x="8950" y="34626"/>
                      <a:pt x="8967" y="35030"/>
                    </a:cubicBezTo>
                    <a:cubicBezTo>
                      <a:pt x="8967" y="35237"/>
                      <a:pt x="8975" y="35486"/>
                      <a:pt x="8975" y="35744"/>
                    </a:cubicBezTo>
                    <a:lnTo>
                      <a:pt x="8975" y="36552"/>
                    </a:lnTo>
                    <a:lnTo>
                      <a:pt x="8975" y="37351"/>
                    </a:lnTo>
                    <a:cubicBezTo>
                      <a:pt x="8975" y="37609"/>
                      <a:pt x="8967" y="37858"/>
                      <a:pt x="8967" y="38065"/>
                    </a:cubicBezTo>
                    <a:cubicBezTo>
                      <a:pt x="8950" y="38486"/>
                      <a:pt x="8941" y="38752"/>
                      <a:pt x="8941" y="38752"/>
                    </a:cubicBezTo>
                    <a:cubicBezTo>
                      <a:pt x="8941" y="38752"/>
                      <a:pt x="8932" y="38469"/>
                      <a:pt x="8924" y="38065"/>
                    </a:cubicBezTo>
                    <a:cubicBezTo>
                      <a:pt x="8924" y="37858"/>
                      <a:pt x="8907" y="37609"/>
                      <a:pt x="8907" y="37351"/>
                    </a:cubicBezTo>
                    <a:lnTo>
                      <a:pt x="8907" y="36552"/>
                    </a:lnTo>
                    <a:cubicBezTo>
                      <a:pt x="8898" y="36277"/>
                      <a:pt x="8907" y="36002"/>
                      <a:pt x="8907" y="35744"/>
                    </a:cubicBezTo>
                    <a:cubicBezTo>
                      <a:pt x="8907" y="35486"/>
                      <a:pt x="8924" y="35237"/>
                      <a:pt x="8924" y="35030"/>
                    </a:cubicBezTo>
                    <a:cubicBezTo>
                      <a:pt x="8932" y="34618"/>
                      <a:pt x="8941" y="34343"/>
                      <a:pt x="8941" y="34343"/>
                    </a:cubicBezTo>
                    <a:close/>
                    <a:moveTo>
                      <a:pt x="9749" y="30302"/>
                    </a:moveTo>
                    <a:lnTo>
                      <a:pt x="9749" y="30414"/>
                    </a:lnTo>
                    <a:lnTo>
                      <a:pt x="9758" y="30414"/>
                    </a:lnTo>
                    <a:lnTo>
                      <a:pt x="9758" y="33440"/>
                    </a:lnTo>
                    <a:lnTo>
                      <a:pt x="9749" y="33440"/>
                    </a:lnTo>
                    <a:lnTo>
                      <a:pt x="9749" y="38942"/>
                    </a:lnTo>
                    <a:lnTo>
                      <a:pt x="9749" y="39242"/>
                    </a:lnTo>
                    <a:lnTo>
                      <a:pt x="9629" y="39242"/>
                    </a:lnTo>
                    <a:lnTo>
                      <a:pt x="9620" y="37162"/>
                    </a:lnTo>
                    <a:lnTo>
                      <a:pt x="9586" y="34962"/>
                    </a:lnTo>
                    <a:lnTo>
                      <a:pt x="9551" y="32752"/>
                    </a:lnTo>
                    <a:cubicBezTo>
                      <a:pt x="9543" y="32022"/>
                      <a:pt x="9534" y="31282"/>
                      <a:pt x="9483" y="30552"/>
                    </a:cubicBezTo>
                    <a:cubicBezTo>
                      <a:pt x="9422" y="31282"/>
                      <a:pt x="9414" y="32022"/>
                      <a:pt x="9405" y="32752"/>
                    </a:cubicBezTo>
                    <a:lnTo>
                      <a:pt x="9371" y="34962"/>
                    </a:lnTo>
                    <a:lnTo>
                      <a:pt x="9336" y="37162"/>
                    </a:lnTo>
                    <a:lnTo>
                      <a:pt x="9328" y="39242"/>
                    </a:lnTo>
                    <a:lnTo>
                      <a:pt x="9190" y="39242"/>
                    </a:lnTo>
                    <a:lnTo>
                      <a:pt x="9190" y="38942"/>
                    </a:lnTo>
                    <a:lnTo>
                      <a:pt x="9190" y="33440"/>
                    </a:lnTo>
                    <a:lnTo>
                      <a:pt x="9190" y="30414"/>
                    </a:lnTo>
                    <a:lnTo>
                      <a:pt x="9190" y="30302"/>
                    </a:lnTo>
                    <a:close/>
                    <a:moveTo>
                      <a:pt x="9508" y="1"/>
                    </a:moveTo>
                    <a:cubicBezTo>
                      <a:pt x="9465" y="456"/>
                      <a:pt x="9431" y="895"/>
                      <a:pt x="9414" y="1342"/>
                    </a:cubicBezTo>
                    <a:lnTo>
                      <a:pt x="5546" y="3998"/>
                    </a:lnTo>
                    <a:lnTo>
                      <a:pt x="4884" y="3998"/>
                    </a:lnTo>
                    <a:cubicBezTo>
                      <a:pt x="4763" y="3998"/>
                      <a:pt x="4652" y="4101"/>
                      <a:pt x="4652" y="4230"/>
                    </a:cubicBezTo>
                    <a:cubicBezTo>
                      <a:pt x="4652" y="4342"/>
                      <a:pt x="4746" y="4454"/>
                      <a:pt x="4884" y="4454"/>
                    </a:cubicBezTo>
                    <a:lnTo>
                      <a:pt x="5073" y="4454"/>
                    </a:lnTo>
                    <a:cubicBezTo>
                      <a:pt x="3749" y="6775"/>
                      <a:pt x="3568" y="8468"/>
                      <a:pt x="3560" y="8545"/>
                    </a:cubicBezTo>
                    <a:cubicBezTo>
                      <a:pt x="3543" y="8657"/>
                      <a:pt x="3586" y="8760"/>
                      <a:pt x="3689" y="8812"/>
                    </a:cubicBezTo>
                    <a:cubicBezTo>
                      <a:pt x="3620" y="8855"/>
                      <a:pt x="3577" y="8932"/>
                      <a:pt x="3577" y="9027"/>
                    </a:cubicBezTo>
                    <a:cubicBezTo>
                      <a:pt x="3577" y="9113"/>
                      <a:pt x="3620" y="9199"/>
                      <a:pt x="3697" y="9242"/>
                    </a:cubicBezTo>
                    <a:cubicBezTo>
                      <a:pt x="2769" y="11262"/>
                      <a:pt x="2614" y="12955"/>
                      <a:pt x="2597" y="13067"/>
                    </a:cubicBezTo>
                    <a:lnTo>
                      <a:pt x="2537" y="13067"/>
                    </a:lnTo>
                    <a:cubicBezTo>
                      <a:pt x="2374" y="13067"/>
                      <a:pt x="2236" y="13196"/>
                      <a:pt x="2236" y="13368"/>
                    </a:cubicBezTo>
                    <a:cubicBezTo>
                      <a:pt x="2236" y="13514"/>
                      <a:pt x="2331" y="13626"/>
                      <a:pt x="2459" y="13660"/>
                    </a:cubicBezTo>
                    <a:cubicBezTo>
                      <a:pt x="1505" y="17563"/>
                      <a:pt x="620" y="21079"/>
                      <a:pt x="482" y="21655"/>
                    </a:cubicBezTo>
                    <a:lnTo>
                      <a:pt x="302" y="21655"/>
                    </a:lnTo>
                    <a:cubicBezTo>
                      <a:pt x="139" y="21655"/>
                      <a:pt x="1" y="21784"/>
                      <a:pt x="1" y="21955"/>
                    </a:cubicBezTo>
                    <a:cubicBezTo>
                      <a:pt x="1" y="22119"/>
                      <a:pt x="130" y="22256"/>
                      <a:pt x="302" y="22256"/>
                    </a:cubicBezTo>
                    <a:lnTo>
                      <a:pt x="345" y="22256"/>
                    </a:lnTo>
                    <a:cubicBezTo>
                      <a:pt x="267" y="23168"/>
                      <a:pt x="18" y="28136"/>
                      <a:pt x="2812" y="31317"/>
                    </a:cubicBezTo>
                    <a:cubicBezTo>
                      <a:pt x="2855" y="31368"/>
                      <a:pt x="2924" y="31403"/>
                      <a:pt x="2984" y="31411"/>
                    </a:cubicBezTo>
                    <a:lnTo>
                      <a:pt x="3534" y="34025"/>
                    </a:lnTo>
                    <a:lnTo>
                      <a:pt x="3517" y="34025"/>
                    </a:lnTo>
                    <a:cubicBezTo>
                      <a:pt x="3517" y="34394"/>
                      <a:pt x="3568" y="34626"/>
                      <a:pt x="3861" y="35030"/>
                    </a:cubicBezTo>
                    <a:lnTo>
                      <a:pt x="3861" y="35039"/>
                    </a:lnTo>
                    <a:cubicBezTo>
                      <a:pt x="3861" y="37343"/>
                      <a:pt x="6268" y="38391"/>
                      <a:pt x="8932" y="39182"/>
                    </a:cubicBezTo>
                    <a:lnTo>
                      <a:pt x="8932" y="39251"/>
                    </a:lnTo>
                    <a:cubicBezTo>
                      <a:pt x="8932" y="39414"/>
                      <a:pt x="9061" y="39543"/>
                      <a:pt x="9225" y="39543"/>
                    </a:cubicBezTo>
                    <a:lnTo>
                      <a:pt x="9783" y="39543"/>
                    </a:lnTo>
                    <a:cubicBezTo>
                      <a:pt x="9938" y="39543"/>
                      <a:pt x="10067" y="39414"/>
                      <a:pt x="10067" y="39251"/>
                    </a:cubicBezTo>
                    <a:lnTo>
                      <a:pt x="10067" y="39182"/>
                    </a:lnTo>
                    <a:cubicBezTo>
                      <a:pt x="11443" y="38770"/>
                      <a:pt x="12758" y="38297"/>
                      <a:pt x="13703" y="37609"/>
                    </a:cubicBezTo>
                    <a:cubicBezTo>
                      <a:pt x="13720" y="37601"/>
                      <a:pt x="13746" y="37575"/>
                      <a:pt x="13755" y="37566"/>
                    </a:cubicBezTo>
                    <a:cubicBezTo>
                      <a:pt x="13781" y="37558"/>
                      <a:pt x="13798" y="37532"/>
                      <a:pt x="13824" y="37523"/>
                    </a:cubicBezTo>
                    <a:lnTo>
                      <a:pt x="13841" y="37506"/>
                    </a:lnTo>
                    <a:cubicBezTo>
                      <a:pt x="14640" y="36878"/>
                      <a:pt x="15139" y="36088"/>
                      <a:pt x="15139" y="35039"/>
                    </a:cubicBezTo>
                    <a:lnTo>
                      <a:pt x="15139" y="35030"/>
                    </a:lnTo>
                    <a:cubicBezTo>
                      <a:pt x="15431" y="34609"/>
                      <a:pt x="15483" y="34386"/>
                      <a:pt x="15483" y="34025"/>
                    </a:cubicBezTo>
                    <a:lnTo>
                      <a:pt x="16033" y="31403"/>
                    </a:lnTo>
                    <a:cubicBezTo>
                      <a:pt x="16084" y="31386"/>
                      <a:pt x="16145" y="31360"/>
                      <a:pt x="16188" y="31317"/>
                    </a:cubicBezTo>
                    <a:cubicBezTo>
                      <a:pt x="18990" y="28136"/>
                      <a:pt x="18732" y="23168"/>
                      <a:pt x="18655" y="22256"/>
                    </a:cubicBezTo>
                    <a:lnTo>
                      <a:pt x="18698" y="22256"/>
                    </a:lnTo>
                    <a:cubicBezTo>
                      <a:pt x="18861" y="22256"/>
                      <a:pt x="18999" y="22127"/>
                      <a:pt x="18999" y="21955"/>
                    </a:cubicBezTo>
                    <a:cubicBezTo>
                      <a:pt x="18990" y="21784"/>
                      <a:pt x="18861" y="21655"/>
                      <a:pt x="18698" y="21655"/>
                    </a:cubicBezTo>
                    <a:lnTo>
                      <a:pt x="18517" y="21655"/>
                    </a:lnTo>
                    <a:cubicBezTo>
                      <a:pt x="18380" y="21079"/>
                      <a:pt x="17494" y="17563"/>
                      <a:pt x="16540" y="13660"/>
                    </a:cubicBezTo>
                    <a:cubicBezTo>
                      <a:pt x="16669" y="13626"/>
                      <a:pt x="16764" y="13514"/>
                      <a:pt x="16764" y="13368"/>
                    </a:cubicBezTo>
                    <a:cubicBezTo>
                      <a:pt x="16764" y="13213"/>
                      <a:pt x="16635" y="13067"/>
                      <a:pt x="16463" y="13067"/>
                    </a:cubicBezTo>
                    <a:lnTo>
                      <a:pt x="16403" y="13067"/>
                    </a:lnTo>
                    <a:cubicBezTo>
                      <a:pt x="16385" y="12955"/>
                      <a:pt x="16231" y="11262"/>
                      <a:pt x="15302" y="9242"/>
                    </a:cubicBezTo>
                    <a:cubicBezTo>
                      <a:pt x="15371" y="9199"/>
                      <a:pt x="15423" y="9113"/>
                      <a:pt x="15423" y="9027"/>
                    </a:cubicBezTo>
                    <a:cubicBezTo>
                      <a:pt x="15423" y="8941"/>
                      <a:pt x="15380" y="8872"/>
                      <a:pt x="15311" y="8812"/>
                    </a:cubicBezTo>
                    <a:cubicBezTo>
                      <a:pt x="15397" y="8752"/>
                      <a:pt x="15448" y="8657"/>
                      <a:pt x="15440" y="8545"/>
                    </a:cubicBezTo>
                    <a:cubicBezTo>
                      <a:pt x="15431" y="8468"/>
                      <a:pt x="15251" y="6783"/>
                      <a:pt x="13927" y="4454"/>
                    </a:cubicBezTo>
                    <a:lnTo>
                      <a:pt x="14125" y="4454"/>
                    </a:lnTo>
                    <a:cubicBezTo>
                      <a:pt x="14236" y="4454"/>
                      <a:pt x="14348" y="4359"/>
                      <a:pt x="14348" y="4230"/>
                    </a:cubicBezTo>
                    <a:cubicBezTo>
                      <a:pt x="14348" y="4110"/>
                      <a:pt x="14253" y="3998"/>
                      <a:pt x="14125" y="3998"/>
                    </a:cubicBezTo>
                    <a:lnTo>
                      <a:pt x="13463" y="3998"/>
                    </a:lnTo>
                    <a:lnTo>
                      <a:pt x="10101" y="1686"/>
                    </a:lnTo>
                    <a:cubicBezTo>
                      <a:pt x="9835" y="1041"/>
                      <a:pt x="9646" y="766"/>
                      <a:pt x="9569" y="654"/>
                    </a:cubicBezTo>
                    <a:cubicBezTo>
                      <a:pt x="9551" y="439"/>
                      <a:pt x="9534" y="216"/>
                      <a:pt x="950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6" name="Google Shape;1186;p49"/>
              <p:cNvSpPr/>
              <p:nvPr/>
            </p:nvSpPr>
            <p:spPr>
              <a:xfrm>
                <a:off x="3395125" y="2500625"/>
                <a:ext cx="26225" cy="20332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8133" extrusionOk="0">
                    <a:moveTo>
                      <a:pt x="215" y="1"/>
                    </a:moveTo>
                    <a:lnTo>
                      <a:pt x="215" y="1"/>
                    </a:lnTo>
                    <a:cubicBezTo>
                      <a:pt x="215" y="1"/>
                      <a:pt x="198" y="130"/>
                      <a:pt x="155" y="345"/>
                    </a:cubicBezTo>
                    <a:cubicBezTo>
                      <a:pt x="120" y="568"/>
                      <a:pt x="69" y="878"/>
                      <a:pt x="43" y="1265"/>
                    </a:cubicBezTo>
                    <a:cubicBezTo>
                      <a:pt x="26" y="1651"/>
                      <a:pt x="0" y="2107"/>
                      <a:pt x="26" y="2588"/>
                    </a:cubicBezTo>
                    <a:cubicBezTo>
                      <a:pt x="43" y="3070"/>
                      <a:pt x="86" y="3586"/>
                      <a:pt x="155" y="4101"/>
                    </a:cubicBezTo>
                    <a:cubicBezTo>
                      <a:pt x="232" y="4617"/>
                      <a:pt x="318" y="5124"/>
                      <a:pt x="413" y="5597"/>
                    </a:cubicBezTo>
                    <a:cubicBezTo>
                      <a:pt x="507" y="6070"/>
                      <a:pt x="619" y="6508"/>
                      <a:pt x="714" y="6887"/>
                    </a:cubicBezTo>
                    <a:cubicBezTo>
                      <a:pt x="808" y="7265"/>
                      <a:pt x="894" y="7574"/>
                      <a:pt x="946" y="7789"/>
                    </a:cubicBezTo>
                    <a:cubicBezTo>
                      <a:pt x="1014" y="8004"/>
                      <a:pt x="1049" y="8133"/>
                      <a:pt x="1049" y="8133"/>
                    </a:cubicBezTo>
                    <a:cubicBezTo>
                      <a:pt x="1049" y="8133"/>
                      <a:pt x="1023" y="8004"/>
                      <a:pt x="980" y="7789"/>
                    </a:cubicBezTo>
                    <a:cubicBezTo>
                      <a:pt x="946" y="7540"/>
                      <a:pt x="885" y="7230"/>
                      <a:pt x="808" y="6852"/>
                    </a:cubicBezTo>
                    <a:cubicBezTo>
                      <a:pt x="731" y="6474"/>
                      <a:pt x="645" y="6036"/>
                      <a:pt x="559" y="5563"/>
                    </a:cubicBezTo>
                    <a:cubicBezTo>
                      <a:pt x="473" y="5090"/>
                      <a:pt x="387" y="4583"/>
                      <a:pt x="327" y="4084"/>
                    </a:cubicBezTo>
                    <a:cubicBezTo>
                      <a:pt x="249" y="3577"/>
                      <a:pt x="198" y="3061"/>
                      <a:pt x="172" y="2588"/>
                    </a:cubicBezTo>
                    <a:cubicBezTo>
                      <a:pt x="146" y="2107"/>
                      <a:pt x="129" y="1660"/>
                      <a:pt x="146" y="1273"/>
                    </a:cubicBezTo>
                    <a:cubicBezTo>
                      <a:pt x="155" y="886"/>
                      <a:pt x="163" y="568"/>
                      <a:pt x="189" y="353"/>
                    </a:cubicBezTo>
                    <a:cubicBezTo>
                      <a:pt x="206" y="130"/>
                      <a:pt x="215" y="1"/>
                      <a:pt x="2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49"/>
              <p:cNvSpPr/>
              <p:nvPr/>
            </p:nvSpPr>
            <p:spPr>
              <a:xfrm>
                <a:off x="3412950" y="2286375"/>
                <a:ext cx="25375" cy="179250"/>
              </a:xfrm>
              <a:custGeom>
                <a:avLst/>
                <a:gdLst/>
                <a:ahLst/>
                <a:cxnLst/>
                <a:rect l="l" t="t" r="r" b="b"/>
                <a:pathLst>
                  <a:path w="1015" h="7170" extrusionOk="0">
                    <a:moveTo>
                      <a:pt x="1015" y="1"/>
                    </a:moveTo>
                    <a:lnTo>
                      <a:pt x="1015" y="1"/>
                    </a:lnTo>
                    <a:cubicBezTo>
                      <a:pt x="1015" y="1"/>
                      <a:pt x="989" y="112"/>
                      <a:pt x="920" y="301"/>
                    </a:cubicBezTo>
                    <a:cubicBezTo>
                      <a:pt x="869" y="499"/>
                      <a:pt x="774" y="766"/>
                      <a:pt x="688" y="1092"/>
                    </a:cubicBezTo>
                    <a:cubicBezTo>
                      <a:pt x="585" y="1419"/>
                      <a:pt x="491" y="1797"/>
                      <a:pt x="396" y="2218"/>
                    </a:cubicBezTo>
                    <a:cubicBezTo>
                      <a:pt x="310" y="2640"/>
                      <a:pt x="215" y="3078"/>
                      <a:pt x="147" y="3525"/>
                    </a:cubicBezTo>
                    <a:cubicBezTo>
                      <a:pt x="87" y="3981"/>
                      <a:pt x="44" y="4428"/>
                      <a:pt x="18" y="4857"/>
                    </a:cubicBezTo>
                    <a:cubicBezTo>
                      <a:pt x="1" y="5287"/>
                      <a:pt x="9" y="5691"/>
                      <a:pt x="26" y="6035"/>
                    </a:cubicBezTo>
                    <a:cubicBezTo>
                      <a:pt x="35" y="6216"/>
                      <a:pt x="44" y="6362"/>
                      <a:pt x="61" y="6508"/>
                    </a:cubicBezTo>
                    <a:cubicBezTo>
                      <a:pt x="78" y="6645"/>
                      <a:pt x="95" y="6766"/>
                      <a:pt x="104" y="6860"/>
                    </a:cubicBezTo>
                    <a:cubicBezTo>
                      <a:pt x="138" y="7049"/>
                      <a:pt x="164" y="7170"/>
                      <a:pt x="164" y="7170"/>
                    </a:cubicBezTo>
                    <a:cubicBezTo>
                      <a:pt x="164" y="7170"/>
                      <a:pt x="147" y="7049"/>
                      <a:pt x="138" y="6860"/>
                    </a:cubicBezTo>
                    <a:cubicBezTo>
                      <a:pt x="129" y="6766"/>
                      <a:pt x="129" y="6645"/>
                      <a:pt x="121" y="6508"/>
                    </a:cubicBezTo>
                    <a:cubicBezTo>
                      <a:pt x="104" y="6362"/>
                      <a:pt x="104" y="6216"/>
                      <a:pt x="104" y="6044"/>
                    </a:cubicBezTo>
                    <a:cubicBezTo>
                      <a:pt x="95" y="5700"/>
                      <a:pt x="121" y="5313"/>
                      <a:pt x="147" y="4883"/>
                    </a:cubicBezTo>
                    <a:cubicBezTo>
                      <a:pt x="181" y="4462"/>
                      <a:pt x="233" y="4015"/>
                      <a:pt x="301" y="3559"/>
                    </a:cubicBezTo>
                    <a:cubicBezTo>
                      <a:pt x="362" y="3112"/>
                      <a:pt x="439" y="2665"/>
                      <a:pt x="525" y="2253"/>
                    </a:cubicBezTo>
                    <a:cubicBezTo>
                      <a:pt x="611" y="1832"/>
                      <a:pt x="688" y="1445"/>
                      <a:pt x="774" y="1109"/>
                    </a:cubicBezTo>
                    <a:cubicBezTo>
                      <a:pt x="843" y="774"/>
                      <a:pt x="912" y="499"/>
                      <a:pt x="955" y="301"/>
                    </a:cubicBezTo>
                    <a:cubicBezTo>
                      <a:pt x="998" y="112"/>
                      <a:pt x="1015" y="1"/>
                      <a:pt x="10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49"/>
              <p:cNvSpPr/>
              <p:nvPr/>
            </p:nvSpPr>
            <p:spPr>
              <a:xfrm>
                <a:off x="3447775" y="2175275"/>
                <a:ext cx="170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052" extrusionOk="0">
                    <a:moveTo>
                      <a:pt x="679" y="0"/>
                    </a:moveTo>
                    <a:cubicBezTo>
                      <a:pt x="679" y="0"/>
                      <a:pt x="662" y="43"/>
                      <a:pt x="619" y="112"/>
                    </a:cubicBezTo>
                    <a:cubicBezTo>
                      <a:pt x="585" y="189"/>
                      <a:pt x="516" y="310"/>
                      <a:pt x="473" y="447"/>
                    </a:cubicBezTo>
                    <a:cubicBezTo>
                      <a:pt x="421" y="585"/>
                      <a:pt x="361" y="748"/>
                      <a:pt x="301" y="920"/>
                    </a:cubicBezTo>
                    <a:cubicBezTo>
                      <a:pt x="249" y="1101"/>
                      <a:pt x="198" y="1290"/>
                      <a:pt x="155" y="1479"/>
                    </a:cubicBezTo>
                    <a:cubicBezTo>
                      <a:pt x="112" y="1677"/>
                      <a:pt x="78" y="1866"/>
                      <a:pt x="60" y="2046"/>
                    </a:cubicBezTo>
                    <a:cubicBezTo>
                      <a:pt x="35" y="2235"/>
                      <a:pt x="26" y="2407"/>
                      <a:pt x="17" y="2553"/>
                    </a:cubicBezTo>
                    <a:cubicBezTo>
                      <a:pt x="0" y="2708"/>
                      <a:pt x="17" y="2820"/>
                      <a:pt x="17" y="2906"/>
                    </a:cubicBezTo>
                    <a:lnTo>
                      <a:pt x="17" y="3052"/>
                    </a:lnTo>
                    <a:cubicBezTo>
                      <a:pt x="17" y="3052"/>
                      <a:pt x="26" y="3000"/>
                      <a:pt x="35" y="2923"/>
                    </a:cubicBezTo>
                    <a:cubicBezTo>
                      <a:pt x="43" y="2837"/>
                      <a:pt x="69" y="2717"/>
                      <a:pt x="103" y="2571"/>
                    </a:cubicBezTo>
                    <a:cubicBezTo>
                      <a:pt x="120" y="2416"/>
                      <a:pt x="163" y="2253"/>
                      <a:pt x="198" y="2072"/>
                    </a:cubicBezTo>
                    <a:cubicBezTo>
                      <a:pt x="232" y="1891"/>
                      <a:pt x="275" y="1694"/>
                      <a:pt x="318" y="1513"/>
                    </a:cubicBezTo>
                    <a:cubicBezTo>
                      <a:pt x="361" y="1324"/>
                      <a:pt x="404" y="1126"/>
                      <a:pt x="447" y="954"/>
                    </a:cubicBezTo>
                    <a:cubicBezTo>
                      <a:pt x="490" y="783"/>
                      <a:pt x="533" y="611"/>
                      <a:pt x="559" y="473"/>
                    </a:cubicBezTo>
                    <a:cubicBezTo>
                      <a:pt x="593" y="336"/>
                      <a:pt x="628" y="215"/>
                      <a:pt x="645" y="129"/>
                    </a:cubicBez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49"/>
              <p:cNvSpPr/>
              <p:nvPr/>
            </p:nvSpPr>
            <p:spPr>
              <a:xfrm>
                <a:off x="3466250" y="2049975"/>
                <a:ext cx="1742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3955" extrusionOk="0">
                    <a:moveTo>
                      <a:pt x="697" y="1"/>
                    </a:moveTo>
                    <a:cubicBezTo>
                      <a:pt x="697" y="1"/>
                      <a:pt x="662" y="61"/>
                      <a:pt x="619" y="164"/>
                    </a:cubicBezTo>
                    <a:cubicBezTo>
                      <a:pt x="576" y="259"/>
                      <a:pt x="499" y="413"/>
                      <a:pt x="447" y="594"/>
                    </a:cubicBezTo>
                    <a:cubicBezTo>
                      <a:pt x="379" y="774"/>
                      <a:pt x="310" y="981"/>
                      <a:pt x="250" y="1221"/>
                    </a:cubicBezTo>
                    <a:cubicBezTo>
                      <a:pt x="198" y="1453"/>
                      <a:pt x="147" y="1703"/>
                      <a:pt x="95" y="1943"/>
                    </a:cubicBezTo>
                    <a:cubicBezTo>
                      <a:pt x="61" y="2193"/>
                      <a:pt x="26" y="2451"/>
                      <a:pt x="18" y="2691"/>
                    </a:cubicBezTo>
                    <a:cubicBezTo>
                      <a:pt x="0" y="2923"/>
                      <a:pt x="0" y="3147"/>
                      <a:pt x="0" y="3345"/>
                    </a:cubicBezTo>
                    <a:cubicBezTo>
                      <a:pt x="9" y="3517"/>
                      <a:pt x="26" y="3680"/>
                      <a:pt x="35" y="3783"/>
                    </a:cubicBezTo>
                    <a:cubicBezTo>
                      <a:pt x="52" y="3895"/>
                      <a:pt x="61" y="3955"/>
                      <a:pt x="61" y="3955"/>
                    </a:cubicBezTo>
                    <a:cubicBezTo>
                      <a:pt x="61" y="3955"/>
                      <a:pt x="61" y="3895"/>
                      <a:pt x="69" y="3783"/>
                    </a:cubicBezTo>
                    <a:cubicBezTo>
                      <a:pt x="69" y="3680"/>
                      <a:pt x="78" y="3517"/>
                      <a:pt x="95" y="3336"/>
                    </a:cubicBezTo>
                    <a:cubicBezTo>
                      <a:pt x="104" y="3138"/>
                      <a:pt x="121" y="2923"/>
                      <a:pt x="147" y="2691"/>
                    </a:cubicBezTo>
                    <a:cubicBezTo>
                      <a:pt x="164" y="2451"/>
                      <a:pt x="198" y="2210"/>
                      <a:pt x="241" y="1961"/>
                    </a:cubicBezTo>
                    <a:cubicBezTo>
                      <a:pt x="275" y="1711"/>
                      <a:pt x="327" y="1462"/>
                      <a:pt x="379" y="1239"/>
                    </a:cubicBezTo>
                    <a:cubicBezTo>
                      <a:pt x="439" y="1015"/>
                      <a:pt x="482" y="800"/>
                      <a:pt x="533" y="620"/>
                    </a:cubicBezTo>
                    <a:cubicBezTo>
                      <a:pt x="585" y="431"/>
                      <a:pt x="619" y="284"/>
                      <a:pt x="654" y="173"/>
                    </a:cubicBezTo>
                    <a:cubicBezTo>
                      <a:pt x="679" y="70"/>
                      <a:pt x="697" y="1"/>
                      <a:pt x="6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49"/>
              <p:cNvSpPr/>
              <p:nvPr/>
            </p:nvSpPr>
            <p:spPr>
              <a:xfrm>
                <a:off x="3333650" y="2500000"/>
                <a:ext cx="391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7531" extrusionOk="0">
                    <a:moveTo>
                      <a:pt x="61" y="0"/>
                    </a:moveTo>
                    <a:cubicBezTo>
                      <a:pt x="61" y="0"/>
                      <a:pt x="52" y="121"/>
                      <a:pt x="35" y="335"/>
                    </a:cubicBezTo>
                    <a:cubicBezTo>
                      <a:pt x="18" y="439"/>
                      <a:pt x="18" y="568"/>
                      <a:pt x="9" y="722"/>
                    </a:cubicBezTo>
                    <a:cubicBezTo>
                      <a:pt x="1" y="868"/>
                      <a:pt x="1" y="1032"/>
                      <a:pt x="1" y="1212"/>
                    </a:cubicBezTo>
                    <a:cubicBezTo>
                      <a:pt x="1" y="1582"/>
                      <a:pt x="18" y="2012"/>
                      <a:pt x="52" y="2459"/>
                    </a:cubicBezTo>
                    <a:cubicBezTo>
                      <a:pt x="95" y="2914"/>
                      <a:pt x="172" y="3396"/>
                      <a:pt x="258" y="3877"/>
                    </a:cubicBezTo>
                    <a:cubicBezTo>
                      <a:pt x="362" y="4350"/>
                      <a:pt x="482" y="4823"/>
                      <a:pt x="611" y="5270"/>
                    </a:cubicBezTo>
                    <a:cubicBezTo>
                      <a:pt x="748" y="5708"/>
                      <a:pt x="903" y="6104"/>
                      <a:pt x="1041" y="6439"/>
                    </a:cubicBezTo>
                    <a:cubicBezTo>
                      <a:pt x="1109" y="6611"/>
                      <a:pt x="1178" y="6757"/>
                      <a:pt x="1247" y="6886"/>
                    </a:cubicBezTo>
                    <a:cubicBezTo>
                      <a:pt x="1307" y="7015"/>
                      <a:pt x="1367" y="7135"/>
                      <a:pt x="1419" y="7230"/>
                    </a:cubicBezTo>
                    <a:lnTo>
                      <a:pt x="1565" y="7530"/>
                    </a:lnTo>
                    <a:cubicBezTo>
                      <a:pt x="1565" y="7530"/>
                      <a:pt x="1522" y="7427"/>
                      <a:pt x="1436" y="7221"/>
                    </a:cubicBezTo>
                    <a:cubicBezTo>
                      <a:pt x="1410" y="7126"/>
                      <a:pt x="1367" y="6998"/>
                      <a:pt x="1316" y="6869"/>
                    </a:cubicBezTo>
                    <a:cubicBezTo>
                      <a:pt x="1256" y="6731"/>
                      <a:pt x="1204" y="6576"/>
                      <a:pt x="1144" y="6404"/>
                    </a:cubicBezTo>
                    <a:cubicBezTo>
                      <a:pt x="1006" y="6061"/>
                      <a:pt x="895" y="5665"/>
                      <a:pt x="766" y="5227"/>
                    </a:cubicBezTo>
                    <a:cubicBezTo>
                      <a:pt x="637" y="4797"/>
                      <a:pt x="525" y="4324"/>
                      <a:pt x="430" y="3851"/>
                    </a:cubicBezTo>
                    <a:cubicBezTo>
                      <a:pt x="336" y="3379"/>
                      <a:pt x="258" y="2906"/>
                      <a:pt x="207" y="2450"/>
                    </a:cubicBezTo>
                    <a:cubicBezTo>
                      <a:pt x="164" y="2003"/>
                      <a:pt x="104" y="1582"/>
                      <a:pt x="95" y="1212"/>
                    </a:cubicBezTo>
                    <a:cubicBezTo>
                      <a:pt x="87" y="1032"/>
                      <a:pt x="78" y="868"/>
                      <a:pt x="78" y="722"/>
                    </a:cubicBezTo>
                    <a:cubicBezTo>
                      <a:pt x="61" y="568"/>
                      <a:pt x="61" y="439"/>
                      <a:pt x="61" y="335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49"/>
              <p:cNvSpPr/>
              <p:nvPr/>
            </p:nvSpPr>
            <p:spPr>
              <a:xfrm>
                <a:off x="3340950" y="2288100"/>
                <a:ext cx="4387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6886" extrusionOk="0">
                    <a:moveTo>
                      <a:pt x="1754" y="0"/>
                    </a:moveTo>
                    <a:cubicBezTo>
                      <a:pt x="1754" y="0"/>
                      <a:pt x="1720" y="104"/>
                      <a:pt x="1668" y="293"/>
                    </a:cubicBezTo>
                    <a:cubicBezTo>
                      <a:pt x="1608" y="473"/>
                      <a:pt x="1522" y="740"/>
                      <a:pt x="1436" y="1066"/>
                    </a:cubicBezTo>
                    <a:cubicBezTo>
                      <a:pt x="1350" y="1384"/>
                      <a:pt x="1247" y="1763"/>
                      <a:pt x="1136" y="2158"/>
                    </a:cubicBezTo>
                    <a:cubicBezTo>
                      <a:pt x="1032" y="2571"/>
                      <a:pt x="921" y="3000"/>
                      <a:pt x="809" y="3430"/>
                    </a:cubicBezTo>
                    <a:cubicBezTo>
                      <a:pt x="697" y="3860"/>
                      <a:pt x="603" y="4290"/>
                      <a:pt x="491" y="4694"/>
                    </a:cubicBezTo>
                    <a:cubicBezTo>
                      <a:pt x="396" y="5106"/>
                      <a:pt x="310" y="5476"/>
                      <a:pt x="233" y="5803"/>
                    </a:cubicBezTo>
                    <a:cubicBezTo>
                      <a:pt x="164" y="6121"/>
                      <a:pt x="104" y="6405"/>
                      <a:pt x="61" y="6585"/>
                    </a:cubicBezTo>
                    <a:cubicBezTo>
                      <a:pt x="18" y="6783"/>
                      <a:pt x="1" y="6886"/>
                      <a:pt x="1" y="6886"/>
                    </a:cubicBezTo>
                    <a:cubicBezTo>
                      <a:pt x="1" y="6886"/>
                      <a:pt x="35" y="6783"/>
                      <a:pt x="87" y="6594"/>
                    </a:cubicBezTo>
                    <a:cubicBezTo>
                      <a:pt x="138" y="6413"/>
                      <a:pt x="224" y="6147"/>
                      <a:pt x="310" y="5820"/>
                    </a:cubicBezTo>
                    <a:cubicBezTo>
                      <a:pt x="396" y="5502"/>
                      <a:pt x="508" y="5124"/>
                      <a:pt x="611" y="4728"/>
                    </a:cubicBezTo>
                    <a:cubicBezTo>
                      <a:pt x="723" y="4316"/>
                      <a:pt x="826" y="3886"/>
                      <a:pt x="946" y="3456"/>
                    </a:cubicBezTo>
                    <a:cubicBezTo>
                      <a:pt x="1050" y="3026"/>
                      <a:pt x="1153" y="2596"/>
                      <a:pt x="1256" y="2192"/>
                    </a:cubicBezTo>
                    <a:cubicBezTo>
                      <a:pt x="1350" y="1780"/>
                      <a:pt x="1436" y="1410"/>
                      <a:pt x="1514" y="1083"/>
                    </a:cubicBezTo>
                    <a:cubicBezTo>
                      <a:pt x="1591" y="765"/>
                      <a:pt x="1643" y="482"/>
                      <a:pt x="1686" y="301"/>
                    </a:cubicBezTo>
                    <a:cubicBezTo>
                      <a:pt x="1729" y="104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49"/>
              <p:cNvSpPr/>
              <p:nvPr/>
            </p:nvSpPr>
            <p:spPr>
              <a:xfrm>
                <a:off x="3390825" y="2174625"/>
                <a:ext cx="24300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972" h="2975" extrusionOk="0">
                    <a:moveTo>
                      <a:pt x="972" y="1"/>
                    </a:moveTo>
                    <a:cubicBezTo>
                      <a:pt x="971" y="1"/>
                      <a:pt x="946" y="44"/>
                      <a:pt x="894" y="121"/>
                    </a:cubicBezTo>
                    <a:cubicBezTo>
                      <a:pt x="851" y="198"/>
                      <a:pt x="791" y="301"/>
                      <a:pt x="722" y="430"/>
                    </a:cubicBezTo>
                    <a:cubicBezTo>
                      <a:pt x="653" y="559"/>
                      <a:pt x="585" y="723"/>
                      <a:pt x="507" y="895"/>
                    </a:cubicBezTo>
                    <a:cubicBezTo>
                      <a:pt x="439" y="1066"/>
                      <a:pt x="370" y="1247"/>
                      <a:pt x="301" y="1427"/>
                    </a:cubicBezTo>
                    <a:cubicBezTo>
                      <a:pt x="249" y="1625"/>
                      <a:pt x="198" y="1806"/>
                      <a:pt x="155" y="1986"/>
                    </a:cubicBezTo>
                    <a:cubicBezTo>
                      <a:pt x="112" y="2175"/>
                      <a:pt x="78" y="2347"/>
                      <a:pt x="60" y="2485"/>
                    </a:cubicBezTo>
                    <a:cubicBezTo>
                      <a:pt x="35" y="2631"/>
                      <a:pt x="26" y="2751"/>
                      <a:pt x="17" y="2837"/>
                    </a:cubicBezTo>
                    <a:cubicBezTo>
                      <a:pt x="0" y="2923"/>
                      <a:pt x="0" y="2975"/>
                      <a:pt x="0" y="2975"/>
                    </a:cubicBezTo>
                    <a:cubicBezTo>
                      <a:pt x="0" y="2975"/>
                      <a:pt x="26" y="2949"/>
                      <a:pt x="43" y="2863"/>
                    </a:cubicBezTo>
                    <a:cubicBezTo>
                      <a:pt x="69" y="2777"/>
                      <a:pt x="112" y="2657"/>
                      <a:pt x="155" y="2519"/>
                    </a:cubicBezTo>
                    <a:cubicBezTo>
                      <a:pt x="198" y="2382"/>
                      <a:pt x="249" y="2218"/>
                      <a:pt x="292" y="2038"/>
                    </a:cubicBezTo>
                    <a:cubicBezTo>
                      <a:pt x="344" y="1866"/>
                      <a:pt x="396" y="1668"/>
                      <a:pt x="464" y="1488"/>
                    </a:cubicBezTo>
                    <a:cubicBezTo>
                      <a:pt x="516" y="1299"/>
                      <a:pt x="585" y="1118"/>
                      <a:pt x="645" y="938"/>
                    </a:cubicBezTo>
                    <a:cubicBezTo>
                      <a:pt x="714" y="766"/>
                      <a:pt x="757" y="602"/>
                      <a:pt x="808" y="465"/>
                    </a:cubicBezTo>
                    <a:cubicBezTo>
                      <a:pt x="851" y="327"/>
                      <a:pt x="894" y="207"/>
                      <a:pt x="929" y="129"/>
                    </a:cubicBezTo>
                    <a:cubicBezTo>
                      <a:pt x="963" y="44"/>
                      <a:pt x="972" y="1"/>
                      <a:pt x="97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49"/>
              <p:cNvSpPr/>
              <p:nvPr/>
            </p:nvSpPr>
            <p:spPr>
              <a:xfrm>
                <a:off x="3416400" y="2060950"/>
                <a:ext cx="30100" cy="75650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026" extrusionOk="0">
                    <a:moveTo>
                      <a:pt x="1204" y="0"/>
                    </a:moveTo>
                    <a:cubicBezTo>
                      <a:pt x="1204" y="0"/>
                      <a:pt x="1169" y="43"/>
                      <a:pt x="1118" y="120"/>
                    </a:cubicBezTo>
                    <a:cubicBezTo>
                      <a:pt x="1066" y="198"/>
                      <a:pt x="989" y="301"/>
                      <a:pt x="911" y="430"/>
                    </a:cubicBezTo>
                    <a:cubicBezTo>
                      <a:pt x="843" y="559"/>
                      <a:pt x="739" y="722"/>
                      <a:pt x="653" y="894"/>
                    </a:cubicBezTo>
                    <a:cubicBezTo>
                      <a:pt x="567" y="1066"/>
                      <a:pt x="481" y="1264"/>
                      <a:pt x="413" y="1444"/>
                    </a:cubicBezTo>
                    <a:cubicBezTo>
                      <a:pt x="335" y="1633"/>
                      <a:pt x="267" y="1831"/>
                      <a:pt x="215" y="2012"/>
                    </a:cubicBezTo>
                    <a:cubicBezTo>
                      <a:pt x="163" y="2192"/>
                      <a:pt x="120" y="2364"/>
                      <a:pt x="86" y="2519"/>
                    </a:cubicBezTo>
                    <a:cubicBezTo>
                      <a:pt x="52" y="2665"/>
                      <a:pt x="34" y="2794"/>
                      <a:pt x="26" y="2880"/>
                    </a:cubicBezTo>
                    <a:cubicBezTo>
                      <a:pt x="9" y="2966"/>
                      <a:pt x="0" y="3026"/>
                      <a:pt x="0" y="3026"/>
                    </a:cubicBezTo>
                    <a:cubicBezTo>
                      <a:pt x="0" y="3026"/>
                      <a:pt x="34" y="2974"/>
                      <a:pt x="69" y="2888"/>
                    </a:cubicBezTo>
                    <a:cubicBezTo>
                      <a:pt x="95" y="2802"/>
                      <a:pt x="138" y="2682"/>
                      <a:pt x="181" y="2545"/>
                    </a:cubicBezTo>
                    <a:cubicBezTo>
                      <a:pt x="224" y="2390"/>
                      <a:pt x="301" y="2227"/>
                      <a:pt x="353" y="2046"/>
                    </a:cubicBezTo>
                    <a:cubicBezTo>
                      <a:pt x="421" y="1866"/>
                      <a:pt x="499" y="1685"/>
                      <a:pt x="567" y="1487"/>
                    </a:cubicBezTo>
                    <a:cubicBezTo>
                      <a:pt x="645" y="1290"/>
                      <a:pt x="722" y="1109"/>
                      <a:pt x="800" y="937"/>
                    </a:cubicBezTo>
                    <a:cubicBezTo>
                      <a:pt x="868" y="765"/>
                      <a:pt x="937" y="593"/>
                      <a:pt x="997" y="464"/>
                    </a:cubicBezTo>
                    <a:cubicBezTo>
                      <a:pt x="1066" y="327"/>
                      <a:pt x="1118" y="206"/>
                      <a:pt x="1152" y="129"/>
                    </a:cubicBezTo>
                    <a:cubicBezTo>
                      <a:pt x="1186" y="43"/>
                      <a:pt x="1204" y="0"/>
                      <a:pt x="120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49"/>
              <p:cNvSpPr/>
              <p:nvPr/>
            </p:nvSpPr>
            <p:spPr>
              <a:xfrm>
                <a:off x="3490750" y="2055350"/>
                <a:ext cx="103825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153" h="3036" extrusionOk="0">
                    <a:moveTo>
                      <a:pt x="4152" y="1"/>
                    </a:moveTo>
                    <a:cubicBezTo>
                      <a:pt x="4152" y="1"/>
                      <a:pt x="4075" y="35"/>
                      <a:pt x="3955" y="95"/>
                    </a:cubicBezTo>
                    <a:cubicBezTo>
                      <a:pt x="3826" y="164"/>
                      <a:pt x="3654" y="250"/>
                      <a:pt x="3439" y="379"/>
                    </a:cubicBezTo>
                    <a:cubicBezTo>
                      <a:pt x="3241" y="499"/>
                      <a:pt x="2992" y="637"/>
                      <a:pt x="2734" y="809"/>
                    </a:cubicBezTo>
                    <a:cubicBezTo>
                      <a:pt x="2485" y="972"/>
                      <a:pt x="2218" y="1153"/>
                      <a:pt x="1952" y="1342"/>
                    </a:cubicBezTo>
                    <a:cubicBezTo>
                      <a:pt x="1694" y="1539"/>
                      <a:pt x="1436" y="1728"/>
                      <a:pt x="1195" y="1926"/>
                    </a:cubicBezTo>
                    <a:cubicBezTo>
                      <a:pt x="963" y="2115"/>
                      <a:pt x="757" y="2304"/>
                      <a:pt x="576" y="2459"/>
                    </a:cubicBezTo>
                    <a:cubicBezTo>
                      <a:pt x="387" y="2622"/>
                      <a:pt x="250" y="2760"/>
                      <a:pt x="155" y="2872"/>
                    </a:cubicBezTo>
                    <a:cubicBezTo>
                      <a:pt x="61" y="2966"/>
                      <a:pt x="0" y="3035"/>
                      <a:pt x="0" y="3035"/>
                    </a:cubicBezTo>
                    <a:cubicBezTo>
                      <a:pt x="0" y="3035"/>
                      <a:pt x="69" y="2966"/>
                      <a:pt x="172" y="2880"/>
                    </a:cubicBezTo>
                    <a:cubicBezTo>
                      <a:pt x="284" y="2794"/>
                      <a:pt x="447" y="2665"/>
                      <a:pt x="636" y="2528"/>
                    </a:cubicBezTo>
                    <a:cubicBezTo>
                      <a:pt x="817" y="2382"/>
                      <a:pt x="1058" y="2218"/>
                      <a:pt x="1290" y="2021"/>
                    </a:cubicBezTo>
                    <a:cubicBezTo>
                      <a:pt x="1530" y="1840"/>
                      <a:pt x="1788" y="1651"/>
                      <a:pt x="2046" y="1462"/>
                    </a:cubicBezTo>
                    <a:cubicBezTo>
                      <a:pt x="2304" y="1273"/>
                      <a:pt x="2562" y="1084"/>
                      <a:pt x="2811" y="912"/>
                    </a:cubicBezTo>
                    <a:cubicBezTo>
                      <a:pt x="3052" y="740"/>
                      <a:pt x="3284" y="585"/>
                      <a:pt x="3482" y="456"/>
                    </a:cubicBezTo>
                    <a:cubicBezTo>
                      <a:pt x="3688" y="319"/>
                      <a:pt x="3851" y="207"/>
                      <a:pt x="3972" y="130"/>
                    </a:cubicBezTo>
                    <a:cubicBezTo>
                      <a:pt x="4084" y="52"/>
                      <a:pt x="4152" y="1"/>
                      <a:pt x="41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49"/>
              <p:cNvSpPr/>
              <p:nvPr/>
            </p:nvSpPr>
            <p:spPr>
              <a:xfrm>
                <a:off x="3526850" y="2072325"/>
                <a:ext cx="582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2331" h="1755" extrusionOk="0">
                    <a:moveTo>
                      <a:pt x="2330" y="1"/>
                    </a:moveTo>
                    <a:lnTo>
                      <a:pt x="2330" y="1"/>
                    </a:lnTo>
                    <a:cubicBezTo>
                      <a:pt x="2330" y="1"/>
                      <a:pt x="2287" y="18"/>
                      <a:pt x="2210" y="52"/>
                    </a:cubicBezTo>
                    <a:cubicBezTo>
                      <a:pt x="2141" y="69"/>
                      <a:pt x="2029" y="121"/>
                      <a:pt x="1909" y="181"/>
                    </a:cubicBezTo>
                    <a:cubicBezTo>
                      <a:pt x="1797" y="259"/>
                      <a:pt x="1651" y="336"/>
                      <a:pt x="1513" y="431"/>
                    </a:cubicBezTo>
                    <a:cubicBezTo>
                      <a:pt x="1376" y="525"/>
                      <a:pt x="1221" y="637"/>
                      <a:pt x="1075" y="740"/>
                    </a:cubicBezTo>
                    <a:cubicBezTo>
                      <a:pt x="938" y="860"/>
                      <a:pt x="783" y="981"/>
                      <a:pt x="654" y="1084"/>
                    </a:cubicBezTo>
                    <a:cubicBezTo>
                      <a:pt x="525" y="1196"/>
                      <a:pt x="405" y="1316"/>
                      <a:pt x="310" y="1411"/>
                    </a:cubicBezTo>
                    <a:cubicBezTo>
                      <a:pt x="215" y="1505"/>
                      <a:pt x="138" y="1591"/>
                      <a:pt x="86" y="1660"/>
                    </a:cubicBezTo>
                    <a:cubicBezTo>
                      <a:pt x="26" y="1720"/>
                      <a:pt x="1" y="1754"/>
                      <a:pt x="1" y="1754"/>
                    </a:cubicBezTo>
                    <a:cubicBezTo>
                      <a:pt x="1" y="1754"/>
                      <a:pt x="26" y="1729"/>
                      <a:pt x="104" y="1677"/>
                    </a:cubicBezTo>
                    <a:cubicBezTo>
                      <a:pt x="172" y="1634"/>
                      <a:pt x="267" y="1557"/>
                      <a:pt x="370" y="1479"/>
                    </a:cubicBezTo>
                    <a:cubicBezTo>
                      <a:pt x="482" y="1402"/>
                      <a:pt x="611" y="1299"/>
                      <a:pt x="748" y="1204"/>
                    </a:cubicBezTo>
                    <a:cubicBezTo>
                      <a:pt x="877" y="1092"/>
                      <a:pt x="1032" y="989"/>
                      <a:pt x="1178" y="878"/>
                    </a:cubicBezTo>
                    <a:cubicBezTo>
                      <a:pt x="1316" y="766"/>
                      <a:pt x="1470" y="654"/>
                      <a:pt x="1599" y="559"/>
                    </a:cubicBezTo>
                    <a:cubicBezTo>
                      <a:pt x="1737" y="465"/>
                      <a:pt x="1857" y="353"/>
                      <a:pt x="1978" y="276"/>
                    </a:cubicBezTo>
                    <a:cubicBezTo>
                      <a:pt x="2081" y="190"/>
                      <a:pt x="2167" y="121"/>
                      <a:pt x="2236" y="78"/>
                    </a:cubicBezTo>
                    <a:cubicBezTo>
                      <a:pt x="2296" y="18"/>
                      <a:pt x="2330" y="1"/>
                      <a:pt x="233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49"/>
              <p:cNvSpPr/>
              <p:nvPr/>
            </p:nvSpPr>
            <p:spPr>
              <a:xfrm>
                <a:off x="3468825" y="2177200"/>
                <a:ext cx="13992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709" extrusionOk="0">
                    <a:moveTo>
                      <a:pt x="5597" y="1"/>
                    </a:moveTo>
                    <a:cubicBezTo>
                      <a:pt x="5597" y="1"/>
                      <a:pt x="5502" y="26"/>
                      <a:pt x="5339" y="69"/>
                    </a:cubicBezTo>
                    <a:cubicBezTo>
                      <a:pt x="5175" y="130"/>
                      <a:pt x="4943" y="198"/>
                      <a:pt x="4677" y="302"/>
                    </a:cubicBezTo>
                    <a:cubicBezTo>
                      <a:pt x="4393" y="396"/>
                      <a:pt x="4084" y="525"/>
                      <a:pt x="3740" y="663"/>
                    </a:cubicBezTo>
                    <a:cubicBezTo>
                      <a:pt x="3405" y="800"/>
                      <a:pt x="3052" y="963"/>
                      <a:pt x="2691" y="1135"/>
                    </a:cubicBezTo>
                    <a:cubicBezTo>
                      <a:pt x="2339" y="1307"/>
                      <a:pt x="1995" y="1488"/>
                      <a:pt x="1677" y="1660"/>
                    </a:cubicBezTo>
                    <a:cubicBezTo>
                      <a:pt x="1350" y="1832"/>
                      <a:pt x="1058" y="2012"/>
                      <a:pt x="817" y="2167"/>
                    </a:cubicBezTo>
                    <a:cubicBezTo>
                      <a:pt x="568" y="2322"/>
                      <a:pt x="362" y="2459"/>
                      <a:pt x="224" y="2554"/>
                    </a:cubicBezTo>
                    <a:cubicBezTo>
                      <a:pt x="87" y="2648"/>
                      <a:pt x="1" y="2708"/>
                      <a:pt x="1" y="2708"/>
                    </a:cubicBezTo>
                    <a:cubicBezTo>
                      <a:pt x="1" y="2708"/>
                      <a:pt x="87" y="2648"/>
                      <a:pt x="233" y="2580"/>
                    </a:cubicBezTo>
                    <a:cubicBezTo>
                      <a:pt x="387" y="2502"/>
                      <a:pt x="602" y="2382"/>
                      <a:pt x="860" y="2244"/>
                    </a:cubicBezTo>
                    <a:cubicBezTo>
                      <a:pt x="1118" y="2107"/>
                      <a:pt x="1419" y="1952"/>
                      <a:pt x="1737" y="1780"/>
                    </a:cubicBezTo>
                    <a:cubicBezTo>
                      <a:pt x="2064" y="1608"/>
                      <a:pt x="2416" y="1436"/>
                      <a:pt x="2760" y="1273"/>
                    </a:cubicBezTo>
                    <a:cubicBezTo>
                      <a:pt x="3104" y="1101"/>
                      <a:pt x="3456" y="938"/>
                      <a:pt x="3791" y="792"/>
                    </a:cubicBezTo>
                    <a:cubicBezTo>
                      <a:pt x="4127" y="645"/>
                      <a:pt x="4436" y="499"/>
                      <a:pt x="4703" y="388"/>
                    </a:cubicBezTo>
                    <a:cubicBezTo>
                      <a:pt x="4978" y="267"/>
                      <a:pt x="5201" y="173"/>
                      <a:pt x="5347" y="104"/>
                    </a:cubicBezTo>
                    <a:cubicBezTo>
                      <a:pt x="5511" y="44"/>
                      <a:pt x="5597" y="1"/>
                      <a:pt x="55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49"/>
              <p:cNvSpPr/>
              <p:nvPr/>
            </p:nvSpPr>
            <p:spPr>
              <a:xfrm>
                <a:off x="3518250" y="2195050"/>
                <a:ext cx="65800" cy="33750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1350" extrusionOk="0">
                    <a:moveTo>
                      <a:pt x="2631" y="0"/>
                    </a:moveTo>
                    <a:cubicBezTo>
                      <a:pt x="2631" y="0"/>
                      <a:pt x="2588" y="17"/>
                      <a:pt x="2511" y="43"/>
                    </a:cubicBezTo>
                    <a:cubicBezTo>
                      <a:pt x="2442" y="78"/>
                      <a:pt x="2330" y="121"/>
                      <a:pt x="2201" y="172"/>
                    </a:cubicBezTo>
                    <a:cubicBezTo>
                      <a:pt x="2072" y="232"/>
                      <a:pt x="1926" y="292"/>
                      <a:pt x="1771" y="370"/>
                    </a:cubicBezTo>
                    <a:cubicBezTo>
                      <a:pt x="1608" y="447"/>
                      <a:pt x="1453" y="516"/>
                      <a:pt x="1290" y="602"/>
                    </a:cubicBezTo>
                    <a:lnTo>
                      <a:pt x="809" y="860"/>
                    </a:lnTo>
                    <a:cubicBezTo>
                      <a:pt x="654" y="946"/>
                      <a:pt x="516" y="1032"/>
                      <a:pt x="396" y="1100"/>
                    </a:cubicBezTo>
                    <a:cubicBezTo>
                      <a:pt x="276" y="1161"/>
                      <a:pt x="181" y="1238"/>
                      <a:pt x="104" y="1272"/>
                    </a:cubicBezTo>
                    <a:cubicBezTo>
                      <a:pt x="44" y="1315"/>
                      <a:pt x="1" y="1350"/>
                      <a:pt x="1" y="1350"/>
                    </a:cubicBezTo>
                    <a:cubicBezTo>
                      <a:pt x="1" y="1350"/>
                      <a:pt x="44" y="1333"/>
                      <a:pt x="121" y="1307"/>
                    </a:cubicBezTo>
                    <a:cubicBezTo>
                      <a:pt x="190" y="1272"/>
                      <a:pt x="302" y="1238"/>
                      <a:pt x="430" y="1178"/>
                    </a:cubicBezTo>
                    <a:cubicBezTo>
                      <a:pt x="559" y="1118"/>
                      <a:pt x="706" y="1057"/>
                      <a:pt x="860" y="980"/>
                    </a:cubicBezTo>
                    <a:cubicBezTo>
                      <a:pt x="1024" y="903"/>
                      <a:pt x="1178" y="834"/>
                      <a:pt x="1342" y="748"/>
                    </a:cubicBezTo>
                    <a:lnTo>
                      <a:pt x="1823" y="490"/>
                    </a:lnTo>
                    <a:cubicBezTo>
                      <a:pt x="1978" y="413"/>
                      <a:pt x="2115" y="318"/>
                      <a:pt x="2236" y="249"/>
                    </a:cubicBezTo>
                    <a:cubicBezTo>
                      <a:pt x="2356" y="189"/>
                      <a:pt x="2451" y="112"/>
                      <a:pt x="2528" y="78"/>
                    </a:cubicBezTo>
                    <a:cubicBezTo>
                      <a:pt x="2588" y="35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49"/>
              <p:cNvSpPr/>
              <p:nvPr/>
            </p:nvSpPr>
            <p:spPr>
              <a:xfrm>
                <a:off x="3450775" y="2295825"/>
                <a:ext cx="170450" cy="138425"/>
              </a:xfrm>
              <a:custGeom>
                <a:avLst/>
                <a:gdLst/>
                <a:ahLst/>
                <a:cxnLst/>
                <a:rect l="l" t="t" r="r" b="b"/>
                <a:pathLst>
                  <a:path w="6818" h="5537" extrusionOk="0">
                    <a:moveTo>
                      <a:pt x="6817" y="1"/>
                    </a:moveTo>
                    <a:lnTo>
                      <a:pt x="6817" y="1"/>
                    </a:lnTo>
                    <a:cubicBezTo>
                      <a:pt x="6817" y="1"/>
                      <a:pt x="6697" y="61"/>
                      <a:pt x="6482" y="181"/>
                    </a:cubicBezTo>
                    <a:cubicBezTo>
                      <a:pt x="6276" y="302"/>
                      <a:pt x="5975" y="474"/>
                      <a:pt x="5622" y="697"/>
                    </a:cubicBezTo>
                    <a:cubicBezTo>
                      <a:pt x="5279" y="921"/>
                      <a:pt x="4866" y="1178"/>
                      <a:pt x="4453" y="1479"/>
                    </a:cubicBezTo>
                    <a:cubicBezTo>
                      <a:pt x="4032" y="1780"/>
                      <a:pt x="3594" y="2115"/>
                      <a:pt x="3164" y="2459"/>
                    </a:cubicBezTo>
                    <a:cubicBezTo>
                      <a:pt x="2743" y="2812"/>
                      <a:pt x="2321" y="3173"/>
                      <a:pt x="1935" y="3525"/>
                    </a:cubicBezTo>
                    <a:cubicBezTo>
                      <a:pt x="1556" y="3878"/>
                      <a:pt x="1213" y="4213"/>
                      <a:pt x="929" y="4514"/>
                    </a:cubicBezTo>
                    <a:cubicBezTo>
                      <a:pt x="637" y="4806"/>
                      <a:pt x="413" y="5064"/>
                      <a:pt x="250" y="5244"/>
                    </a:cubicBezTo>
                    <a:cubicBezTo>
                      <a:pt x="86" y="5425"/>
                      <a:pt x="0" y="5537"/>
                      <a:pt x="0" y="5537"/>
                    </a:cubicBezTo>
                    <a:lnTo>
                      <a:pt x="267" y="5262"/>
                    </a:lnTo>
                    <a:cubicBezTo>
                      <a:pt x="465" y="5081"/>
                      <a:pt x="723" y="4849"/>
                      <a:pt x="1015" y="4565"/>
                    </a:cubicBezTo>
                    <a:cubicBezTo>
                      <a:pt x="1316" y="4282"/>
                      <a:pt x="1668" y="3964"/>
                      <a:pt x="2055" y="3620"/>
                    </a:cubicBezTo>
                    <a:cubicBezTo>
                      <a:pt x="2442" y="3276"/>
                      <a:pt x="2863" y="2924"/>
                      <a:pt x="3276" y="2580"/>
                    </a:cubicBezTo>
                    <a:cubicBezTo>
                      <a:pt x="3697" y="2236"/>
                      <a:pt x="4135" y="1892"/>
                      <a:pt x="4548" y="1591"/>
                    </a:cubicBezTo>
                    <a:cubicBezTo>
                      <a:pt x="4969" y="1290"/>
                      <a:pt x="5339" y="998"/>
                      <a:pt x="5683" y="774"/>
                    </a:cubicBezTo>
                    <a:cubicBezTo>
                      <a:pt x="6018" y="534"/>
                      <a:pt x="6310" y="345"/>
                      <a:pt x="6499" y="216"/>
                    </a:cubicBezTo>
                    <a:cubicBezTo>
                      <a:pt x="6705" y="87"/>
                      <a:pt x="6817" y="1"/>
                      <a:pt x="681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49"/>
              <p:cNvSpPr/>
              <p:nvPr/>
            </p:nvSpPr>
            <p:spPr>
              <a:xfrm>
                <a:off x="3502575" y="2330425"/>
                <a:ext cx="93500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3087" extrusionOk="0">
                    <a:moveTo>
                      <a:pt x="3740" y="1"/>
                    </a:moveTo>
                    <a:cubicBezTo>
                      <a:pt x="3739" y="1"/>
                      <a:pt x="3679" y="44"/>
                      <a:pt x="3559" y="113"/>
                    </a:cubicBezTo>
                    <a:cubicBezTo>
                      <a:pt x="3473" y="173"/>
                      <a:pt x="3310" y="276"/>
                      <a:pt x="3121" y="413"/>
                    </a:cubicBezTo>
                    <a:cubicBezTo>
                      <a:pt x="2940" y="542"/>
                      <a:pt x="2708" y="688"/>
                      <a:pt x="2484" y="860"/>
                    </a:cubicBezTo>
                    <a:cubicBezTo>
                      <a:pt x="2261" y="1032"/>
                      <a:pt x="2020" y="1230"/>
                      <a:pt x="1780" y="1411"/>
                    </a:cubicBezTo>
                    <a:cubicBezTo>
                      <a:pt x="1539" y="1608"/>
                      <a:pt x="1315" y="1806"/>
                      <a:pt x="1100" y="2004"/>
                    </a:cubicBezTo>
                    <a:cubicBezTo>
                      <a:pt x="886" y="2193"/>
                      <a:pt x="705" y="2382"/>
                      <a:pt x="533" y="2537"/>
                    </a:cubicBezTo>
                    <a:cubicBezTo>
                      <a:pt x="370" y="2700"/>
                      <a:pt x="241" y="2838"/>
                      <a:pt x="146" y="2941"/>
                    </a:cubicBezTo>
                    <a:cubicBezTo>
                      <a:pt x="60" y="3035"/>
                      <a:pt x="0" y="3087"/>
                      <a:pt x="0" y="3087"/>
                    </a:cubicBezTo>
                    <a:lnTo>
                      <a:pt x="163" y="2958"/>
                    </a:lnTo>
                    <a:cubicBezTo>
                      <a:pt x="275" y="2872"/>
                      <a:pt x="413" y="2752"/>
                      <a:pt x="585" y="2605"/>
                    </a:cubicBezTo>
                    <a:cubicBezTo>
                      <a:pt x="757" y="2451"/>
                      <a:pt x="963" y="2296"/>
                      <a:pt x="1178" y="2107"/>
                    </a:cubicBezTo>
                    <a:cubicBezTo>
                      <a:pt x="1393" y="1926"/>
                      <a:pt x="1625" y="1737"/>
                      <a:pt x="1866" y="1540"/>
                    </a:cubicBezTo>
                    <a:cubicBezTo>
                      <a:pt x="2098" y="1350"/>
                      <a:pt x="2321" y="1153"/>
                      <a:pt x="2553" y="972"/>
                    </a:cubicBezTo>
                    <a:cubicBezTo>
                      <a:pt x="2777" y="792"/>
                      <a:pt x="2983" y="628"/>
                      <a:pt x="3155" y="474"/>
                    </a:cubicBezTo>
                    <a:cubicBezTo>
                      <a:pt x="3327" y="336"/>
                      <a:pt x="3473" y="207"/>
                      <a:pt x="3585" y="130"/>
                    </a:cubicBezTo>
                    <a:lnTo>
                      <a:pt x="374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49"/>
              <p:cNvSpPr/>
              <p:nvPr/>
            </p:nvSpPr>
            <p:spPr>
              <a:xfrm>
                <a:off x="3450550" y="2518050"/>
                <a:ext cx="189575" cy="147650"/>
              </a:xfrm>
              <a:custGeom>
                <a:avLst/>
                <a:gdLst/>
                <a:ahLst/>
                <a:cxnLst/>
                <a:rect l="l" t="t" r="r" b="b"/>
                <a:pathLst>
                  <a:path w="7583" h="5906" extrusionOk="0">
                    <a:moveTo>
                      <a:pt x="7583" y="0"/>
                    </a:moveTo>
                    <a:cubicBezTo>
                      <a:pt x="7581" y="1"/>
                      <a:pt x="7452" y="79"/>
                      <a:pt x="7222" y="207"/>
                    </a:cubicBezTo>
                    <a:cubicBezTo>
                      <a:pt x="6998" y="336"/>
                      <a:pt x="6663" y="525"/>
                      <a:pt x="6285" y="765"/>
                    </a:cubicBezTo>
                    <a:cubicBezTo>
                      <a:pt x="5898" y="997"/>
                      <a:pt x="5459" y="1290"/>
                      <a:pt x="4995" y="1608"/>
                    </a:cubicBezTo>
                    <a:cubicBezTo>
                      <a:pt x="4531" y="1934"/>
                      <a:pt x="4050" y="2295"/>
                      <a:pt x="3568" y="2665"/>
                    </a:cubicBezTo>
                    <a:cubicBezTo>
                      <a:pt x="3096" y="3043"/>
                      <a:pt x="2631" y="3430"/>
                      <a:pt x="2202" y="3791"/>
                    </a:cubicBezTo>
                    <a:cubicBezTo>
                      <a:pt x="1772" y="4169"/>
                      <a:pt x="1385" y="4522"/>
                      <a:pt x="1067" y="4831"/>
                    </a:cubicBezTo>
                    <a:cubicBezTo>
                      <a:pt x="732" y="5149"/>
                      <a:pt x="474" y="5416"/>
                      <a:pt x="293" y="5605"/>
                    </a:cubicBezTo>
                    <a:cubicBezTo>
                      <a:pt x="104" y="5803"/>
                      <a:pt x="1" y="5906"/>
                      <a:pt x="1" y="5906"/>
                    </a:cubicBezTo>
                    <a:cubicBezTo>
                      <a:pt x="1" y="5906"/>
                      <a:pt x="104" y="5811"/>
                      <a:pt x="310" y="5631"/>
                    </a:cubicBezTo>
                    <a:cubicBezTo>
                      <a:pt x="499" y="5450"/>
                      <a:pt x="783" y="5201"/>
                      <a:pt x="1127" y="4900"/>
                    </a:cubicBezTo>
                    <a:cubicBezTo>
                      <a:pt x="1462" y="4599"/>
                      <a:pt x="1866" y="4264"/>
                      <a:pt x="2296" y="3903"/>
                    </a:cubicBezTo>
                    <a:cubicBezTo>
                      <a:pt x="2726" y="3533"/>
                      <a:pt x="3199" y="3155"/>
                      <a:pt x="3671" y="2794"/>
                    </a:cubicBezTo>
                    <a:cubicBezTo>
                      <a:pt x="4144" y="2416"/>
                      <a:pt x="4634" y="2063"/>
                      <a:pt x="5081" y="1728"/>
                    </a:cubicBezTo>
                    <a:cubicBezTo>
                      <a:pt x="5545" y="1410"/>
                      <a:pt x="5967" y="1092"/>
                      <a:pt x="6336" y="834"/>
                    </a:cubicBezTo>
                    <a:cubicBezTo>
                      <a:pt x="6715" y="576"/>
                      <a:pt x="7024" y="379"/>
                      <a:pt x="7239" y="224"/>
                    </a:cubicBezTo>
                    <a:cubicBezTo>
                      <a:pt x="7452" y="79"/>
                      <a:pt x="7581" y="1"/>
                      <a:pt x="758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49"/>
              <p:cNvSpPr/>
              <p:nvPr/>
            </p:nvSpPr>
            <p:spPr>
              <a:xfrm>
                <a:off x="3509450" y="2567475"/>
                <a:ext cx="107675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087" extrusionOk="0">
                    <a:moveTo>
                      <a:pt x="4307" y="0"/>
                    </a:moveTo>
                    <a:cubicBezTo>
                      <a:pt x="4307" y="0"/>
                      <a:pt x="4230" y="35"/>
                      <a:pt x="4101" y="95"/>
                    </a:cubicBezTo>
                    <a:cubicBezTo>
                      <a:pt x="3972" y="172"/>
                      <a:pt x="3791" y="267"/>
                      <a:pt x="3576" y="396"/>
                    </a:cubicBezTo>
                    <a:cubicBezTo>
                      <a:pt x="3361" y="525"/>
                      <a:pt x="3112" y="680"/>
                      <a:pt x="2854" y="851"/>
                    </a:cubicBezTo>
                    <a:cubicBezTo>
                      <a:pt x="2596" y="1023"/>
                      <a:pt x="2321" y="1204"/>
                      <a:pt x="2046" y="1393"/>
                    </a:cubicBezTo>
                    <a:cubicBezTo>
                      <a:pt x="1780" y="1591"/>
                      <a:pt x="1513" y="1797"/>
                      <a:pt x="1264" y="1986"/>
                    </a:cubicBezTo>
                    <a:cubicBezTo>
                      <a:pt x="1015" y="2184"/>
                      <a:pt x="800" y="2364"/>
                      <a:pt x="611" y="2528"/>
                    </a:cubicBezTo>
                    <a:cubicBezTo>
                      <a:pt x="413" y="2682"/>
                      <a:pt x="267" y="2829"/>
                      <a:pt x="155" y="2923"/>
                    </a:cubicBezTo>
                    <a:cubicBezTo>
                      <a:pt x="52" y="3018"/>
                      <a:pt x="0" y="3086"/>
                      <a:pt x="0" y="3086"/>
                    </a:cubicBezTo>
                    <a:cubicBezTo>
                      <a:pt x="0" y="3086"/>
                      <a:pt x="60" y="3026"/>
                      <a:pt x="181" y="2958"/>
                    </a:cubicBezTo>
                    <a:cubicBezTo>
                      <a:pt x="301" y="2872"/>
                      <a:pt x="473" y="2751"/>
                      <a:pt x="662" y="2596"/>
                    </a:cubicBezTo>
                    <a:cubicBezTo>
                      <a:pt x="868" y="2450"/>
                      <a:pt x="1092" y="2278"/>
                      <a:pt x="1350" y="2098"/>
                    </a:cubicBezTo>
                    <a:cubicBezTo>
                      <a:pt x="1599" y="1909"/>
                      <a:pt x="1866" y="1720"/>
                      <a:pt x="2132" y="1522"/>
                    </a:cubicBezTo>
                    <a:cubicBezTo>
                      <a:pt x="2407" y="1333"/>
                      <a:pt x="2674" y="1135"/>
                      <a:pt x="2932" y="955"/>
                    </a:cubicBezTo>
                    <a:cubicBezTo>
                      <a:pt x="3189" y="774"/>
                      <a:pt x="3422" y="611"/>
                      <a:pt x="3628" y="473"/>
                    </a:cubicBezTo>
                    <a:cubicBezTo>
                      <a:pt x="3834" y="336"/>
                      <a:pt x="4006" y="215"/>
                      <a:pt x="4126" y="129"/>
                    </a:cubicBezTo>
                    <a:cubicBezTo>
                      <a:pt x="4238" y="43"/>
                      <a:pt x="4307" y="0"/>
                      <a:pt x="43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965F-CF39-51A3-45F2-126564A43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008" y="210329"/>
            <a:ext cx="7704000" cy="572700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8C5831-4D73-AFA3-2D49-844AADD191CA}"/>
              </a:ext>
            </a:extLst>
          </p:cNvPr>
          <p:cNvSpPr txBox="1"/>
          <p:nvPr/>
        </p:nvSpPr>
        <p:spPr>
          <a:xfrm>
            <a:off x="674280" y="1768593"/>
            <a:ext cx="4187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Kelly Wardlaw</a:t>
            </a: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4-H STEM Specialist</a:t>
            </a:r>
          </a:p>
          <a:p>
            <a:r>
              <a:rPr lang="en-US" sz="2400" dirty="0">
                <a:latin typeface="Rubik" panose="020B0604020202020204" charset="-79"/>
                <a:cs typeface="Rubik" panose="020B0604020202020204" charset="-79"/>
              </a:rPr>
              <a:t>k.wardlaw@okstate.edu</a:t>
            </a:r>
          </a:p>
        </p:txBody>
      </p:sp>
      <p:pic>
        <p:nvPicPr>
          <p:cNvPr id="6" name="Picture 5" descr="OSU 4-H logo                               OSU Extension                           4-H Youth Development">
            <a:extLst>
              <a:ext uri="{FF2B5EF4-FFF2-40B4-BE49-F238E27FC236}">
                <a16:creationId xmlns:a16="http://schemas.microsoft.com/office/drawing/2014/main" id="{52173098-51B3-4D3E-6376-90A190EA2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3363" y="1583926"/>
            <a:ext cx="2926629" cy="13849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76C467-B320-FDCA-9F93-552E6E406D2B}"/>
              </a:ext>
            </a:extLst>
          </p:cNvPr>
          <p:cNvSpPr txBox="1"/>
          <p:nvPr/>
        </p:nvSpPr>
        <p:spPr>
          <a:xfrm>
            <a:off x="674280" y="3547872"/>
            <a:ext cx="7813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ubik" panose="020B0604020202020204" charset="-79"/>
                <a:cs typeface="Rubik" panose="020B0604020202020204" charset="-79"/>
              </a:rPr>
              <a:t>Oklahoma State University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information, visit https://eeo.okstate.edu</a:t>
            </a:r>
          </a:p>
        </p:txBody>
      </p:sp>
    </p:spTree>
    <p:extLst>
      <p:ext uri="{BB962C8B-B14F-4D97-AF65-F5344CB8AC3E}">
        <p14:creationId xmlns:p14="http://schemas.microsoft.com/office/powerpoint/2010/main" val="2483912440"/>
      </p:ext>
    </p:extLst>
  </p:cSld>
  <p:clrMapOvr>
    <a:masterClrMapping/>
  </p:clrMapOvr>
</p:sld>
</file>

<file path=ppt/theme/theme1.xml><?xml version="1.0" encoding="utf-8"?>
<a:theme xmlns:a="http://schemas.openxmlformats.org/drawingml/2006/main" name="Basics of Marine Navigations by Slidesgo">
  <a:themeElements>
    <a:clrScheme name="Simple Light">
      <a:dk1>
        <a:srgbClr val="252B33"/>
      </a:dk1>
      <a:lt1>
        <a:srgbClr val="EFF6FB"/>
      </a:lt1>
      <a:dk2>
        <a:srgbClr val="2E4A72"/>
      </a:dk2>
      <a:lt2>
        <a:srgbClr val="4B7ABF"/>
      </a:lt2>
      <a:accent1>
        <a:srgbClr val="727E9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52B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620</Words>
  <Application>Microsoft Office PowerPoint</Application>
  <PresentationFormat>On-screen Show (16:9)</PresentationFormat>
  <Paragraphs>52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Staatliches</vt:lpstr>
      <vt:lpstr>Rubik Light</vt:lpstr>
      <vt:lpstr>Quicksand</vt:lpstr>
      <vt:lpstr>PT Sans</vt:lpstr>
      <vt:lpstr>Balsamiq Sans</vt:lpstr>
      <vt:lpstr>Rubik</vt:lpstr>
      <vt:lpstr>Bebas Neue</vt:lpstr>
      <vt:lpstr>Nunito Light</vt:lpstr>
      <vt:lpstr>Basics of Marine Navigations by Slidesgo</vt:lpstr>
      <vt:lpstr>Penny Boat Challenge</vt:lpstr>
      <vt:lpstr>Will it Float?</vt:lpstr>
      <vt:lpstr>Why did the orange float with the peel on, but not with the peel off?</vt:lpstr>
      <vt:lpstr>Bonus Fact! </vt:lpstr>
      <vt:lpstr>Scurvy</vt:lpstr>
      <vt:lpstr>Buoyancy</vt:lpstr>
      <vt:lpstr>Challenge Rules</vt:lpstr>
      <vt:lpstr>Test Procedure</vt:lpstr>
      <vt:lpstr>Reflection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Penny Boat Slides</dc:title>
  <dc:creator>Wardlaw, Kelly</dc:creator>
  <cp:lastModifiedBy>Taylor, Gail E</cp:lastModifiedBy>
  <cp:revision>2</cp:revision>
  <dcterms:modified xsi:type="dcterms:W3CDTF">2025-02-05T16:47:03Z</dcterms:modified>
</cp:coreProperties>
</file>