
<file path=[Content_Types].xml><?xml version="1.0" encoding="utf-8"?>
<Types xmlns="http://schemas.openxmlformats.org/package/2006/content-types">
  <Default Extension="bin" ContentType="application/vnd.openxmlformats-officedocument.oleObject"/>
  <Default Extension="emf" ContentType="image/x-emf"/>
  <Default Extension="fntdata" ContentType="application/x-fontdata"/>
  <Default Extension="gif" ContentType="image/gif"/>
  <Default Extension="jpeg" ContentType="image/jpeg"/>
  <Default Extension="jpg" ContentType="image/jpeg"/>
  <Default Extension="m4a" ContentType="audio/mp4"/>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theme/theme2.xml" ContentType="application/vnd.openxmlformats-officedocument.theme+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theme/theme5.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tags/tag1.xml" ContentType="application/vnd.openxmlformats-officedocument.presentationml.tags+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tags/tag2.xml" ContentType="application/vnd.openxmlformats-officedocument.presentationml.tags+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tags/tag3.xml" ContentType="application/vnd.openxmlformats-officedocument.presentationml.tags+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4"/>
    <p:sldMasterId id="2147483675" r:id="rId5"/>
    <p:sldMasterId id="2147483692" r:id="rId6"/>
  </p:sldMasterIdLst>
  <p:notesMasterIdLst>
    <p:notesMasterId r:id="rId37"/>
  </p:notesMasterIdLst>
  <p:handoutMasterIdLst>
    <p:handoutMasterId r:id="rId38"/>
  </p:handoutMasterIdLst>
  <p:sldIdLst>
    <p:sldId id="266" r:id="rId7"/>
    <p:sldId id="395" r:id="rId8"/>
    <p:sldId id="396" r:id="rId9"/>
    <p:sldId id="267" r:id="rId10"/>
    <p:sldId id="475" r:id="rId11"/>
    <p:sldId id="398" r:id="rId12"/>
    <p:sldId id="473" r:id="rId13"/>
    <p:sldId id="436" r:id="rId14"/>
    <p:sldId id="416" r:id="rId15"/>
    <p:sldId id="444" r:id="rId16"/>
    <p:sldId id="403" r:id="rId17"/>
    <p:sldId id="470" r:id="rId18"/>
    <p:sldId id="350" r:id="rId19"/>
    <p:sldId id="386" r:id="rId20"/>
    <p:sldId id="387" r:id="rId21"/>
    <p:sldId id="349" r:id="rId22"/>
    <p:sldId id="406" r:id="rId23"/>
    <p:sldId id="407" r:id="rId24"/>
    <p:sldId id="445" r:id="rId25"/>
    <p:sldId id="313" r:id="rId26"/>
    <p:sldId id="408" r:id="rId27"/>
    <p:sldId id="466" r:id="rId28"/>
    <p:sldId id="410" r:id="rId29"/>
    <p:sldId id="447" r:id="rId30"/>
    <p:sldId id="330" r:id="rId31"/>
    <p:sldId id="467" r:id="rId32"/>
    <p:sldId id="471" r:id="rId33"/>
    <p:sldId id="469" r:id="rId34"/>
    <p:sldId id="448" r:id="rId35"/>
    <p:sldId id="418" r:id="rId36"/>
  </p:sldIdLst>
  <p:sldSz cx="12192000" cy="6858000"/>
  <p:notesSz cx="7315200" cy="9601200"/>
  <p:embeddedFontLst>
    <p:embeddedFont>
      <p:font typeface="Arial Narrow" panose="020B0606020202030204" pitchFamily="34" charset="0"/>
      <p:regular r:id="rId39"/>
      <p:bold r:id="rId40"/>
      <p:italic r:id="rId41"/>
      <p:boldItalic r:id="rId42"/>
    </p:embeddedFont>
    <p:embeddedFont>
      <p:font typeface="Fjalla One" panose="02000506040000020004" pitchFamily="2" charset="0"/>
      <p:regular r:id="rId43"/>
    </p:embeddedFont>
    <p:embeddedFont>
      <p:font typeface="Franklin Gothic Book" panose="020B0503020102020204" pitchFamily="34" charset="0"/>
      <p:regular r:id="rId44"/>
      <p:italic r:id="rId45"/>
    </p:embeddedFont>
    <p:embeddedFont>
      <p:font typeface="Georgia Pro Cond Light" panose="02040306050405020303" pitchFamily="18" charset="0"/>
      <p:regular r:id="rId46"/>
      <p:italic r:id="rId47"/>
    </p:embeddedFont>
    <p:embeddedFont>
      <p:font typeface="Gill Sans MT" panose="020B0502020104020203" pitchFamily="34" charset="0"/>
      <p:regular r:id="rId48"/>
      <p:bold r:id="rId49"/>
      <p:italic r:id="rId50"/>
      <p:boldItalic r:id="rId51"/>
    </p:embeddedFont>
    <p:embeddedFont>
      <p:font typeface="Roboto" panose="02000000000000000000" pitchFamily="2" charset="0"/>
      <p:regular r:id="rId52"/>
      <p:bold r:id="rId53"/>
      <p:italic r:id="rId54"/>
      <p:boldItalic r:id="rId55"/>
    </p:embeddedFont>
    <p:embeddedFont>
      <p:font typeface="Rubik" panose="020B0604020202020204" charset="-79"/>
      <p:regular r:id="rId56"/>
      <p:bold r:id="rId57"/>
      <p:italic r:id="rId58"/>
      <p:boldItalic r:id="rId59"/>
    </p:embeddedFont>
    <p:embeddedFont>
      <p:font typeface="Speak Pro" panose="020B0504020101020102" pitchFamily="34" charset="0"/>
      <p:regular r:id="rId60"/>
      <p:bold r:id="rId61"/>
      <p:italic r:id="rId62"/>
      <p:boldItalic r:id="rId63"/>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3360" userDrawn="1">
          <p15:clr>
            <a:srgbClr val="A4A3A4"/>
          </p15:clr>
        </p15:guide>
        <p15:guide id="2" pos="360" userDrawn="1">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D83B00"/>
    <a:srgbClr val="63666A"/>
    <a:srgbClr val="4D4D4D"/>
    <a:srgbClr val="FB6400"/>
    <a:srgbClr val="FA64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877CAEC2-C355-43AC-9989-ADB277E5556E}" v="198" dt="2026-09-10T15:28:49.085"/>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34586" autoAdjust="0"/>
    <p:restoredTop sz="86417" autoAdjust="0"/>
  </p:normalViewPr>
  <p:slideViewPr>
    <p:cSldViewPr snapToGrid="0" snapToObjects="1">
      <p:cViewPr varScale="1">
        <p:scale>
          <a:sx n="95" d="100"/>
          <a:sy n="95" d="100"/>
        </p:scale>
        <p:origin x="396" y="96"/>
      </p:cViewPr>
      <p:guideLst>
        <p:guide orient="horz" pos="3360"/>
        <p:guide pos="360"/>
      </p:guideLst>
    </p:cSldViewPr>
  </p:slideViewPr>
  <p:outlineViewPr>
    <p:cViewPr>
      <p:scale>
        <a:sx n="33" d="100"/>
        <a:sy n="33" d="100"/>
      </p:scale>
      <p:origin x="0" y="0"/>
    </p:cViewPr>
  </p:outlineViewPr>
  <p:notesTextViewPr>
    <p:cViewPr>
      <p:scale>
        <a:sx n="3" d="2"/>
        <a:sy n="3" d="2"/>
      </p:scale>
      <p:origin x="0" y="0"/>
    </p:cViewPr>
  </p:notesTextViewPr>
  <p:sorterViewPr>
    <p:cViewPr>
      <p:scale>
        <a:sx n="100" d="100"/>
        <a:sy n="100" d="100"/>
      </p:scale>
      <p:origin x="0" y="-3078"/>
    </p:cViewPr>
  </p:sorterViewPr>
  <p:notesViewPr>
    <p:cSldViewPr snapToGrid="0" snapToObjects="1">
      <p:cViewPr varScale="1">
        <p:scale>
          <a:sx n="88" d="100"/>
          <a:sy n="88" d="100"/>
        </p:scale>
        <p:origin x="2832" y="96"/>
      </p:cViewPr>
      <p:guideLst/>
    </p:cSldViewPr>
  </p:notes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0.xml"/><Relationship Id="rId21" Type="http://schemas.openxmlformats.org/officeDocument/2006/relationships/slide" Target="slides/slide15.xml"/><Relationship Id="rId42" Type="http://schemas.openxmlformats.org/officeDocument/2006/relationships/font" Target="fonts/font4.fntdata"/><Relationship Id="rId47" Type="http://schemas.openxmlformats.org/officeDocument/2006/relationships/font" Target="fonts/font9.fntdata"/><Relationship Id="rId63" Type="http://schemas.openxmlformats.org/officeDocument/2006/relationships/font" Target="fonts/font25.fntdata"/><Relationship Id="rId68" Type="http://schemas.microsoft.com/office/2016/11/relationships/changesInfo" Target="changesInfos/changesInfo1.xml"/><Relationship Id="rId7" Type="http://schemas.openxmlformats.org/officeDocument/2006/relationships/slide" Target="slides/slide1.xml"/><Relationship Id="rId2" Type="http://schemas.openxmlformats.org/officeDocument/2006/relationships/customXml" Target="../customXml/item2.xml"/><Relationship Id="rId16" Type="http://schemas.openxmlformats.org/officeDocument/2006/relationships/slide" Target="slides/slide10.xml"/><Relationship Id="rId29" Type="http://schemas.openxmlformats.org/officeDocument/2006/relationships/slide" Target="slides/slide23.xml"/><Relationship Id="rId11" Type="http://schemas.openxmlformats.org/officeDocument/2006/relationships/slide" Target="slides/slide5.xml"/><Relationship Id="rId24" Type="http://schemas.openxmlformats.org/officeDocument/2006/relationships/slide" Target="slides/slide18.xml"/><Relationship Id="rId32" Type="http://schemas.openxmlformats.org/officeDocument/2006/relationships/slide" Target="slides/slide26.xml"/><Relationship Id="rId37" Type="http://schemas.openxmlformats.org/officeDocument/2006/relationships/notesMaster" Target="notesMasters/notesMaster1.xml"/><Relationship Id="rId40" Type="http://schemas.openxmlformats.org/officeDocument/2006/relationships/font" Target="fonts/font2.fntdata"/><Relationship Id="rId45" Type="http://schemas.openxmlformats.org/officeDocument/2006/relationships/font" Target="fonts/font7.fntdata"/><Relationship Id="rId53" Type="http://schemas.openxmlformats.org/officeDocument/2006/relationships/font" Target="fonts/font15.fntdata"/><Relationship Id="rId58" Type="http://schemas.openxmlformats.org/officeDocument/2006/relationships/font" Target="fonts/font20.fntdata"/><Relationship Id="rId66" Type="http://schemas.openxmlformats.org/officeDocument/2006/relationships/theme" Target="theme/theme1.xml"/><Relationship Id="rId5" Type="http://schemas.openxmlformats.org/officeDocument/2006/relationships/slideMaster" Target="slideMasters/slideMaster2.xml"/><Relationship Id="rId61" Type="http://schemas.openxmlformats.org/officeDocument/2006/relationships/font" Target="fonts/font23.fntdata"/><Relationship Id="rId19" Type="http://schemas.openxmlformats.org/officeDocument/2006/relationships/slide" Target="slides/slide13.xml"/><Relationship Id="rId14" Type="http://schemas.openxmlformats.org/officeDocument/2006/relationships/slide" Target="slides/slide8.xml"/><Relationship Id="rId22" Type="http://schemas.openxmlformats.org/officeDocument/2006/relationships/slide" Target="slides/slide16.xml"/><Relationship Id="rId27" Type="http://schemas.openxmlformats.org/officeDocument/2006/relationships/slide" Target="slides/slide21.xml"/><Relationship Id="rId30" Type="http://schemas.openxmlformats.org/officeDocument/2006/relationships/slide" Target="slides/slide24.xml"/><Relationship Id="rId35" Type="http://schemas.openxmlformats.org/officeDocument/2006/relationships/slide" Target="slides/slide29.xml"/><Relationship Id="rId43" Type="http://schemas.openxmlformats.org/officeDocument/2006/relationships/font" Target="fonts/font5.fntdata"/><Relationship Id="rId48" Type="http://schemas.openxmlformats.org/officeDocument/2006/relationships/font" Target="fonts/font10.fntdata"/><Relationship Id="rId56" Type="http://schemas.openxmlformats.org/officeDocument/2006/relationships/font" Target="fonts/font18.fntdata"/><Relationship Id="rId64" Type="http://schemas.openxmlformats.org/officeDocument/2006/relationships/presProps" Target="presProps.xml"/><Relationship Id="rId69" Type="http://schemas.microsoft.com/office/2015/10/relationships/revisionInfo" Target="revisionInfo.xml"/><Relationship Id="rId8" Type="http://schemas.openxmlformats.org/officeDocument/2006/relationships/slide" Target="slides/slide2.xml"/><Relationship Id="rId51" Type="http://schemas.openxmlformats.org/officeDocument/2006/relationships/font" Target="fonts/font13.fntdata"/><Relationship Id="rId3" Type="http://schemas.openxmlformats.org/officeDocument/2006/relationships/customXml" Target="../customXml/item3.xml"/><Relationship Id="rId12" Type="http://schemas.openxmlformats.org/officeDocument/2006/relationships/slide" Target="slides/slide6.xml"/><Relationship Id="rId17" Type="http://schemas.openxmlformats.org/officeDocument/2006/relationships/slide" Target="slides/slide11.xml"/><Relationship Id="rId25" Type="http://schemas.openxmlformats.org/officeDocument/2006/relationships/slide" Target="slides/slide19.xml"/><Relationship Id="rId33" Type="http://schemas.openxmlformats.org/officeDocument/2006/relationships/slide" Target="slides/slide27.xml"/><Relationship Id="rId38" Type="http://schemas.openxmlformats.org/officeDocument/2006/relationships/handoutMaster" Target="handoutMasters/handoutMaster1.xml"/><Relationship Id="rId46" Type="http://schemas.openxmlformats.org/officeDocument/2006/relationships/font" Target="fonts/font8.fntdata"/><Relationship Id="rId59" Type="http://schemas.openxmlformats.org/officeDocument/2006/relationships/font" Target="fonts/font21.fntdata"/><Relationship Id="rId67" Type="http://schemas.openxmlformats.org/officeDocument/2006/relationships/tableStyles" Target="tableStyles.xml"/><Relationship Id="rId20" Type="http://schemas.openxmlformats.org/officeDocument/2006/relationships/slide" Target="slides/slide14.xml"/><Relationship Id="rId41" Type="http://schemas.openxmlformats.org/officeDocument/2006/relationships/font" Target="fonts/font3.fntdata"/><Relationship Id="rId54" Type="http://schemas.openxmlformats.org/officeDocument/2006/relationships/font" Target="fonts/font16.fntdata"/><Relationship Id="rId62" Type="http://schemas.openxmlformats.org/officeDocument/2006/relationships/font" Target="fonts/font24.fntdata"/><Relationship Id="rId1" Type="http://schemas.openxmlformats.org/officeDocument/2006/relationships/customXml" Target="../customXml/item1.xml"/><Relationship Id="rId6" Type="http://schemas.openxmlformats.org/officeDocument/2006/relationships/slideMaster" Target="slideMasters/slideMaster3.xml"/><Relationship Id="rId15" Type="http://schemas.openxmlformats.org/officeDocument/2006/relationships/slide" Target="slides/slide9.xml"/><Relationship Id="rId23" Type="http://schemas.openxmlformats.org/officeDocument/2006/relationships/slide" Target="slides/slide17.xml"/><Relationship Id="rId28" Type="http://schemas.openxmlformats.org/officeDocument/2006/relationships/slide" Target="slides/slide22.xml"/><Relationship Id="rId36" Type="http://schemas.openxmlformats.org/officeDocument/2006/relationships/slide" Target="slides/slide30.xml"/><Relationship Id="rId49" Type="http://schemas.openxmlformats.org/officeDocument/2006/relationships/font" Target="fonts/font11.fntdata"/><Relationship Id="rId57" Type="http://schemas.openxmlformats.org/officeDocument/2006/relationships/font" Target="fonts/font19.fntdata"/><Relationship Id="rId10" Type="http://schemas.openxmlformats.org/officeDocument/2006/relationships/slide" Target="slides/slide4.xml"/><Relationship Id="rId31" Type="http://schemas.openxmlformats.org/officeDocument/2006/relationships/slide" Target="slides/slide25.xml"/><Relationship Id="rId44" Type="http://schemas.openxmlformats.org/officeDocument/2006/relationships/font" Target="fonts/font6.fntdata"/><Relationship Id="rId52" Type="http://schemas.openxmlformats.org/officeDocument/2006/relationships/font" Target="fonts/font14.fntdata"/><Relationship Id="rId60" Type="http://schemas.openxmlformats.org/officeDocument/2006/relationships/font" Target="fonts/font22.fntdata"/><Relationship Id="rId65" Type="http://schemas.openxmlformats.org/officeDocument/2006/relationships/viewProps" Target="viewProps.xml"/><Relationship Id="rId4" Type="http://schemas.openxmlformats.org/officeDocument/2006/relationships/slideMaster" Target="slideMasters/slideMaster1.xml"/><Relationship Id="rId9" Type="http://schemas.openxmlformats.org/officeDocument/2006/relationships/slide" Target="slides/slide3.xml"/><Relationship Id="rId13" Type="http://schemas.openxmlformats.org/officeDocument/2006/relationships/slide" Target="slides/slide7.xml"/><Relationship Id="rId18" Type="http://schemas.openxmlformats.org/officeDocument/2006/relationships/slide" Target="slides/slide12.xml"/><Relationship Id="rId39" Type="http://schemas.openxmlformats.org/officeDocument/2006/relationships/font" Target="fonts/font1.fntdata"/><Relationship Id="rId34" Type="http://schemas.openxmlformats.org/officeDocument/2006/relationships/slide" Target="slides/slide28.xml"/><Relationship Id="rId50" Type="http://schemas.openxmlformats.org/officeDocument/2006/relationships/font" Target="fonts/font12.fntdata"/><Relationship Id="rId55" Type="http://schemas.openxmlformats.org/officeDocument/2006/relationships/font" Target="fonts/font17.fntdata"/></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Taylor, Gail E" userId="8a7a9086-200b-4da6-9932-7c69b8137037" providerId="ADAL" clId="{06C35E5A-81FA-480F-848D-05404FED4723}"/>
    <pc:docChg chg="modSld">
      <pc:chgData name="Taylor, Gail E" userId="8a7a9086-200b-4da6-9932-7c69b8137037" providerId="ADAL" clId="{06C35E5A-81FA-480F-848D-05404FED4723}" dt="2026-09-10T15:28:49.085" v="197" actId="962"/>
      <pc:docMkLst>
        <pc:docMk/>
      </pc:docMkLst>
      <pc:sldChg chg="modSp">
        <pc:chgData name="Taylor, Gail E" userId="8a7a9086-200b-4da6-9932-7c69b8137037" providerId="ADAL" clId="{06C35E5A-81FA-480F-848D-05404FED4723}" dt="2026-09-10T15:28:49.085" v="197" actId="962"/>
        <pc:sldMkLst>
          <pc:docMk/>
          <pc:sldMk cId="3344990789" sldId="396"/>
        </pc:sldMkLst>
        <pc:grpChg chg="mod">
          <ac:chgData name="Taylor, Gail E" userId="8a7a9086-200b-4da6-9932-7c69b8137037" providerId="ADAL" clId="{06C35E5A-81FA-480F-848D-05404FED4723}" dt="2026-09-10T15:28:49.085" v="197" actId="962"/>
          <ac:grpSpMkLst>
            <pc:docMk/>
            <pc:sldMk cId="3344990789" sldId="396"/>
            <ac:grpSpMk id="8" creationId="{C5DF5DAE-6C6D-2134-25CC-DEAECD6A362C}"/>
          </ac:grpSpMkLst>
        </pc:grpChg>
      </pc:sldChg>
      <pc:sldChg chg="modSp">
        <pc:chgData name="Taylor, Gail E" userId="8a7a9086-200b-4da6-9932-7c69b8137037" providerId="ADAL" clId="{06C35E5A-81FA-480F-848D-05404FED4723}" dt="2026-09-10T15:18:00.739" v="15" actId="962"/>
        <pc:sldMkLst>
          <pc:docMk/>
          <pc:sldMk cId="3137787427" sldId="406"/>
        </pc:sldMkLst>
        <pc:graphicFrameChg chg="mod">
          <ac:chgData name="Taylor, Gail E" userId="8a7a9086-200b-4da6-9932-7c69b8137037" providerId="ADAL" clId="{06C35E5A-81FA-480F-848D-05404FED4723}" dt="2026-09-10T15:18:00.739" v="15" actId="962"/>
          <ac:graphicFrameMkLst>
            <pc:docMk/>
            <pc:sldMk cId="3137787427" sldId="406"/>
            <ac:graphicFrameMk id="8" creationId="{9BFF90E2-68AB-D9A1-249B-AE43F517265A}"/>
          </ac:graphicFrameMkLst>
        </pc:graphicFrameChg>
        <pc:graphicFrameChg chg="mod">
          <ac:chgData name="Taylor, Gail E" userId="8a7a9086-200b-4da6-9932-7c69b8137037" providerId="ADAL" clId="{06C35E5A-81FA-480F-848D-05404FED4723}" dt="2026-09-10T15:17:46.764" v="14" actId="962"/>
          <ac:graphicFrameMkLst>
            <pc:docMk/>
            <pc:sldMk cId="3137787427" sldId="406"/>
            <ac:graphicFrameMk id="10" creationId="{029B1829-2753-497F-EFCE-D70E9728231F}"/>
          </ac:graphicFrameMkLst>
        </pc:graphicFrameChg>
      </pc:sldChg>
      <pc:sldChg chg="modSp">
        <pc:chgData name="Taylor, Gail E" userId="8a7a9086-200b-4da6-9932-7c69b8137037" providerId="ADAL" clId="{06C35E5A-81FA-480F-848D-05404FED4723}" dt="2026-09-10T15:18:32.342" v="20" actId="13244"/>
        <pc:sldMkLst>
          <pc:docMk/>
          <pc:sldMk cId="651191271" sldId="407"/>
        </pc:sldMkLst>
        <pc:spChg chg="mod">
          <ac:chgData name="Taylor, Gail E" userId="8a7a9086-200b-4da6-9932-7c69b8137037" providerId="ADAL" clId="{06C35E5A-81FA-480F-848D-05404FED4723}" dt="2026-09-10T15:18:32.342" v="20" actId="13244"/>
          <ac:spMkLst>
            <pc:docMk/>
            <pc:sldMk cId="651191271" sldId="407"/>
            <ac:spMk id="2" creationId="{D15E61C8-B12A-FC6D-A5AD-88DFB73F0A91}"/>
          </ac:spMkLst>
        </pc:spChg>
        <pc:picChg chg="mod">
          <ac:chgData name="Taylor, Gail E" userId="8a7a9086-200b-4da6-9932-7c69b8137037" providerId="ADAL" clId="{06C35E5A-81FA-480F-848D-05404FED4723}" dt="2026-09-10T15:18:20.017" v="17" actId="962"/>
          <ac:picMkLst>
            <pc:docMk/>
            <pc:sldMk cId="651191271" sldId="407"/>
            <ac:picMk id="5" creationId="{AAA58304-8563-DC7D-9239-D4E65271F8C6}"/>
          </ac:picMkLst>
        </pc:picChg>
      </pc:sldChg>
      <pc:sldChg chg="modSp">
        <pc:chgData name="Taylor, Gail E" userId="8a7a9086-200b-4da6-9932-7c69b8137037" providerId="ADAL" clId="{06C35E5A-81FA-480F-848D-05404FED4723}" dt="2026-09-10T15:21:21.755" v="33" actId="13244"/>
        <pc:sldMkLst>
          <pc:docMk/>
          <pc:sldMk cId="2738184914" sldId="448"/>
        </pc:sldMkLst>
        <pc:spChg chg="mod">
          <ac:chgData name="Taylor, Gail E" userId="8a7a9086-200b-4da6-9932-7c69b8137037" providerId="ADAL" clId="{06C35E5A-81FA-480F-848D-05404FED4723}" dt="2026-09-10T15:21:14.054" v="32" actId="13244"/>
          <ac:spMkLst>
            <pc:docMk/>
            <pc:sldMk cId="2738184914" sldId="448"/>
            <ac:spMk id="13315" creationId="{00000000-0000-0000-0000-000000000000}"/>
          </ac:spMkLst>
        </pc:spChg>
        <pc:grpChg chg="mod">
          <ac:chgData name="Taylor, Gail E" userId="8a7a9086-200b-4da6-9932-7c69b8137037" providerId="ADAL" clId="{06C35E5A-81FA-480F-848D-05404FED4723}" dt="2026-09-10T15:21:21.755" v="33" actId="13244"/>
          <ac:grpSpMkLst>
            <pc:docMk/>
            <pc:sldMk cId="2738184914" sldId="448"/>
            <ac:grpSpMk id="7" creationId="{F3911896-477C-4B24-90C8-3A6786DEE786}"/>
          </ac:grpSpMkLst>
        </pc:grpChg>
      </pc:sldChg>
      <pc:sldChg chg="modSp">
        <pc:chgData name="Taylor, Gail E" userId="8a7a9086-200b-4da6-9932-7c69b8137037" providerId="ADAL" clId="{06C35E5A-81FA-480F-848D-05404FED4723}" dt="2026-09-10T15:20:00.058" v="27" actId="13244"/>
        <pc:sldMkLst>
          <pc:docMk/>
          <pc:sldMk cId="1636452611" sldId="466"/>
        </pc:sldMkLst>
        <pc:spChg chg="mod">
          <ac:chgData name="Taylor, Gail E" userId="8a7a9086-200b-4da6-9932-7c69b8137037" providerId="ADAL" clId="{06C35E5A-81FA-480F-848D-05404FED4723}" dt="2026-09-10T15:20:00.058" v="27" actId="13244"/>
          <ac:spMkLst>
            <pc:docMk/>
            <pc:sldMk cId="1636452611" sldId="466"/>
            <ac:spMk id="21507" creationId="{00000000-0000-0000-0000-000000000000}"/>
          </ac:spMkLst>
        </pc:spChg>
        <pc:grpChg chg="mod">
          <ac:chgData name="Taylor, Gail E" userId="8a7a9086-200b-4da6-9932-7c69b8137037" providerId="ADAL" clId="{06C35E5A-81FA-480F-848D-05404FED4723}" dt="2026-09-10T15:19:31.153" v="23" actId="13244"/>
          <ac:grpSpMkLst>
            <pc:docMk/>
            <pc:sldMk cId="1636452611" sldId="466"/>
            <ac:grpSpMk id="2" creationId="{749C484E-9A3F-7A87-31AB-6993FC190F06}"/>
          </ac:grpSpMkLst>
        </pc:grpChg>
        <pc:picChg chg="mod">
          <ac:chgData name="Taylor, Gail E" userId="8a7a9086-200b-4da6-9932-7c69b8137037" providerId="ADAL" clId="{06C35E5A-81FA-480F-848D-05404FED4723}" dt="2026-09-10T15:18:53.686" v="21" actId="13244"/>
          <ac:picMkLst>
            <pc:docMk/>
            <pc:sldMk cId="1636452611" sldId="466"/>
            <ac:picMk id="20" creationId="{84D07D1C-B02D-BC15-23C5-D0E09CD36A7E}"/>
          </ac:picMkLst>
        </pc:picChg>
        <pc:picChg chg="mod">
          <ac:chgData name="Taylor, Gail E" userId="8a7a9086-200b-4da6-9932-7c69b8137037" providerId="ADAL" clId="{06C35E5A-81FA-480F-848D-05404FED4723}" dt="2026-09-10T15:19:53.526" v="25" actId="962"/>
          <ac:picMkLst>
            <pc:docMk/>
            <pc:sldMk cId="1636452611" sldId="466"/>
            <ac:picMk id="22" creationId="{D14DA65D-2BD6-80D6-4D1E-110B8CDC8018}"/>
          </ac:picMkLst>
        </pc:picChg>
      </pc:sldChg>
      <pc:sldChg chg="modSp">
        <pc:chgData name="Taylor, Gail E" userId="8a7a9086-200b-4da6-9932-7c69b8137037" providerId="ADAL" clId="{06C35E5A-81FA-480F-848D-05404FED4723}" dt="2026-09-10T15:15:48.011" v="4" actId="14100"/>
        <pc:sldMkLst>
          <pc:docMk/>
          <pc:sldMk cId="359474474" sldId="467"/>
        </pc:sldMkLst>
        <pc:spChg chg="mod">
          <ac:chgData name="Taylor, Gail E" userId="8a7a9086-200b-4da6-9932-7c69b8137037" providerId="ADAL" clId="{06C35E5A-81FA-480F-848D-05404FED4723}" dt="2026-09-10T15:15:29.270" v="3" actId="14100"/>
          <ac:spMkLst>
            <pc:docMk/>
            <pc:sldMk cId="359474474" sldId="467"/>
            <ac:spMk id="2" creationId="{189B13F9-C633-910D-CC91-9AE0A8054AD5}"/>
          </ac:spMkLst>
        </pc:spChg>
        <pc:spChg chg="mod">
          <ac:chgData name="Taylor, Gail E" userId="8a7a9086-200b-4da6-9932-7c69b8137037" providerId="ADAL" clId="{06C35E5A-81FA-480F-848D-05404FED4723}" dt="2026-09-10T15:15:48.011" v="4" actId="14100"/>
          <ac:spMkLst>
            <pc:docMk/>
            <pc:sldMk cId="359474474" sldId="467"/>
            <ac:spMk id="5" creationId="{383E97E2-FC53-D2BC-9582-7BBF95FA7515}"/>
          </ac:spMkLst>
        </pc:spChg>
      </pc:sldChg>
      <pc:sldChg chg="modSp">
        <pc:chgData name="Taylor, Gail E" userId="8a7a9086-200b-4da6-9932-7c69b8137037" providerId="ADAL" clId="{06C35E5A-81FA-480F-848D-05404FED4723}" dt="2026-09-10T15:20:30.499" v="30" actId="13244"/>
        <pc:sldMkLst>
          <pc:docMk/>
          <pc:sldMk cId="3855066933" sldId="469"/>
        </pc:sldMkLst>
        <pc:spChg chg="mod">
          <ac:chgData name="Taylor, Gail E" userId="8a7a9086-200b-4da6-9932-7c69b8137037" providerId="ADAL" clId="{06C35E5A-81FA-480F-848D-05404FED4723}" dt="2026-09-10T15:20:30.499" v="30" actId="13244"/>
          <ac:spMkLst>
            <pc:docMk/>
            <pc:sldMk cId="3855066933" sldId="469"/>
            <ac:spMk id="3" creationId="{2812266D-BC03-27B1-3FC5-67F514477934}"/>
          </ac:spMkLst>
        </pc:spChg>
      </pc:sldChg>
      <pc:sldChg chg="modSp">
        <pc:chgData name="Taylor, Gail E" userId="8a7a9086-200b-4da6-9932-7c69b8137037" providerId="ADAL" clId="{06C35E5A-81FA-480F-848D-05404FED4723}" dt="2026-09-10T15:17:04.390" v="9" actId="13244"/>
        <pc:sldMkLst>
          <pc:docMk/>
          <pc:sldMk cId="840365596" sldId="470"/>
        </pc:sldMkLst>
        <pc:spChg chg="mod">
          <ac:chgData name="Taylor, Gail E" userId="8a7a9086-200b-4da6-9932-7c69b8137037" providerId="ADAL" clId="{06C35E5A-81FA-480F-848D-05404FED4723}" dt="2026-09-10T15:17:00.850" v="8" actId="13244"/>
          <ac:spMkLst>
            <pc:docMk/>
            <pc:sldMk cId="840365596" sldId="470"/>
            <ac:spMk id="3" creationId="{AE2711D3-221D-E77E-F8D3-FBB9FD9F8F89}"/>
          </ac:spMkLst>
        </pc:spChg>
        <pc:spChg chg="mod">
          <ac:chgData name="Taylor, Gail E" userId="8a7a9086-200b-4da6-9932-7c69b8137037" providerId="ADAL" clId="{06C35E5A-81FA-480F-848D-05404FED4723}" dt="2026-09-10T15:17:04.390" v="9" actId="13244"/>
          <ac:spMkLst>
            <pc:docMk/>
            <pc:sldMk cId="840365596" sldId="470"/>
            <ac:spMk id="4" creationId="{F36FC353-6D7F-004A-54F1-DE2623501906}"/>
          </ac:spMkLst>
        </pc:spChg>
      </pc:sldChg>
      <pc:sldChg chg="modSp">
        <pc:chgData name="Taylor, Gail E" userId="8a7a9086-200b-4da6-9932-7c69b8137037" providerId="ADAL" clId="{06C35E5A-81FA-480F-848D-05404FED4723}" dt="2026-09-10T15:20:19.708" v="29" actId="13244"/>
        <pc:sldMkLst>
          <pc:docMk/>
          <pc:sldMk cId="456819060" sldId="471"/>
        </pc:sldMkLst>
        <pc:spChg chg="mod">
          <ac:chgData name="Taylor, Gail E" userId="8a7a9086-200b-4da6-9932-7c69b8137037" providerId="ADAL" clId="{06C35E5A-81FA-480F-848D-05404FED4723}" dt="2026-09-10T15:20:16.688" v="28" actId="13244"/>
          <ac:spMkLst>
            <pc:docMk/>
            <pc:sldMk cId="456819060" sldId="471"/>
            <ac:spMk id="3" creationId="{B1EB9321-8DC6-9932-71D8-236A841ABE78}"/>
          </ac:spMkLst>
        </pc:spChg>
        <pc:picChg chg="mod">
          <ac:chgData name="Taylor, Gail E" userId="8a7a9086-200b-4da6-9932-7c69b8137037" providerId="ADAL" clId="{06C35E5A-81FA-480F-848D-05404FED4723}" dt="2026-09-10T15:20:19.708" v="29" actId="13244"/>
          <ac:picMkLst>
            <pc:docMk/>
            <pc:sldMk cId="456819060" sldId="471"/>
            <ac:picMk id="8" creationId="{5398E55D-EED0-3D02-3D29-499950B477A9}"/>
          </ac:picMkLst>
        </pc:picChg>
      </pc:sld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5.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6CC67AA9-7B57-43DB-922D-05F97EC09211}"/>
              </a:ext>
            </a:extLst>
          </p:cNvPr>
          <p:cNvSpPr>
            <a:spLocks noGrp="1"/>
          </p:cNvSpPr>
          <p:nvPr>
            <p:ph type="hdr" sz="quarter"/>
          </p:nvPr>
        </p:nvSpPr>
        <p:spPr>
          <a:xfrm>
            <a:off x="0" y="0"/>
            <a:ext cx="3169920" cy="481727"/>
          </a:xfrm>
          <a:prstGeom prst="rect">
            <a:avLst/>
          </a:prstGeom>
        </p:spPr>
        <p:txBody>
          <a:bodyPr vert="horz" lIns="96653" tIns="48327" rIns="96653" bIns="48327" rtlCol="0"/>
          <a:lstStyle>
            <a:lvl1pPr algn="l">
              <a:defRPr sz="1200"/>
            </a:lvl1pPr>
          </a:lstStyle>
          <a:p>
            <a:r>
              <a:rPr lang="en-US" dirty="0"/>
              <a:t>Oklahoma 4-H Volunteer Core Competencies</a:t>
            </a:r>
          </a:p>
        </p:txBody>
      </p:sp>
      <p:sp>
        <p:nvSpPr>
          <p:cNvPr id="3" name="Date Placeholder 2">
            <a:extLst>
              <a:ext uri="{FF2B5EF4-FFF2-40B4-BE49-F238E27FC236}">
                <a16:creationId xmlns:a16="http://schemas.microsoft.com/office/drawing/2014/main" id="{3C2104D1-6E5E-4073-A9C7-2BA8FDA1B88E}"/>
              </a:ext>
            </a:extLst>
          </p:cNvPr>
          <p:cNvSpPr>
            <a:spLocks noGrp="1"/>
          </p:cNvSpPr>
          <p:nvPr>
            <p:ph type="dt" sz="quarter" idx="1"/>
          </p:nvPr>
        </p:nvSpPr>
        <p:spPr>
          <a:xfrm>
            <a:off x="4143587" y="0"/>
            <a:ext cx="3169920" cy="481727"/>
          </a:xfrm>
          <a:prstGeom prst="rect">
            <a:avLst/>
          </a:prstGeom>
        </p:spPr>
        <p:txBody>
          <a:bodyPr vert="horz" lIns="96653" tIns="48327" rIns="96653" bIns="48327" rtlCol="0"/>
          <a:lstStyle>
            <a:lvl1pPr algn="r">
              <a:defRPr sz="1200"/>
            </a:lvl1pPr>
          </a:lstStyle>
          <a:p>
            <a:r>
              <a:rPr lang="en-US" dirty="0"/>
              <a:t>Revised 2021</a:t>
            </a:r>
          </a:p>
        </p:txBody>
      </p:sp>
      <p:sp>
        <p:nvSpPr>
          <p:cNvPr id="4" name="Footer Placeholder 3">
            <a:extLst>
              <a:ext uri="{FF2B5EF4-FFF2-40B4-BE49-F238E27FC236}">
                <a16:creationId xmlns:a16="http://schemas.microsoft.com/office/drawing/2014/main" id="{D3E583B0-9CEA-4942-9F88-3222DDDF43EB}"/>
              </a:ext>
            </a:extLst>
          </p:cNvPr>
          <p:cNvSpPr>
            <a:spLocks noGrp="1"/>
          </p:cNvSpPr>
          <p:nvPr>
            <p:ph type="ftr" sz="quarter" idx="2"/>
          </p:nvPr>
        </p:nvSpPr>
        <p:spPr>
          <a:xfrm>
            <a:off x="0" y="9119475"/>
            <a:ext cx="3169920" cy="481726"/>
          </a:xfrm>
          <a:prstGeom prst="rect">
            <a:avLst/>
          </a:prstGeom>
        </p:spPr>
        <p:txBody>
          <a:bodyPr vert="horz" lIns="96653" tIns="48327" rIns="96653" bIns="48327" rtlCol="0" anchor="b"/>
          <a:lstStyle>
            <a:lvl1pPr algn="l">
              <a:defRPr sz="1200"/>
            </a:lvl1pPr>
          </a:lstStyle>
          <a:p>
            <a:r>
              <a:rPr lang="en-US" dirty="0"/>
              <a:t>Karla Knoepfli, Associate Extension Specialist</a:t>
            </a:r>
          </a:p>
        </p:txBody>
      </p:sp>
    </p:spTree>
    <p:extLst>
      <p:ext uri="{BB962C8B-B14F-4D97-AF65-F5344CB8AC3E}">
        <p14:creationId xmlns:p14="http://schemas.microsoft.com/office/powerpoint/2010/main" val="1305293207"/>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169920" cy="481727"/>
          </a:xfrm>
          <a:prstGeom prst="rect">
            <a:avLst/>
          </a:prstGeom>
        </p:spPr>
        <p:txBody>
          <a:bodyPr vert="horz" lIns="96653" tIns="48327" rIns="96653" bIns="48327" rtlCol="0"/>
          <a:lstStyle>
            <a:lvl1pPr algn="l">
              <a:defRPr sz="1200"/>
            </a:lvl1pPr>
          </a:lstStyle>
          <a:p>
            <a:r>
              <a:rPr lang="en-US" dirty="0"/>
              <a:t>Oklahoma 4-H Volunteer Core Competencies</a:t>
            </a:r>
          </a:p>
        </p:txBody>
      </p:sp>
      <p:sp>
        <p:nvSpPr>
          <p:cNvPr id="3" name="Date Placeholder 2"/>
          <p:cNvSpPr>
            <a:spLocks noGrp="1"/>
          </p:cNvSpPr>
          <p:nvPr>
            <p:ph type="dt" idx="1"/>
          </p:nvPr>
        </p:nvSpPr>
        <p:spPr>
          <a:xfrm>
            <a:off x="4143587" y="0"/>
            <a:ext cx="3169920" cy="481727"/>
          </a:xfrm>
          <a:prstGeom prst="rect">
            <a:avLst/>
          </a:prstGeom>
        </p:spPr>
        <p:txBody>
          <a:bodyPr vert="horz" lIns="96653" tIns="48327" rIns="96653" bIns="48327" rtlCol="0"/>
          <a:lstStyle>
            <a:lvl1pPr algn="r">
              <a:defRPr sz="1200"/>
            </a:lvl1pPr>
          </a:lstStyle>
          <a:p>
            <a:r>
              <a:rPr lang="en-US" dirty="0"/>
              <a:t>Revised 2021</a:t>
            </a:r>
          </a:p>
        </p:txBody>
      </p:sp>
      <p:sp>
        <p:nvSpPr>
          <p:cNvPr id="4" name="Slide Image Placeholder 3"/>
          <p:cNvSpPr>
            <a:spLocks noGrp="1" noRot="1" noChangeAspect="1"/>
          </p:cNvSpPr>
          <p:nvPr>
            <p:ph type="sldImg" idx="2"/>
          </p:nvPr>
        </p:nvSpPr>
        <p:spPr>
          <a:xfrm>
            <a:off x="777875" y="1200150"/>
            <a:ext cx="5759450" cy="3240088"/>
          </a:xfrm>
          <a:prstGeom prst="rect">
            <a:avLst/>
          </a:prstGeom>
          <a:noFill/>
          <a:ln w="12700">
            <a:solidFill>
              <a:prstClr val="black"/>
            </a:solidFill>
          </a:ln>
        </p:spPr>
        <p:txBody>
          <a:bodyPr vert="horz" lIns="96653" tIns="48327" rIns="96653" bIns="48327" rtlCol="0" anchor="ctr"/>
          <a:lstStyle/>
          <a:p>
            <a:endParaRPr lang="en-US" dirty="0"/>
          </a:p>
        </p:txBody>
      </p:sp>
      <p:sp>
        <p:nvSpPr>
          <p:cNvPr id="5" name="Notes Placeholder 4"/>
          <p:cNvSpPr>
            <a:spLocks noGrp="1"/>
          </p:cNvSpPr>
          <p:nvPr>
            <p:ph type="body" sz="quarter" idx="3"/>
          </p:nvPr>
        </p:nvSpPr>
        <p:spPr>
          <a:xfrm>
            <a:off x="731520" y="4620577"/>
            <a:ext cx="5852160" cy="3780473"/>
          </a:xfrm>
          <a:prstGeom prst="rect">
            <a:avLst/>
          </a:prstGeom>
        </p:spPr>
        <p:txBody>
          <a:bodyPr vert="horz" lIns="96653" tIns="48327" rIns="96653" bIns="48327"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9119475"/>
            <a:ext cx="3169920" cy="481726"/>
          </a:xfrm>
          <a:prstGeom prst="rect">
            <a:avLst/>
          </a:prstGeom>
        </p:spPr>
        <p:txBody>
          <a:bodyPr vert="horz" lIns="96653" tIns="48327" rIns="96653" bIns="48327" rtlCol="0" anchor="b"/>
          <a:lstStyle>
            <a:lvl1pPr algn="l">
              <a:defRPr sz="1200"/>
            </a:lvl1pPr>
          </a:lstStyle>
          <a:p>
            <a:r>
              <a:rPr lang="en-US" dirty="0"/>
              <a:t>Karla Knoepfli, Associate Extension Specialist</a:t>
            </a:r>
          </a:p>
        </p:txBody>
      </p:sp>
      <p:sp>
        <p:nvSpPr>
          <p:cNvPr id="7" name="Slide Number Placeholder 6"/>
          <p:cNvSpPr>
            <a:spLocks noGrp="1"/>
          </p:cNvSpPr>
          <p:nvPr>
            <p:ph type="sldNum" sz="quarter" idx="5"/>
          </p:nvPr>
        </p:nvSpPr>
        <p:spPr>
          <a:xfrm>
            <a:off x="4143587" y="9119475"/>
            <a:ext cx="3169920" cy="481726"/>
          </a:xfrm>
          <a:prstGeom prst="rect">
            <a:avLst/>
          </a:prstGeom>
        </p:spPr>
        <p:txBody>
          <a:bodyPr vert="horz" lIns="96653" tIns="48327" rIns="96653" bIns="48327" rtlCol="0" anchor="b"/>
          <a:lstStyle>
            <a:lvl1pPr algn="r">
              <a:defRPr sz="1200"/>
            </a:lvl1pPr>
          </a:lstStyle>
          <a:p>
            <a:fld id="{F0EEAEDC-CCA4-4DA0-A903-DD1D33668D9D}" type="slidenum">
              <a:rPr lang="en-US" smtClean="0"/>
              <a:t>‹#›</a:t>
            </a:fld>
            <a:endParaRPr lang="en-US" dirty="0"/>
          </a:p>
        </p:txBody>
      </p:sp>
    </p:spTree>
    <p:extLst>
      <p:ext uri="{BB962C8B-B14F-4D97-AF65-F5344CB8AC3E}">
        <p14:creationId xmlns:p14="http://schemas.microsoft.com/office/powerpoint/2010/main" val="421368051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731520" y="4620578"/>
            <a:ext cx="5852160" cy="2631392"/>
          </a:xfrm>
        </p:spPr>
        <p:txBody>
          <a:bodyPr/>
          <a:lstStyle/>
          <a:p>
            <a:pPr>
              <a:spcAft>
                <a:spcPts val="600"/>
              </a:spcAft>
            </a:pPr>
            <a:r>
              <a:rPr lang="en-US" b="1" dirty="0"/>
              <a:t>Using This Presentation</a:t>
            </a:r>
            <a:endParaRPr lang="en-US" dirty="0"/>
          </a:p>
          <a:p>
            <a:pPr>
              <a:spcAft>
                <a:spcPts val="600"/>
              </a:spcAft>
            </a:pPr>
            <a:r>
              <a:rPr lang="en-US" dirty="0"/>
              <a:t>The slide notes provide a suggested script to help presenters build confidence and deliver a clear, consistent statewide message. Presenters may adapt the wording naturally while maintaining the key points.</a:t>
            </a:r>
          </a:p>
          <a:p>
            <a:pPr>
              <a:spcAft>
                <a:spcPts val="600"/>
              </a:spcAft>
            </a:pPr>
            <a:r>
              <a:rPr lang="en-US" dirty="0"/>
              <a:t>A recorded version is also available. If using the recording, pause at each </a:t>
            </a:r>
            <a:r>
              <a:rPr lang="en-US" b="1" dirty="0"/>
              <a:t>Time for County Sharing</a:t>
            </a:r>
            <a:r>
              <a:rPr lang="en-US" dirty="0"/>
              <a:t> slide to provide local information, answer questions, and connect the content to your county program.</a:t>
            </a:r>
          </a:p>
          <a:p>
            <a:pPr>
              <a:spcAft>
                <a:spcPts val="600"/>
              </a:spcAft>
            </a:pPr>
            <a:r>
              <a:rPr lang="en-US" dirty="0"/>
              <a:t>It will take approximately 60 minutes to conduct a proper orientation. This allows presenters time to establish relationships with volunteers, answer questions, discuss local information, and create a welcoming experience without feeling rushed.</a:t>
            </a:r>
          </a:p>
          <a:p>
            <a:pPr>
              <a:spcAft>
                <a:spcPts val="600"/>
              </a:spcAft>
            </a:pPr>
            <a:r>
              <a:rPr lang="en-US" dirty="0"/>
              <a:t>8/2026 https://youtu.be/6w5pIgoCeP8</a:t>
            </a:r>
          </a:p>
          <a:p>
            <a:pPr>
              <a:spcAft>
                <a:spcPts val="622"/>
              </a:spcAft>
            </a:pPr>
            <a:r>
              <a:rPr lang="en-US" b="1" dirty="0"/>
              <a:t>Purpose</a:t>
            </a:r>
            <a:endParaRPr lang="en-US" dirty="0"/>
          </a:p>
          <a:p>
            <a:pPr>
              <a:spcAft>
                <a:spcPts val="622"/>
              </a:spcAft>
            </a:pPr>
            <a:r>
              <a:rPr lang="en-US" dirty="0"/>
              <a:t>This orientation provides first-time volunteers with a consistent statewide introduction to Oklahoma 4-H, their role, program expectations, and essential policies. Continuing education will help volunteers explore and apply these concepts more fully.</a:t>
            </a:r>
          </a:p>
          <a:p>
            <a:pPr>
              <a:spcAft>
                <a:spcPts val="622"/>
              </a:spcAft>
            </a:pPr>
            <a:r>
              <a:rPr lang="en-US" b="1" dirty="0"/>
              <a:t>Before the Session</a:t>
            </a:r>
            <a:endParaRPr lang="en-US" dirty="0"/>
          </a:p>
          <a:p>
            <a:pPr marL="177845" indent="-177845">
              <a:spcAft>
                <a:spcPts val="622"/>
              </a:spcAft>
              <a:buFont typeface="Arial" panose="020B0604020202020204" pitchFamily="34" charset="0"/>
              <a:buChar char="•"/>
            </a:pPr>
            <a:r>
              <a:rPr lang="en-US" dirty="0"/>
              <a:t>Review the presentation and supporting materials until you are comfortable with the content. Preparation builds presenter confidence and helps ensure volunteers receive consistent information.</a:t>
            </a:r>
          </a:p>
          <a:p>
            <a:pPr marL="177845" indent="-177845">
              <a:spcAft>
                <a:spcPts val="622"/>
              </a:spcAft>
              <a:buFont typeface="Arial" panose="020B0604020202020204" pitchFamily="34" charset="0"/>
              <a:buChar char="•"/>
            </a:pPr>
            <a:r>
              <a:rPr lang="en-US" dirty="0"/>
              <a:t>Prepare the information and resources needed for the four </a:t>
            </a:r>
            <a:r>
              <a:rPr lang="en-US" b="1" dirty="0"/>
              <a:t>Time for County Sharing</a:t>
            </a:r>
            <a:r>
              <a:rPr lang="en-US" dirty="0"/>
              <a:t> slides.</a:t>
            </a:r>
          </a:p>
          <a:p>
            <a:pPr marL="177845" indent="-177845">
              <a:spcAft>
                <a:spcPts val="622"/>
              </a:spcAft>
              <a:buFont typeface="Arial" panose="020B0604020202020204" pitchFamily="34" charset="0"/>
              <a:buChar char="•"/>
            </a:pPr>
            <a:r>
              <a:rPr lang="en-US" dirty="0"/>
              <a:t>Allow adequate time for discussion and questions.</a:t>
            </a:r>
          </a:p>
          <a:p>
            <a:pPr>
              <a:spcAft>
                <a:spcPts val="622"/>
              </a:spcAft>
            </a:pPr>
            <a:r>
              <a:rPr lang="en-US" b="1" dirty="0"/>
              <a:t>During the Session</a:t>
            </a:r>
            <a:endParaRPr lang="en-US" dirty="0"/>
          </a:p>
          <a:p>
            <a:pPr>
              <a:spcAft>
                <a:spcPts val="622"/>
              </a:spcAft>
            </a:pPr>
            <a:r>
              <a:rPr lang="en-US" dirty="0"/>
              <a:t>Welcome participants and invite them to share what brought them to 4-H and how they hope to serve.</a:t>
            </a:r>
          </a:p>
          <a:p>
            <a:pPr>
              <a:spcAft>
                <a:spcPts val="622"/>
              </a:spcAft>
            </a:pPr>
            <a:r>
              <a:rPr lang="en-US" dirty="0"/>
              <a:t>Reassure volunteers that they are not expected to remember everything presented.</a:t>
            </a:r>
          </a:p>
          <a:p>
            <a:pPr marL="177845" indent="-177845">
              <a:spcAft>
                <a:spcPts val="622"/>
              </a:spcAft>
              <a:buFont typeface="Arial" panose="020B0604020202020204" pitchFamily="34" charset="0"/>
              <a:buChar char="•"/>
            </a:pPr>
            <a:r>
              <a:rPr lang="en-US" dirty="0"/>
              <a:t>Emphasize these foundational messages:</a:t>
            </a:r>
          </a:p>
          <a:p>
            <a:pPr marL="652099" lvl="1" indent="-177845">
              <a:spcAft>
                <a:spcPts val="622"/>
              </a:spcAft>
              <a:buFont typeface="Arial" panose="020B0604020202020204" pitchFamily="34" charset="0"/>
              <a:buChar char="•"/>
            </a:pPr>
            <a:r>
              <a:rPr lang="en-US" dirty="0"/>
              <a:t>4-H provides safe, supportive environments where youth grow alongside caring adults.</a:t>
            </a:r>
          </a:p>
          <a:p>
            <a:pPr marL="652099" lvl="1" indent="-177845">
              <a:spcAft>
                <a:spcPts val="622"/>
              </a:spcAft>
              <a:buFont typeface="Arial" panose="020B0604020202020204" pitchFamily="34" charset="0"/>
              <a:buChar char="•"/>
            </a:pPr>
            <a:r>
              <a:rPr lang="en-US" dirty="0"/>
              <a:t>Youth–adult partnerships, shared leadership, clear responsibilities, and communication strengthen the program.</a:t>
            </a:r>
          </a:p>
          <a:p>
            <a:pPr marL="652099" lvl="1" indent="-177845">
              <a:spcAft>
                <a:spcPts val="622"/>
              </a:spcAft>
              <a:buFont typeface="Arial" panose="020B0604020202020204" pitchFamily="34" charset="0"/>
              <a:buChar char="•"/>
            </a:pPr>
            <a:r>
              <a:rPr lang="en-US" dirty="0"/>
              <a:t>Involving more youth, families, and volunteers creates stronger learning experiences and distributes responsibility.</a:t>
            </a:r>
          </a:p>
          <a:p>
            <a:pPr marL="652099" lvl="1" indent="-177845">
              <a:spcAft>
                <a:spcPts val="622"/>
              </a:spcAft>
              <a:buFont typeface="Arial" panose="020B0604020202020204" pitchFamily="34" charset="0"/>
              <a:buChar char="•"/>
            </a:pPr>
            <a:r>
              <a:rPr lang="en-US" dirty="0"/>
              <a:t>Volunteers should ask questions, seek support, and continue developing their knowledge and skills.</a:t>
            </a:r>
          </a:p>
          <a:p>
            <a:pPr marL="177845" indent="-177845">
              <a:spcAft>
                <a:spcPts val="622"/>
              </a:spcAft>
              <a:buFont typeface="Arial" panose="020B0604020202020204" pitchFamily="34" charset="0"/>
              <a:buChar char="•"/>
            </a:pPr>
            <a:r>
              <a:rPr lang="en-US" dirty="0"/>
              <a:t>Use the orientation as the first step in building a supportive relationship with each volunteer.</a:t>
            </a:r>
          </a:p>
          <a:p>
            <a:pPr algn="ctr" eaLnBrk="1" hangingPunct="1">
              <a:defRPr/>
            </a:pPr>
            <a:endParaRPr lang="en-US" altLang="en-US" dirty="0">
              <a:latin typeface="+mn-lt"/>
            </a:endParaRPr>
          </a:p>
        </p:txBody>
      </p:sp>
      <p:sp>
        <p:nvSpPr>
          <p:cNvPr id="4" name="Slide Number Placeholder 3"/>
          <p:cNvSpPr>
            <a:spLocks noGrp="1"/>
          </p:cNvSpPr>
          <p:nvPr>
            <p:ph type="sldNum" sz="quarter" idx="5"/>
          </p:nvPr>
        </p:nvSpPr>
        <p:spPr/>
        <p:txBody>
          <a:bodyPr/>
          <a:lstStyle/>
          <a:p>
            <a:fld id="{F0EEAEDC-CCA4-4DA0-A903-DD1D33668D9D}" type="slidenum">
              <a:rPr lang="en-US" smtClean="0"/>
              <a:t>1</a:t>
            </a:fld>
            <a:endParaRPr lang="en-US" dirty="0"/>
          </a:p>
        </p:txBody>
      </p:sp>
    </p:spTree>
    <p:extLst>
      <p:ext uri="{BB962C8B-B14F-4D97-AF65-F5344CB8AC3E}">
        <p14:creationId xmlns:p14="http://schemas.microsoft.com/office/powerpoint/2010/main" val="315322938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Rectangle 2"/>
          <p:cNvSpPr>
            <a:spLocks noGrp="1" noRot="1" noChangeAspect="1" noChangeArrowheads="1" noTextEdit="1"/>
          </p:cNvSpPr>
          <p:nvPr>
            <p:ph type="sldImg"/>
          </p:nvPr>
        </p:nvSpPr>
        <p:spPr>
          <a:ln cap="flat"/>
        </p:spPr>
      </p:sp>
      <p:sp>
        <p:nvSpPr>
          <p:cNvPr id="47107" name="Rectangle 3"/>
          <p:cNvSpPr>
            <a:spLocks noGrp="1" noChangeArrowheads="1"/>
          </p:cNvSpPr>
          <p:nvPr>
            <p:ph type="body" idx="1"/>
          </p:nvPr>
        </p:nvSpPr>
        <p:spPr>
          <a:xfrm>
            <a:off x="994762" y="4570731"/>
            <a:ext cx="5704064" cy="4289901"/>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defTabSz="948507">
              <a:spcAft>
                <a:spcPts val="622"/>
              </a:spcAft>
            </a:pPr>
            <a:r>
              <a:rPr lang="en-US" b="1" dirty="0"/>
              <a:t>Suggested time: 1 minutes.</a:t>
            </a:r>
            <a:endParaRPr lang="en-US" dirty="0"/>
          </a:p>
          <a:p>
            <a:pPr>
              <a:spcAft>
                <a:spcPts val="622"/>
              </a:spcAft>
            </a:pPr>
            <a:r>
              <a:rPr lang="en-US" dirty="0"/>
              <a:t>Volunteer certification is more than completing forms or meeting a requirement. It helps ensure that volunteers understand Oklahoma 4-H, their responsibilities, and the practices that protect both youth and adults.</a:t>
            </a:r>
          </a:p>
          <a:p>
            <a:pPr>
              <a:spcAft>
                <a:spcPts val="622"/>
              </a:spcAft>
            </a:pPr>
            <a:r>
              <a:rPr lang="en-US" dirty="0"/>
              <a:t>Certification also establishes volunteers as individuals authorized to serve on behalf of Oklahoma 4-H within an approved role. This documentation may provide limited protection under the Oklahoma Governmental Tort Claims Act when volunteers are acting within the scope of their assigned responsibilities.</a:t>
            </a:r>
          </a:p>
          <a:p>
            <a:pPr>
              <a:spcAft>
                <a:spcPts val="622"/>
              </a:spcAft>
            </a:pPr>
            <a:r>
              <a:rPr lang="en-US" dirty="0"/>
              <a:t>Certification is the beginning of the learning process. Continuing education helps volunteers strengthen their skills, remain current, and feel supported throughout their service.</a:t>
            </a:r>
          </a:p>
          <a:p>
            <a:pPr>
              <a:spcAft>
                <a:spcPts val="611"/>
              </a:spcAft>
            </a:pPr>
            <a:endParaRPr lang="en-US" kern="1200" dirty="0">
              <a:solidFill>
                <a:schemeClr val="tx1"/>
              </a:solidFill>
              <a:effectLst/>
            </a:endParaRPr>
          </a:p>
        </p:txBody>
      </p:sp>
      <p:sp>
        <p:nvSpPr>
          <p:cNvPr id="47108" name="Slide Number Placeholder 5"/>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80160">
              <a:defRPr sz="2400">
                <a:solidFill>
                  <a:schemeClr val="tx1"/>
                </a:solidFill>
                <a:latin typeface="Abadi MT Condensed" pitchFamily="34" charset="0"/>
              </a:defRPr>
            </a:lvl1pPr>
            <a:lvl2pPr marL="756955" indent="-291136" defTabSz="980160">
              <a:defRPr sz="2400">
                <a:solidFill>
                  <a:schemeClr val="tx1"/>
                </a:solidFill>
                <a:latin typeface="Abadi MT Condensed" pitchFamily="34" charset="0"/>
              </a:defRPr>
            </a:lvl2pPr>
            <a:lvl3pPr marL="1164547" indent="-232910" defTabSz="980160">
              <a:defRPr sz="2400">
                <a:solidFill>
                  <a:schemeClr val="tx1"/>
                </a:solidFill>
                <a:latin typeface="Abadi MT Condensed" pitchFamily="34" charset="0"/>
              </a:defRPr>
            </a:lvl3pPr>
            <a:lvl4pPr marL="1630365" indent="-232910" defTabSz="980160">
              <a:defRPr sz="2400">
                <a:solidFill>
                  <a:schemeClr val="tx1"/>
                </a:solidFill>
                <a:latin typeface="Abadi MT Condensed" pitchFamily="34" charset="0"/>
              </a:defRPr>
            </a:lvl4pPr>
            <a:lvl5pPr marL="2096183" indent="-232910" defTabSz="980160">
              <a:defRPr sz="2400">
                <a:solidFill>
                  <a:schemeClr val="tx1"/>
                </a:solidFill>
                <a:latin typeface="Abadi MT Condensed" pitchFamily="34" charset="0"/>
              </a:defRPr>
            </a:lvl5pPr>
            <a:lvl6pPr marL="2562002" indent="-232910" defTabSz="980160" eaLnBrk="0" fontAlgn="base" hangingPunct="0">
              <a:spcBef>
                <a:spcPct val="0"/>
              </a:spcBef>
              <a:spcAft>
                <a:spcPct val="0"/>
              </a:spcAft>
              <a:defRPr sz="2400">
                <a:solidFill>
                  <a:schemeClr val="tx1"/>
                </a:solidFill>
                <a:latin typeface="Abadi MT Condensed" pitchFamily="34" charset="0"/>
              </a:defRPr>
            </a:lvl6pPr>
            <a:lvl7pPr marL="3027821" indent="-232910" defTabSz="980160" eaLnBrk="0" fontAlgn="base" hangingPunct="0">
              <a:spcBef>
                <a:spcPct val="0"/>
              </a:spcBef>
              <a:spcAft>
                <a:spcPct val="0"/>
              </a:spcAft>
              <a:defRPr sz="2400">
                <a:solidFill>
                  <a:schemeClr val="tx1"/>
                </a:solidFill>
                <a:latin typeface="Abadi MT Condensed" pitchFamily="34" charset="0"/>
              </a:defRPr>
            </a:lvl7pPr>
            <a:lvl8pPr marL="3493639" indent="-232910" defTabSz="980160" eaLnBrk="0" fontAlgn="base" hangingPunct="0">
              <a:spcBef>
                <a:spcPct val="0"/>
              </a:spcBef>
              <a:spcAft>
                <a:spcPct val="0"/>
              </a:spcAft>
              <a:defRPr sz="2400">
                <a:solidFill>
                  <a:schemeClr val="tx1"/>
                </a:solidFill>
                <a:latin typeface="Abadi MT Condensed" pitchFamily="34" charset="0"/>
              </a:defRPr>
            </a:lvl8pPr>
            <a:lvl9pPr marL="3959457" indent="-232910" defTabSz="980160" eaLnBrk="0" fontAlgn="base" hangingPunct="0">
              <a:spcBef>
                <a:spcPct val="0"/>
              </a:spcBef>
              <a:spcAft>
                <a:spcPct val="0"/>
              </a:spcAft>
              <a:defRPr sz="2400">
                <a:solidFill>
                  <a:schemeClr val="tx1"/>
                </a:solidFill>
                <a:latin typeface="Abadi MT Condensed" pitchFamily="34" charset="0"/>
              </a:defRPr>
            </a:lvl9pPr>
          </a:lstStyle>
          <a:p>
            <a:fld id="{7B4F0AB2-7B10-4D2B-8A07-505E92F9544F}" type="slidenum">
              <a:rPr lang="en-US" altLang="en-US" sz="1100"/>
              <a:pPr/>
              <a:t>2</a:t>
            </a:fld>
            <a:endParaRPr lang="en-US" altLang="en-US" sz="1100" dirty="0"/>
          </a:p>
        </p:txBody>
      </p:sp>
    </p:spTree>
    <p:extLst>
      <p:ext uri="{BB962C8B-B14F-4D97-AF65-F5344CB8AC3E}">
        <p14:creationId xmlns:p14="http://schemas.microsoft.com/office/powerpoint/2010/main" val="389632567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Rectangle 2"/>
          <p:cNvSpPr>
            <a:spLocks noGrp="1" noRot="1" noChangeAspect="1" noChangeArrowheads="1" noTextEdit="1"/>
          </p:cNvSpPr>
          <p:nvPr>
            <p:ph type="sldImg"/>
          </p:nvPr>
        </p:nvSpPr>
        <p:spPr>
          <a:ln/>
        </p:spPr>
      </p:sp>
      <p:sp>
        <p:nvSpPr>
          <p:cNvPr id="50179" name="Rectangle 3"/>
          <p:cNvSpPr>
            <a:spLocks noGrp="1" noChangeArrowheads="1"/>
          </p:cNvSpPr>
          <p:nvPr>
            <p:ph type="body" idx="1"/>
          </p:nvPr>
        </p:nvSpPr>
        <p:spPr>
          <a:xfrm>
            <a:off x="513081" y="4596329"/>
            <a:ext cx="6289039" cy="4367371"/>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defTabSz="948507">
              <a:spcAft>
                <a:spcPts val="622"/>
              </a:spcAft>
            </a:pPr>
            <a:r>
              <a:rPr lang="en-US" sz="1000" b="1" dirty="0"/>
              <a:t>Suggested time: 1 minutes.</a:t>
            </a:r>
            <a:endParaRPr lang="en-US" sz="1000" dirty="0"/>
          </a:p>
          <a:p>
            <a:pPr>
              <a:spcAft>
                <a:spcPts val="622"/>
              </a:spcAft>
            </a:pPr>
            <a:r>
              <a:rPr lang="en-US" sz="1000" dirty="0"/>
              <a:t>4-H is the youth-development program of Cooperative Extension. Extension connects the research, knowledge, and resources of land-grant institutions with individuals, families, and communities.</a:t>
            </a:r>
          </a:p>
          <a:p>
            <a:pPr>
              <a:spcAft>
                <a:spcPts val="622"/>
              </a:spcAft>
            </a:pPr>
            <a:r>
              <a:rPr lang="en-US" sz="1000" dirty="0"/>
              <a:t>Oklahoma has three land-grant institutions: Oklahoma State University, Langston University, and the College of the Muscogee Nation. Each contributes to positive youth development education in Oklahoma.</a:t>
            </a:r>
          </a:p>
          <a:p>
            <a:pPr>
              <a:spcAft>
                <a:spcPts val="622"/>
              </a:spcAft>
            </a:pPr>
            <a:r>
              <a:rPr lang="en-US" sz="1000" dirty="0"/>
              <a:t>The word </a:t>
            </a:r>
            <a:r>
              <a:rPr lang="en-US" sz="1000" i="1" dirty="0"/>
              <a:t>cooperative</a:t>
            </a:r>
            <a:r>
              <a:rPr lang="en-US" sz="1000" dirty="0"/>
              <a:t> reflects the partnership among federal, state, university, and county resources that makes Extension programming possible.</a:t>
            </a:r>
          </a:p>
          <a:p>
            <a:pPr>
              <a:spcAft>
                <a:spcPts val="622"/>
              </a:spcAft>
            </a:pPr>
            <a:r>
              <a:rPr lang="en-US" sz="1000" dirty="0"/>
              <a:t>KEY POINT - For volunteers, the important point is that 4-H is an educational program. Our clubs, projects, activities, and events are methods we use to help young people learn and grow.</a:t>
            </a:r>
          </a:p>
          <a:p>
            <a:pPr>
              <a:spcAft>
                <a:spcPts val="622"/>
              </a:spcAft>
            </a:pPr>
            <a:endParaRPr lang="en-US" sz="1000" dirty="0"/>
          </a:p>
          <a:p>
            <a:pPr marL="122925" indent="-122925">
              <a:lnSpc>
                <a:spcPct val="80000"/>
              </a:lnSpc>
              <a:buClr>
                <a:schemeClr val="accent2"/>
              </a:buClr>
            </a:pPr>
            <a:endParaRPr lang="en-US" altLang="en-US" sz="1000" dirty="0">
              <a:latin typeface="Arial Narrow" pitchFamily="34" charset="0"/>
            </a:endParaRPr>
          </a:p>
        </p:txBody>
      </p:sp>
      <p:sp>
        <p:nvSpPr>
          <p:cNvPr id="50181" name="Slide Number Placeholder 6"/>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80160">
              <a:defRPr sz="2400">
                <a:solidFill>
                  <a:schemeClr val="tx1"/>
                </a:solidFill>
                <a:latin typeface="Abadi MT Condensed" pitchFamily="34" charset="0"/>
              </a:defRPr>
            </a:lvl1pPr>
            <a:lvl2pPr marL="756955" indent="-291136" defTabSz="980160">
              <a:defRPr sz="2400">
                <a:solidFill>
                  <a:schemeClr val="tx1"/>
                </a:solidFill>
                <a:latin typeface="Abadi MT Condensed" pitchFamily="34" charset="0"/>
              </a:defRPr>
            </a:lvl2pPr>
            <a:lvl3pPr marL="1164547" indent="-232910" defTabSz="980160">
              <a:defRPr sz="2400">
                <a:solidFill>
                  <a:schemeClr val="tx1"/>
                </a:solidFill>
                <a:latin typeface="Abadi MT Condensed" pitchFamily="34" charset="0"/>
              </a:defRPr>
            </a:lvl3pPr>
            <a:lvl4pPr marL="1630365" indent="-232910" defTabSz="980160">
              <a:defRPr sz="2400">
                <a:solidFill>
                  <a:schemeClr val="tx1"/>
                </a:solidFill>
                <a:latin typeface="Abadi MT Condensed" pitchFamily="34" charset="0"/>
              </a:defRPr>
            </a:lvl4pPr>
            <a:lvl5pPr marL="2096183" indent="-232910" defTabSz="980160">
              <a:defRPr sz="2400">
                <a:solidFill>
                  <a:schemeClr val="tx1"/>
                </a:solidFill>
                <a:latin typeface="Abadi MT Condensed" pitchFamily="34" charset="0"/>
              </a:defRPr>
            </a:lvl5pPr>
            <a:lvl6pPr marL="2562002" indent="-232910" defTabSz="980160" eaLnBrk="0" fontAlgn="base" hangingPunct="0">
              <a:spcBef>
                <a:spcPct val="0"/>
              </a:spcBef>
              <a:spcAft>
                <a:spcPct val="0"/>
              </a:spcAft>
              <a:defRPr sz="2400">
                <a:solidFill>
                  <a:schemeClr val="tx1"/>
                </a:solidFill>
                <a:latin typeface="Abadi MT Condensed" pitchFamily="34" charset="0"/>
              </a:defRPr>
            </a:lvl6pPr>
            <a:lvl7pPr marL="3027821" indent="-232910" defTabSz="980160" eaLnBrk="0" fontAlgn="base" hangingPunct="0">
              <a:spcBef>
                <a:spcPct val="0"/>
              </a:spcBef>
              <a:spcAft>
                <a:spcPct val="0"/>
              </a:spcAft>
              <a:defRPr sz="2400">
                <a:solidFill>
                  <a:schemeClr val="tx1"/>
                </a:solidFill>
                <a:latin typeface="Abadi MT Condensed" pitchFamily="34" charset="0"/>
              </a:defRPr>
            </a:lvl7pPr>
            <a:lvl8pPr marL="3493639" indent="-232910" defTabSz="980160" eaLnBrk="0" fontAlgn="base" hangingPunct="0">
              <a:spcBef>
                <a:spcPct val="0"/>
              </a:spcBef>
              <a:spcAft>
                <a:spcPct val="0"/>
              </a:spcAft>
              <a:defRPr sz="2400">
                <a:solidFill>
                  <a:schemeClr val="tx1"/>
                </a:solidFill>
                <a:latin typeface="Abadi MT Condensed" pitchFamily="34" charset="0"/>
              </a:defRPr>
            </a:lvl8pPr>
            <a:lvl9pPr marL="3959457" indent="-232910" defTabSz="980160" eaLnBrk="0" fontAlgn="base" hangingPunct="0">
              <a:spcBef>
                <a:spcPct val="0"/>
              </a:spcBef>
              <a:spcAft>
                <a:spcPct val="0"/>
              </a:spcAft>
              <a:defRPr sz="2400">
                <a:solidFill>
                  <a:schemeClr val="tx1"/>
                </a:solidFill>
                <a:latin typeface="Abadi MT Condensed" pitchFamily="34" charset="0"/>
              </a:defRPr>
            </a:lvl9pPr>
          </a:lstStyle>
          <a:p>
            <a:fld id="{C8F2A94D-310B-4982-B790-6DD28438AE2A}" type="slidenum">
              <a:rPr lang="en-US" altLang="en-US" sz="1100"/>
              <a:pPr/>
              <a:t>3</a:t>
            </a:fld>
            <a:endParaRPr lang="en-US" altLang="en-US" sz="1100" dirty="0"/>
          </a:p>
        </p:txBody>
      </p:sp>
    </p:spTree>
    <p:extLst>
      <p:ext uri="{BB962C8B-B14F-4D97-AF65-F5344CB8AC3E}">
        <p14:creationId xmlns:p14="http://schemas.microsoft.com/office/powerpoint/2010/main" val="36407387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77875" y="1004888"/>
            <a:ext cx="5759450" cy="3240087"/>
          </a:xfrm>
        </p:spPr>
      </p:sp>
      <p:sp>
        <p:nvSpPr>
          <p:cNvPr id="4" name="Slide Number Placeholder 3"/>
          <p:cNvSpPr>
            <a:spLocks noGrp="1"/>
          </p:cNvSpPr>
          <p:nvPr>
            <p:ph type="sldNum" sz="quarter" idx="5"/>
          </p:nvPr>
        </p:nvSpPr>
        <p:spPr/>
        <p:txBody>
          <a:bodyPr/>
          <a:lstStyle/>
          <a:p>
            <a:fld id="{F0EEAEDC-CCA4-4DA0-A903-DD1D33668D9D}" type="slidenum">
              <a:rPr lang="en-US" smtClean="0"/>
              <a:t>4</a:t>
            </a:fld>
            <a:endParaRPr lang="en-US" dirty="0"/>
          </a:p>
        </p:txBody>
      </p:sp>
      <p:sp>
        <p:nvSpPr>
          <p:cNvPr id="3" name="Notes Placeholder 2">
            <a:extLst>
              <a:ext uri="{FF2B5EF4-FFF2-40B4-BE49-F238E27FC236}">
                <a16:creationId xmlns:a16="http://schemas.microsoft.com/office/drawing/2014/main" id="{9DE84BBD-1AC5-66BF-2318-7A4AB1F654D9}"/>
              </a:ext>
            </a:extLst>
          </p:cNvPr>
          <p:cNvSpPr>
            <a:spLocks noGrp="1"/>
          </p:cNvSpPr>
          <p:nvPr>
            <p:ph type="body" idx="1"/>
          </p:nvPr>
        </p:nvSpPr>
        <p:spPr>
          <a:xfrm>
            <a:off x="594697" y="4432806"/>
            <a:ext cx="6125809" cy="4531793"/>
          </a:xfrm>
        </p:spPr>
        <p:txBody>
          <a:bodyPr/>
          <a:lstStyle/>
          <a:p>
            <a:pPr defTabSz="948507">
              <a:spcAft>
                <a:spcPts val="622"/>
              </a:spcAft>
            </a:pPr>
            <a:r>
              <a:rPr lang="en-US" b="1" dirty="0"/>
              <a:t>Suggested time: 45 seconds.</a:t>
            </a:r>
            <a:endParaRPr lang="en-US" dirty="0"/>
          </a:p>
          <a:p>
            <a:pPr>
              <a:spcAft>
                <a:spcPts val="622"/>
              </a:spcAft>
            </a:pPr>
            <a:r>
              <a:rPr lang="en-US" dirty="0"/>
              <a:t>Positive youth development focuses on young people’s strengths, interests, and potential. It provides caring relationships, safe environments, meaningful responsibilities, and opportunities to practice and develop skills.</a:t>
            </a:r>
          </a:p>
          <a:p>
            <a:pPr>
              <a:spcAft>
                <a:spcPts val="622"/>
              </a:spcAft>
            </a:pPr>
            <a:r>
              <a:rPr lang="en-US" dirty="0"/>
              <a:t>In 4-H, the activity or finished product is important, but it is not the ultimate goal. Raising an animal, giving a speech, creating art, attending camp, or completing a service project provides a setting in which young people can build confidence, make decisions, accept responsibility, and contribute to others.</a:t>
            </a:r>
          </a:p>
          <a:p>
            <a:pPr>
              <a:spcAft>
                <a:spcPts val="622"/>
              </a:spcAft>
            </a:pPr>
            <a:r>
              <a:rPr lang="en-US" dirty="0"/>
              <a:t>The next several slides introduce the educational practices volunteers use to make that development intentional.</a:t>
            </a:r>
          </a:p>
          <a:p>
            <a:pPr>
              <a:spcAft>
                <a:spcPts val="622"/>
              </a:spcAft>
            </a:pPr>
            <a:endParaRPr lang="en-US" dirty="0"/>
          </a:p>
          <a:p>
            <a:pPr>
              <a:spcAft>
                <a:spcPts val="622"/>
              </a:spcAft>
            </a:pPr>
            <a:r>
              <a:rPr lang="en-US" b="1" dirty="0"/>
              <a:t>Facilitator handouts:</a:t>
            </a:r>
          </a:p>
          <a:p>
            <a:pPr marL="177845" indent="-177845">
              <a:spcAft>
                <a:spcPts val="622"/>
              </a:spcAft>
              <a:buFont typeface="Arial" panose="020B0604020202020204" pitchFamily="34" charset="0"/>
              <a:buChar char="•"/>
            </a:pPr>
            <a:r>
              <a:rPr lang="en-US" dirty="0">
                <a:latin typeface="Arial" panose="020B0604020202020204" pitchFamily="34" charset="0"/>
                <a:cs typeface="Arial" panose="020B0604020202020204" pitchFamily="34" charset="0"/>
              </a:rPr>
              <a:t>4H.VOL.111 Developing 4-H Project Work</a:t>
            </a:r>
          </a:p>
          <a:p>
            <a:pPr marL="185842" indent="-185842">
              <a:spcAft>
                <a:spcPts val="622"/>
              </a:spcAft>
              <a:buFont typeface="Arial" panose="020B0604020202020204" pitchFamily="34" charset="0"/>
              <a:buChar char="•"/>
              <a:defRPr/>
            </a:pPr>
            <a:r>
              <a:rPr lang="en-US" altLang="en-US" dirty="0">
                <a:latin typeface="Arial" panose="020B0604020202020204" pitchFamily="34" charset="0"/>
                <a:cs typeface="Arial" panose="020B0604020202020204" pitchFamily="34" charset="0"/>
              </a:rPr>
              <a:t>4H.VOL.135 Life Skills Definitions</a:t>
            </a:r>
          </a:p>
          <a:p>
            <a:pPr marL="185842" indent="-185842" defTabSz="966529">
              <a:spcAft>
                <a:spcPts val="622"/>
              </a:spcAft>
              <a:buFont typeface="Arial" panose="020B0604020202020204" pitchFamily="34" charset="0"/>
              <a:buChar char="•"/>
              <a:defRPr/>
            </a:pPr>
            <a:r>
              <a:rPr lang="en-US" dirty="0">
                <a:latin typeface="Arial Narrow" pitchFamily="34" charset="0"/>
              </a:rPr>
              <a:t>4H.VOL.105 Recognition Model</a:t>
            </a:r>
          </a:p>
          <a:p>
            <a:pPr marL="185842" indent="-185842">
              <a:spcAft>
                <a:spcPts val="622"/>
              </a:spcAft>
              <a:buFont typeface="Arial" panose="020B0604020202020204" pitchFamily="34" charset="0"/>
              <a:buChar char="•"/>
              <a:defRPr/>
            </a:pPr>
            <a:r>
              <a:rPr lang="en-US" b="0" dirty="0">
                <a:solidFill>
                  <a:schemeClr val="bg1"/>
                </a:solidFill>
                <a:latin typeface="Arial Narrow" pitchFamily="34" charset="0"/>
              </a:rPr>
              <a:t>4H.VOL.118 Experiential Learning</a:t>
            </a:r>
            <a:endParaRPr lang="en-US"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08631848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48507">
              <a:spcAft>
                <a:spcPts val="622"/>
              </a:spcAft>
            </a:pPr>
            <a:r>
              <a:rPr lang="en-US" b="1" dirty="0"/>
              <a:t>Suggested time: 1-2 minutes.</a:t>
            </a:r>
            <a:endParaRPr lang="en-US" dirty="0"/>
          </a:p>
          <a:p>
            <a:pPr>
              <a:spcAft>
                <a:spcPts val="622"/>
              </a:spcAft>
            </a:pPr>
            <a:r>
              <a:rPr lang="en-US" dirty="0"/>
              <a:t>4-H supports positive youth development through experiences in which young people learn by doing. Youth are actively involved in exploring, practicing, making decisions, and solving problems.</a:t>
            </a:r>
          </a:p>
          <a:p>
            <a:pPr>
              <a:spcAft>
                <a:spcPts val="622"/>
              </a:spcAft>
            </a:pPr>
            <a:r>
              <a:rPr lang="en-US" dirty="0"/>
              <a:t>Caring relationships are essential. Volunteers provide encouragement, guidance, and support while allowing youth to take increasing responsibility for their own learning.</a:t>
            </a:r>
          </a:p>
          <a:p>
            <a:pPr>
              <a:spcAft>
                <a:spcPts val="622"/>
              </a:spcAft>
            </a:pPr>
            <a:r>
              <a:rPr lang="en-US" dirty="0"/>
              <a:t>A safe and welcoming environment gives young people the confidence to try something new. Positive risk-taking might include speaking in front of a group, running for an office, entering a first contest, leading an activity, or attempting a new skill.</a:t>
            </a:r>
          </a:p>
          <a:p>
            <a:pPr>
              <a:spcAft>
                <a:spcPts val="622"/>
              </a:spcAft>
            </a:pPr>
            <a:r>
              <a:rPr lang="en-US" dirty="0"/>
              <a:t>4-H learning is intentional and reflective. We help youth think about what they did, what they learned, what they might change, and how they can use that learning in another situation.</a:t>
            </a:r>
          </a:p>
          <a:p>
            <a:pPr>
              <a:spcAft>
                <a:spcPts val="622"/>
              </a:spcAft>
            </a:pPr>
            <a:r>
              <a:rPr lang="en-US" dirty="0"/>
              <a:t>Learning is also progressive. Experiences build on one another over time as youth develop greater knowledge, skill, confidence, and responsibility.</a:t>
            </a:r>
          </a:p>
          <a:p>
            <a:pPr>
              <a:spcAft>
                <a:spcPts val="622"/>
              </a:spcAft>
            </a:pPr>
            <a:r>
              <a:rPr lang="en-US" dirty="0"/>
              <a:t>Finally, 4-H learning is connected to families, communities, and real-life experiences. Young people are not simply completing activities; they are developing the capacity to use what they learn in other parts of their lives.</a:t>
            </a:r>
          </a:p>
        </p:txBody>
      </p:sp>
      <p:sp>
        <p:nvSpPr>
          <p:cNvPr id="4" name="Slide Number Placeholder 3"/>
          <p:cNvSpPr>
            <a:spLocks noGrp="1"/>
          </p:cNvSpPr>
          <p:nvPr>
            <p:ph type="sldNum" sz="quarter" idx="5"/>
          </p:nvPr>
        </p:nvSpPr>
        <p:spPr/>
        <p:txBody>
          <a:bodyPr/>
          <a:lstStyle/>
          <a:p>
            <a:fld id="{F0EEAEDC-CCA4-4DA0-A903-DD1D33668D9D}" type="slidenum">
              <a:rPr lang="en-US" smtClean="0"/>
              <a:t>5</a:t>
            </a:fld>
            <a:endParaRPr lang="en-US" dirty="0"/>
          </a:p>
        </p:txBody>
      </p:sp>
    </p:spTree>
    <p:extLst>
      <p:ext uri="{BB962C8B-B14F-4D97-AF65-F5344CB8AC3E}">
        <p14:creationId xmlns:p14="http://schemas.microsoft.com/office/powerpoint/2010/main" val="159421320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Rectangle 2"/>
          <p:cNvSpPr>
            <a:spLocks noGrp="1" noRot="1" noChangeAspect="1" noChangeArrowheads="1" noTextEdit="1"/>
          </p:cNvSpPr>
          <p:nvPr>
            <p:ph type="sldImg"/>
          </p:nvPr>
        </p:nvSpPr>
        <p:spPr>
          <a:xfrm>
            <a:off x="1020763" y="935038"/>
            <a:ext cx="5632450" cy="3168650"/>
          </a:xfrm>
          <a:ln/>
        </p:spPr>
      </p:sp>
      <p:sp>
        <p:nvSpPr>
          <p:cNvPr id="51203" name="Rectangle 3"/>
          <p:cNvSpPr>
            <a:spLocks noGrp="1" noChangeArrowheads="1"/>
          </p:cNvSpPr>
          <p:nvPr>
            <p:ph type="body" idx="1"/>
          </p:nvPr>
        </p:nvSpPr>
        <p:spPr>
          <a:xfrm>
            <a:off x="1020763" y="4356300"/>
            <a:ext cx="5723467" cy="4510563"/>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defTabSz="948507">
              <a:spcAft>
                <a:spcPts val="622"/>
              </a:spcAft>
            </a:pPr>
            <a:r>
              <a:rPr lang="en-US" b="1" dirty="0"/>
              <a:t>Suggested time: 1-2 minutes.</a:t>
            </a:r>
            <a:endParaRPr lang="en-US" dirty="0"/>
          </a:p>
          <a:p>
            <a:pPr>
              <a:spcAft>
                <a:spcPts val="622"/>
              </a:spcAft>
            </a:pPr>
            <a:r>
              <a:rPr lang="en-US" dirty="0"/>
              <a:t>Project work is one of the primary ways young people learn in 4-H. It begins with a young person’s interest or “spark” and provides opportunities to set goals, practice skills, make decisions, and see progress over time.</a:t>
            </a:r>
          </a:p>
          <a:p>
            <a:pPr>
              <a:spcAft>
                <a:spcPts val="622"/>
              </a:spcAft>
            </a:pPr>
            <a:r>
              <a:rPr lang="en-US" dirty="0"/>
              <a:t>There is a difference between </a:t>
            </a:r>
            <a:r>
              <a:rPr lang="en-US" b="1" dirty="0"/>
              <a:t>project work</a:t>
            </a:r>
            <a:r>
              <a:rPr lang="en-US" dirty="0"/>
              <a:t> and </a:t>
            </a:r>
            <a:r>
              <a:rPr lang="en-US" b="1" dirty="0"/>
              <a:t>a project</a:t>
            </a:r>
            <a:r>
              <a:rPr lang="en-US" dirty="0"/>
              <a:t>. Project work is the larger subject area a member explores, such as foods, horticulture, photography, animal science, or public speaking. A project is one specific experience or product completed within that subject area, such as preparing a meal, growing a garden, taking a photograph, or giving a speech.</a:t>
            </a:r>
          </a:p>
          <a:p>
            <a:pPr>
              <a:spcAft>
                <a:spcPts val="622"/>
              </a:spcAft>
            </a:pPr>
            <a:r>
              <a:rPr lang="en-US" dirty="0"/>
              <a:t>One activity, contest, or finished product does not represent the full project-learning experience. Mastery develops through continued learning and repeated practice.</a:t>
            </a:r>
          </a:p>
          <a:p>
            <a:pPr>
              <a:spcAft>
                <a:spcPts val="622"/>
              </a:spcAft>
            </a:pPr>
            <a:r>
              <a:rPr lang="en-US" dirty="0"/>
              <a:t>Project work should be age-appropriate and flexible enough to match each member’s interests, abilities, and goals. As members gain experience, they can take greater responsibility for planning and directing their own learning.</a:t>
            </a:r>
          </a:p>
          <a:p>
            <a:pPr>
              <a:spcAft>
                <a:spcPts val="622"/>
              </a:spcAft>
            </a:pPr>
            <a:r>
              <a:rPr lang="en-US" dirty="0"/>
              <a:t>Volunteers do not have to be experts in every project area. Their role is to encourage curiosity, help members locate resources, provide opportunities to practice, and ask questions that help youth recognize what they are learning.</a:t>
            </a:r>
          </a:p>
          <a:p>
            <a:pPr>
              <a:spcAft>
                <a:spcPts val="622"/>
              </a:spcAft>
            </a:pPr>
            <a:r>
              <a:rPr lang="en-US" dirty="0"/>
              <a:t>Through project work, young people develop subject-matter knowledge while also building life skills such as goal setting, decision-making, self-motivation, responsibility, and learning to learn.</a:t>
            </a:r>
          </a:p>
        </p:txBody>
      </p:sp>
      <p:sp>
        <p:nvSpPr>
          <p:cNvPr id="51204" name="Slide Number Placeholder 5"/>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80160">
              <a:defRPr sz="2400">
                <a:solidFill>
                  <a:schemeClr val="tx1"/>
                </a:solidFill>
                <a:latin typeface="Abadi MT Condensed" pitchFamily="34" charset="0"/>
              </a:defRPr>
            </a:lvl1pPr>
            <a:lvl2pPr marL="756955" indent="-291136" defTabSz="980160">
              <a:defRPr sz="2400">
                <a:solidFill>
                  <a:schemeClr val="tx1"/>
                </a:solidFill>
                <a:latin typeface="Abadi MT Condensed" pitchFamily="34" charset="0"/>
              </a:defRPr>
            </a:lvl2pPr>
            <a:lvl3pPr marL="1164547" indent="-232910" defTabSz="980160">
              <a:defRPr sz="2400">
                <a:solidFill>
                  <a:schemeClr val="tx1"/>
                </a:solidFill>
                <a:latin typeface="Abadi MT Condensed" pitchFamily="34" charset="0"/>
              </a:defRPr>
            </a:lvl3pPr>
            <a:lvl4pPr marL="1630365" indent="-232910" defTabSz="980160">
              <a:defRPr sz="2400">
                <a:solidFill>
                  <a:schemeClr val="tx1"/>
                </a:solidFill>
                <a:latin typeface="Abadi MT Condensed" pitchFamily="34" charset="0"/>
              </a:defRPr>
            </a:lvl4pPr>
            <a:lvl5pPr marL="2096183" indent="-232910" defTabSz="980160">
              <a:defRPr sz="2400">
                <a:solidFill>
                  <a:schemeClr val="tx1"/>
                </a:solidFill>
                <a:latin typeface="Abadi MT Condensed" pitchFamily="34" charset="0"/>
              </a:defRPr>
            </a:lvl5pPr>
            <a:lvl6pPr marL="2562002" indent="-232910" defTabSz="980160" eaLnBrk="0" fontAlgn="base" hangingPunct="0">
              <a:spcBef>
                <a:spcPct val="0"/>
              </a:spcBef>
              <a:spcAft>
                <a:spcPct val="0"/>
              </a:spcAft>
              <a:defRPr sz="2400">
                <a:solidFill>
                  <a:schemeClr val="tx1"/>
                </a:solidFill>
                <a:latin typeface="Abadi MT Condensed" pitchFamily="34" charset="0"/>
              </a:defRPr>
            </a:lvl6pPr>
            <a:lvl7pPr marL="3027821" indent="-232910" defTabSz="980160" eaLnBrk="0" fontAlgn="base" hangingPunct="0">
              <a:spcBef>
                <a:spcPct val="0"/>
              </a:spcBef>
              <a:spcAft>
                <a:spcPct val="0"/>
              </a:spcAft>
              <a:defRPr sz="2400">
                <a:solidFill>
                  <a:schemeClr val="tx1"/>
                </a:solidFill>
                <a:latin typeface="Abadi MT Condensed" pitchFamily="34" charset="0"/>
              </a:defRPr>
            </a:lvl7pPr>
            <a:lvl8pPr marL="3493639" indent="-232910" defTabSz="980160" eaLnBrk="0" fontAlgn="base" hangingPunct="0">
              <a:spcBef>
                <a:spcPct val="0"/>
              </a:spcBef>
              <a:spcAft>
                <a:spcPct val="0"/>
              </a:spcAft>
              <a:defRPr sz="2400">
                <a:solidFill>
                  <a:schemeClr val="tx1"/>
                </a:solidFill>
                <a:latin typeface="Abadi MT Condensed" pitchFamily="34" charset="0"/>
              </a:defRPr>
            </a:lvl8pPr>
            <a:lvl9pPr marL="3959457" indent="-232910" defTabSz="980160" eaLnBrk="0" fontAlgn="base" hangingPunct="0">
              <a:spcBef>
                <a:spcPct val="0"/>
              </a:spcBef>
              <a:spcAft>
                <a:spcPct val="0"/>
              </a:spcAft>
              <a:defRPr sz="2400">
                <a:solidFill>
                  <a:schemeClr val="tx1"/>
                </a:solidFill>
                <a:latin typeface="Abadi MT Condensed" pitchFamily="34" charset="0"/>
              </a:defRPr>
            </a:lvl9pPr>
          </a:lstStyle>
          <a:p>
            <a:fld id="{783465E9-2144-48FD-B76E-E9E3BDFAC19F}" type="slidenum">
              <a:rPr lang="en-US" altLang="en-US" sz="1100"/>
              <a:pPr/>
              <a:t>6</a:t>
            </a:fld>
            <a:endParaRPr lang="en-US" altLang="en-US" sz="1100" dirty="0"/>
          </a:p>
        </p:txBody>
      </p:sp>
    </p:spTree>
    <p:extLst>
      <p:ext uri="{BB962C8B-B14F-4D97-AF65-F5344CB8AC3E}">
        <p14:creationId xmlns:p14="http://schemas.microsoft.com/office/powerpoint/2010/main" val="129942187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48507">
              <a:spcAft>
                <a:spcPts val="622"/>
              </a:spcAft>
            </a:pPr>
            <a:r>
              <a:rPr lang="en-US" b="1" dirty="0"/>
              <a:t>Suggested time: 1-2 minutes.</a:t>
            </a:r>
          </a:p>
          <a:p>
            <a:pPr>
              <a:spcAft>
                <a:spcPts val="622"/>
              </a:spcAft>
            </a:pPr>
            <a:r>
              <a:rPr lang="en-US" dirty="0"/>
              <a:t>Project work, events, and activities are all important parts of 4-H, but they serve different purposes.</a:t>
            </a:r>
          </a:p>
          <a:p>
            <a:pPr>
              <a:spcAft>
                <a:spcPts val="622"/>
              </a:spcAft>
            </a:pPr>
            <a:r>
              <a:rPr lang="en-US" dirty="0"/>
              <a:t>Project work is the ongoing learning a member completes within a subject area. It includes setting goals, gaining knowledge, practicing skills, and applying what is learned over time.</a:t>
            </a:r>
          </a:p>
          <a:p>
            <a:pPr>
              <a:spcAft>
                <a:spcPts val="622"/>
              </a:spcAft>
            </a:pPr>
            <a:r>
              <a:rPr lang="en-US" dirty="0"/>
              <a:t>Events provide education and may include evaluation and recognition. Examples include a speech contest, judging event, fair, or project exhibition. Events give members an opportunity to demonstrate what they have learned and receive feedback.</a:t>
            </a:r>
          </a:p>
          <a:p>
            <a:pPr>
              <a:spcAft>
                <a:spcPts val="622"/>
              </a:spcAft>
            </a:pPr>
            <a:r>
              <a:rPr lang="en-US" dirty="0"/>
              <a:t>Activities emphasize education, participation, and fellowship. Examples include a workshop, tour, recreation activity, service project, or club celebration.</a:t>
            </a:r>
          </a:p>
          <a:p>
            <a:pPr>
              <a:spcAft>
                <a:spcPts val="622"/>
              </a:spcAft>
            </a:pPr>
            <a:r>
              <a:rPr lang="en-US" dirty="0"/>
              <a:t>Events and activities support project work, but they do not replace it. Entering one contest, attending one workshop, or completing one exhibit is only one part of the larger learning experience.</a:t>
            </a:r>
          </a:p>
          <a:p>
            <a:pPr>
              <a:spcAft>
                <a:spcPts val="622"/>
              </a:spcAft>
            </a:pPr>
            <a:r>
              <a:rPr lang="en-US" dirty="0"/>
              <a:t>The finished product, ribbon, or placing is not the ultimate goal. The greater purpose is the growth that occurs as the young person learns, practices, makes decisions, evaluates progress, and applies what was learned.</a:t>
            </a:r>
          </a:p>
          <a:p>
            <a:endParaRPr lang="en-US" dirty="0"/>
          </a:p>
        </p:txBody>
      </p:sp>
      <p:sp>
        <p:nvSpPr>
          <p:cNvPr id="4" name="Slide Number Placeholder 3"/>
          <p:cNvSpPr>
            <a:spLocks noGrp="1"/>
          </p:cNvSpPr>
          <p:nvPr>
            <p:ph type="sldNum" sz="quarter" idx="5"/>
          </p:nvPr>
        </p:nvSpPr>
        <p:spPr/>
        <p:txBody>
          <a:bodyPr/>
          <a:lstStyle/>
          <a:p>
            <a:fld id="{F0EEAEDC-CCA4-4DA0-A903-DD1D33668D9D}" type="slidenum">
              <a:rPr lang="en-US" smtClean="0"/>
              <a:t>7</a:t>
            </a:fld>
            <a:endParaRPr lang="en-US" dirty="0"/>
          </a:p>
        </p:txBody>
      </p:sp>
    </p:spTree>
    <p:extLst>
      <p:ext uri="{BB962C8B-B14F-4D97-AF65-F5344CB8AC3E}">
        <p14:creationId xmlns:p14="http://schemas.microsoft.com/office/powerpoint/2010/main" val="344269011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48507">
              <a:spcAft>
                <a:spcPts val="622"/>
              </a:spcAft>
            </a:pPr>
            <a:r>
              <a:rPr lang="en-US" b="1" dirty="0"/>
              <a:t>Suggested time: 1-2 minutes.</a:t>
            </a:r>
            <a:endParaRPr lang="en-US" dirty="0"/>
          </a:p>
          <a:p>
            <a:pPr>
              <a:spcAft>
                <a:spcPts val="622"/>
              </a:spcAft>
            </a:pPr>
            <a:r>
              <a:rPr lang="en-US" dirty="0"/>
              <a:t>Life skills are the abilities young people need to manage their lives, work with others, make decisions, and contribute to their families and communities.</a:t>
            </a:r>
          </a:p>
          <a:p>
            <a:pPr>
              <a:spcAft>
                <a:spcPts val="622"/>
              </a:spcAft>
            </a:pPr>
            <a:r>
              <a:rPr lang="en-US" dirty="0"/>
              <a:t>The 4-H Life Skills Model organizes these skills under Head, Heart, Hands, and Health. The slide provides two examples from each area, but the complete model includes many additional life skills.</a:t>
            </a:r>
          </a:p>
          <a:p>
            <a:pPr>
              <a:spcAft>
                <a:spcPts val="622"/>
              </a:spcAft>
            </a:pPr>
            <a:r>
              <a:rPr lang="en-US" dirty="0"/>
              <a:t>Life skills develop alongside subject-matter skills. For example, a member preparing a speech may develop communication skills, goal setting, self-motivation, and confidence. A member participating in a service project may develop cooperation, responsibility, planning, and contributions to group efforts.</a:t>
            </a:r>
          </a:p>
          <a:p>
            <a:pPr>
              <a:spcAft>
                <a:spcPts val="622"/>
              </a:spcAft>
            </a:pPr>
            <a:r>
              <a:rPr lang="en-US" dirty="0"/>
              <a:t>These skills do not develop automatically simply because a young person participates in an activity. Volunteers help make life-skill development intentional by deciding which skills an experience can strengthen and helping youth reflect on what they learned.</a:t>
            </a:r>
          </a:p>
          <a:p>
            <a:pPr>
              <a:spcAft>
                <a:spcPts val="622"/>
              </a:spcAft>
            </a:pPr>
            <a:r>
              <a:rPr lang="en-US" dirty="0"/>
              <a:t>The Life Skills Definitions help sheet provides consistent definitions. Volunteers should use it rather than assuming that everyone interprets terms such as leadership, responsibility, or decision-making in the same way.</a:t>
            </a:r>
          </a:p>
          <a:p>
            <a:pPr>
              <a:spcAft>
                <a:spcPts val="622"/>
              </a:spcAft>
            </a:pPr>
            <a:r>
              <a:rPr lang="en-US" dirty="0"/>
              <a:t>Over the course of a member’s 4-H experience, provide a variety of opportunities that develop skills across all four areas: Head, Heart, Hands, and Health.</a:t>
            </a:r>
          </a:p>
        </p:txBody>
      </p:sp>
      <p:sp>
        <p:nvSpPr>
          <p:cNvPr id="4" name="Slide Number Placeholder 3"/>
          <p:cNvSpPr>
            <a:spLocks noGrp="1"/>
          </p:cNvSpPr>
          <p:nvPr>
            <p:ph type="sldNum" sz="quarter" idx="5"/>
          </p:nvPr>
        </p:nvSpPr>
        <p:spPr/>
        <p:txBody>
          <a:bodyPr/>
          <a:lstStyle/>
          <a:p>
            <a:pPr defTabSz="966529">
              <a:defRPr/>
            </a:pPr>
            <a:fld id="{07F6DE70-F929-4279-A77E-B50D5523BFFF}" type="slidenum">
              <a:rPr lang="en-US">
                <a:solidFill>
                  <a:prstClr val="black"/>
                </a:solidFill>
                <a:latin typeface="Calibri" panose="020F0502020204030204"/>
              </a:rPr>
              <a:pPr defTabSz="966529">
                <a:defRPr/>
              </a:pPr>
              <a:t>8</a:t>
            </a:fld>
            <a:endParaRPr lang="en-US" dirty="0">
              <a:solidFill>
                <a:prstClr val="black"/>
              </a:solidFill>
              <a:latin typeface="Calibri" panose="020F0502020204030204"/>
            </a:endParaRPr>
          </a:p>
        </p:txBody>
      </p:sp>
    </p:spTree>
    <p:extLst>
      <p:ext uri="{BB962C8B-B14F-4D97-AF65-F5344CB8AC3E}">
        <p14:creationId xmlns:p14="http://schemas.microsoft.com/office/powerpoint/2010/main" val="425804737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48507">
              <a:spcAft>
                <a:spcPts val="622"/>
              </a:spcAft>
            </a:pPr>
            <a:r>
              <a:rPr lang="en-US" b="1" dirty="0"/>
              <a:t>Suggested time: 1-2 minutes.</a:t>
            </a:r>
            <a:endParaRPr lang="en-US" dirty="0"/>
          </a:p>
          <a:p>
            <a:pPr>
              <a:spcAft>
                <a:spcPts val="622"/>
              </a:spcAft>
            </a:pPr>
            <a:r>
              <a:rPr lang="en-US" dirty="0"/>
              <a:t>Recognition encourages young people to participate, continue learning, and take pride in their growth. In 4-H, recognition is much broader than earning a ribbon or placing first in a competition.</a:t>
            </a:r>
          </a:p>
          <a:p>
            <a:pPr>
              <a:spcAft>
                <a:spcPts val="622"/>
              </a:spcAft>
            </a:pPr>
            <a:r>
              <a:rPr lang="en-US" dirty="0"/>
              <a:t>The Recognition Model includes five equally important forms.</a:t>
            </a:r>
          </a:p>
          <a:p>
            <a:pPr>
              <a:spcAft>
                <a:spcPts val="622"/>
              </a:spcAft>
            </a:pPr>
            <a:r>
              <a:rPr lang="en-US" b="1" dirty="0"/>
              <a:t>Participation</a:t>
            </a:r>
            <a:r>
              <a:rPr lang="en-US" dirty="0"/>
              <a:t> recognizes a young person for becoming involved and completing an educational experience. For some youth, joining a group, attending an activity, or trying something new is a significant accomplishment.</a:t>
            </a:r>
          </a:p>
          <a:p>
            <a:pPr>
              <a:spcAft>
                <a:spcPts val="622"/>
              </a:spcAft>
            </a:pPr>
            <a:r>
              <a:rPr lang="en-US" b="1" dirty="0"/>
              <a:t>Progress toward self-set goals</a:t>
            </a:r>
            <a:r>
              <a:rPr lang="en-US" dirty="0"/>
              <a:t> recognizes individual growth. Members identify something they want to learn or improve and are recognized for the progress they make toward that goal.</a:t>
            </a:r>
          </a:p>
          <a:p>
            <a:pPr>
              <a:spcAft>
                <a:spcPts val="622"/>
              </a:spcAft>
            </a:pPr>
            <a:r>
              <a:rPr lang="en-US" b="1" dirty="0"/>
              <a:t>Standards of excellence</a:t>
            </a:r>
            <a:r>
              <a:rPr lang="en-US" dirty="0"/>
              <a:t> compares a member’s work with established criteria rather than with another person. The blue, red, and white ribbon or Danish system is one familiar example.</a:t>
            </a:r>
          </a:p>
          <a:p>
            <a:pPr>
              <a:spcAft>
                <a:spcPts val="622"/>
              </a:spcAft>
            </a:pPr>
            <a:r>
              <a:rPr lang="en-US" b="1" dirty="0"/>
              <a:t>Peer competition</a:t>
            </a:r>
            <a:r>
              <a:rPr lang="en-US" dirty="0"/>
              <a:t> compares a member’s performance or product with others. Volunteers prepare youth by reviewing expectations, setting realistic goals, and emphasizing effort and sportsmanship. Afterward, help members reflect on what they learned and what they want to improve. A placing is one result—it does not define the young person’s value or ability.</a:t>
            </a:r>
          </a:p>
          <a:p>
            <a:pPr>
              <a:spcAft>
                <a:spcPts val="622"/>
              </a:spcAft>
            </a:pPr>
            <a:r>
              <a:rPr lang="en-US" b="1" dirty="0"/>
              <a:t>Cooperation</a:t>
            </a:r>
            <a:r>
              <a:rPr lang="en-US" dirty="0"/>
              <a:t> recognizes young people for working together and contributing to a shared goal. It reinforces teamwork, shared responsibility, and the value of everyone’s contribution.</a:t>
            </a:r>
          </a:p>
          <a:p>
            <a:pPr>
              <a:spcAft>
                <a:spcPts val="622"/>
              </a:spcAft>
            </a:pPr>
            <a:r>
              <a:rPr lang="en-US" dirty="0"/>
              <a:t>A healthy 4-H program uses all five forms. When recognition focuses only on competition, many important accomplishments can be overlooked. Volunteers should also recognize participation, personal progress, skill development, cooperation, and effort.</a:t>
            </a:r>
          </a:p>
          <a:p>
            <a:pPr>
              <a:spcAft>
                <a:spcPts val="622"/>
              </a:spcAft>
            </a:pPr>
            <a:r>
              <a:rPr lang="en-US" dirty="0"/>
              <a:t>The goal is to help every young person see that growth and contribution matter—not only winning.</a:t>
            </a:r>
          </a:p>
        </p:txBody>
      </p:sp>
      <p:sp>
        <p:nvSpPr>
          <p:cNvPr id="4" name="Slide Number Placeholder 3"/>
          <p:cNvSpPr>
            <a:spLocks noGrp="1"/>
          </p:cNvSpPr>
          <p:nvPr>
            <p:ph type="sldNum" sz="quarter" idx="5"/>
          </p:nvPr>
        </p:nvSpPr>
        <p:spPr/>
        <p:txBody>
          <a:bodyPr/>
          <a:lstStyle/>
          <a:p>
            <a:pPr defTabSz="966529">
              <a:defRPr/>
            </a:pPr>
            <a:fld id="{07F6DE70-F929-4279-A77E-B50D5523BFFF}" type="slidenum">
              <a:rPr lang="en-US">
                <a:solidFill>
                  <a:prstClr val="black"/>
                </a:solidFill>
                <a:latin typeface="Calibri" panose="020F0502020204030204"/>
              </a:rPr>
              <a:pPr defTabSz="966529">
                <a:defRPr/>
              </a:pPr>
              <a:t>9</a:t>
            </a:fld>
            <a:endParaRPr lang="en-US" dirty="0">
              <a:solidFill>
                <a:prstClr val="black"/>
              </a:solidFill>
              <a:latin typeface="Calibri" panose="020F0502020204030204"/>
            </a:endParaRPr>
          </a:p>
        </p:txBody>
      </p:sp>
    </p:spTree>
    <p:extLst>
      <p:ext uri="{BB962C8B-B14F-4D97-AF65-F5344CB8AC3E}">
        <p14:creationId xmlns:p14="http://schemas.microsoft.com/office/powerpoint/2010/main" val="400299523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48507">
              <a:spcAft>
                <a:spcPts val="622"/>
              </a:spcAft>
            </a:pPr>
            <a:r>
              <a:rPr lang="en-US" b="1" dirty="0"/>
              <a:t>Suggested time: 1-2 minutes.</a:t>
            </a:r>
            <a:endParaRPr lang="en-US" dirty="0"/>
          </a:p>
          <a:p>
            <a:pPr>
              <a:spcAft>
                <a:spcPts val="622"/>
              </a:spcAft>
            </a:pPr>
            <a:r>
              <a:rPr lang="en-US" dirty="0"/>
              <a:t>The 4-H Experiential Learning Model explains how “learning by doing” becomes meaningful learning. Completing an activity is only the beginning. Youth also need opportunities to reflect on the experience and apply what they learned.</a:t>
            </a:r>
          </a:p>
          <a:p>
            <a:pPr>
              <a:spcAft>
                <a:spcPts val="622"/>
              </a:spcAft>
            </a:pPr>
            <a:r>
              <a:rPr lang="en-US" dirty="0"/>
              <a:t>The model includes five steps.</a:t>
            </a:r>
          </a:p>
          <a:p>
            <a:pPr>
              <a:spcAft>
                <a:spcPts val="622"/>
              </a:spcAft>
            </a:pPr>
            <a:r>
              <a:rPr lang="en-US" dirty="0"/>
              <a:t>First, youth </a:t>
            </a:r>
            <a:r>
              <a:rPr lang="en-US" b="1" dirty="0"/>
              <a:t>experience</a:t>
            </a:r>
            <a:r>
              <a:rPr lang="en-US" dirty="0"/>
              <a:t> the activity by doing it.</a:t>
            </a:r>
          </a:p>
          <a:p>
            <a:pPr>
              <a:spcAft>
                <a:spcPts val="622"/>
              </a:spcAft>
            </a:pPr>
            <a:r>
              <a:rPr lang="en-US" dirty="0"/>
              <a:t>Second, they </a:t>
            </a:r>
            <a:r>
              <a:rPr lang="en-US" b="1" dirty="0"/>
              <a:t>share</a:t>
            </a:r>
            <a:r>
              <a:rPr lang="en-US" dirty="0"/>
              <a:t> what happened, including their observations and reactions.</a:t>
            </a:r>
          </a:p>
          <a:p>
            <a:pPr>
              <a:spcAft>
                <a:spcPts val="622"/>
              </a:spcAft>
            </a:pPr>
            <a:r>
              <a:rPr lang="en-US" dirty="0"/>
              <a:t>Third, they </a:t>
            </a:r>
            <a:r>
              <a:rPr lang="en-US" b="1" dirty="0"/>
              <a:t>process</a:t>
            </a:r>
            <a:r>
              <a:rPr lang="en-US" dirty="0"/>
              <a:t> the experience by considering what worked, what was challenging, and why the results occurred.</a:t>
            </a:r>
          </a:p>
          <a:p>
            <a:pPr>
              <a:spcAft>
                <a:spcPts val="622"/>
              </a:spcAft>
            </a:pPr>
            <a:r>
              <a:rPr lang="en-US" dirty="0"/>
              <a:t>Fourth, they </a:t>
            </a:r>
            <a:r>
              <a:rPr lang="en-US" b="1" dirty="0"/>
              <a:t>generalize</a:t>
            </a:r>
            <a:r>
              <a:rPr lang="en-US" dirty="0"/>
              <a:t> by connecting the experience to other situations in their lives.</a:t>
            </a:r>
          </a:p>
          <a:p>
            <a:pPr>
              <a:spcAft>
                <a:spcPts val="622"/>
              </a:spcAft>
            </a:pPr>
            <a:r>
              <a:rPr lang="en-US" dirty="0"/>
              <a:t>Finally, they </a:t>
            </a:r>
            <a:r>
              <a:rPr lang="en-US" b="1" dirty="0"/>
              <a:t>apply</a:t>
            </a:r>
            <a:r>
              <a:rPr lang="en-US" dirty="0"/>
              <a:t> what they learned to a new or similar experience.</a:t>
            </a:r>
          </a:p>
          <a:p>
            <a:pPr>
              <a:spcAft>
                <a:spcPts val="622"/>
              </a:spcAft>
            </a:pPr>
            <a:r>
              <a:rPr lang="en-US" dirty="0"/>
              <a:t>Volunteers guide this process by asking open-ended questions. These might include:</a:t>
            </a:r>
          </a:p>
          <a:p>
            <a:pPr marL="177845" indent="-177845">
              <a:spcAft>
                <a:spcPts val="622"/>
              </a:spcAft>
              <a:buFont typeface="Arial" panose="020B0604020202020204" pitchFamily="34" charset="0"/>
              <a:buChar char="•"/>
            </a:pPr>
            <a:r>
              <a:rPr lang="en-US" dirty="0"/>
              <a:t>What happened? </a:t>
            </a:r>
          </a:p>
          <a:p>
            <a:pPr marL="177845" indent="-177845">
              <a:spcAft>
                <a:spcPts val="622"/>
              </a:spcAft>
              <a:buFont typeface="Arial" panose="020B0604020202020204" pitchFamily="34" charset="0"/>
              <a:buChar char="•"/>
            </a:pPr>
            <a:r>
              <a:rPr lang="en-US" dirty="0"/>
              <a:t>What was easy or difficult? </a:t>
            </a:r>
          </a:p>
          <a:p>
            <a:pPr marL="177845" indent="-177845">
              <a:spcAft>
                <a:spcPts val="622"/>
              </a:spcAft>
              <a:buFont typeface="Arial" panose="020B0604020202020204" pitchFamily="34" charset="0"/>
              <a:buChar char="•"/>
            </a:pPr>
            <a:r>
              <a:rPr lang="en-US" dirty="0"/>
              <a:t>What did you learn? </a:t>
            </a:r>
          </a:p>
          <a:p>
            <a:pPr marL="177845" indent="-177845">
              <a:spcAft>
                <a:spcPts val="622"/>
              </a:spcAft>
              <a:buFont typeface="Arial" panose="020B0604020202020204" pitchFamily="34" charset="0"/>
              <a:buChar char="•"/>
            </a:pPr>
            <a:r>
              <a:rPr lang="en-US" dirty="0"/>
              <a:t>Where else could you use this skill? </a:t>
            </a:r>
          </a:p>
          <a:p>
            <a:pPr marL="177845" indent="-177845">
              <a:spcAft>
                <a:spcPts val="622"/>
              </a:spcAft>
              <a:buFont typeface="Arial" panose="020B0604020202020204" pitchFamily="34" charset="0"/>
              <a:buChar char="•"/>
            </a:pPr>
            <a:r>
              <a:rPr lang="en-US" dirty="0"/>
              <a:t>What would you do differently next time? </a:t>
            </a:r>
          </a:p>
          <a:p>
            <a:pPr>
              <a:spcAft>
                <a:spcPts val="622"/>
              </a:spcAft>
            </a:pPr>
            <a:r>
              <a:rPr lang="en-US" dirty="0"/>
              <a:t>Without reflection, a young person may complete an activity without recognizing the larger learning. The volunteer’s questions help youth identify the knowledge and life skills they developed and consider how to use them again.</a:t>
            </a:r>
          </a:p>
          <a:p>
            <a:pPr>
              <a:spcAft>
                <a:spcPts val="622"/>
              </a:spcAft>
            </a:pPr>
            <a:r>
              <a:rPr lang="en-US" dirty="0"/>
              <a:t>The cycle continues as youth apply what they learned, try again, reflect, and improve. This is how 4-H experiences build mastery over time.</a:t>
            </a:r>
          </a:p>
        </p:txBody>
      </p:sp>
      <p:sp>
        <p:nvSpPr>
          <p:cNvPr id="4" name="Slide Number Placeholder 3"/>
          <p:cNvSpPr>
            <a:spLocks noGrp="1"/>
          </p:cNvSpPr>
          <p:nvPr>
            <p:ph type="sldNum" sz="quarter" idx="5"/>
          </p:nvPr>
        </p:nvSpPr>
        <p:spPr/>
        <p:txBody>
          <a:bodyPr/>
          <a:lstStyle/>
          <a:p>
            <a:pPr defTabSz="966529">
              <a:defRPr/>
            </a:pPr>
            <a:fld id="{07F6DE70-F929-4279-A77E-B50D5523BFFF}" type="slidenum">
              <a:rPr lang="en-US">
                <a:solidFill>
                  <a:prstClr val="black"/>
                </a:solidFill>
                <a:latin typeface="Calibri" panose="020F0502020204030204"/>
              </a:rPr>
              <a:pPr defTabSz="966529">
                <a:defRPr/>
              </a:pPr>
              <a:t>10</a:t>
            </a:fld>
            <a:endParaRPr lang="en-US" dirty="0">
              <a:solidFill>
                <a:prstClr val="black"/>
              </a:solidFill>
              <a:latin typeface="Calibri" panose="020F0502020204030204"/>
            </a:endParaRPr>
          </a:p>
        </p:txBody>
      </p:sp>
    </p:spTree>
    <p:extLst>
      <p:ext uri="{BB962C8B-B14F-4D97-AF65-F5344CB8AC3E}">
        <p14:creationId xmlns:p14="http://schemas.microsoft.com/office/powerpoint/2010/main" val="256399103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Rectangle 2"/>
          <p:cNvSpPr>
            <a:spLocks noGrp="1" noRot="1" noChangeAspect="1" noChangeArrowheads="1" noTextEdit="1"/>
          </p:cNvSpPr>
          <p:nvPr>
            <p:ph type="sldImg"/>
          </p:nvPr>
        </p:nvSpPr>
        <p:spPr>
          <a:ln/>
        </p:spPr>
      </p:sp>
      <p:sp>
        <p:nvSpPr>
          <p:cNvPr id="56323"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defTabSz="948507">
              <a:spcAft>
                <a:spcPts val="622"/>
              </a:spcAft>
            </a:pPr>
            <a:r>
              <a:rPr lang="en-US" b="1" dirty="0"/>
              <a:t>Suggested time: 1 minutes.</a:t>
            </a:r>
            <a:endParaRPr lang="en-US" dirty="0"/>
          </a:p>
          <a:p>
            <a:pPr>
              <a:spcAft>
                <a:spcPts val="622"/>
              </a:spcAft>
            </a:pPr>
            <a:r>
              <a:rPr lang="en-US" dirty="0"/>
              <a:t>The ideas we have discussed—learning, relationships, service, responsibility, and applying skills to life—are reflected in the four H’s and in the 4-H Pledge.</a:t>
            </a:r>
          </a:p>
          <a:p>
            <a:pPr>
              <a:spcAft>
                <a:spcPts val="622"/>
              </a:spcAft>
            </a:pPr>
            <a:r>
              <a:rPr lang="en-US" b="1" dirty="0"/>
              <a:t>Head</a:t>
            </a:r>
            <a:r>
              <a:rPr lang="en-US" dirty="0"/>
              <a:t> represents clearer thinking, learning, decision-making, and managing our responsibilities.</a:t>
            </a:r>
          </a:p>
          <a:p>
            <a:pPr>
              <a:spcAft>
                <a:spcPts val="622"/>
              </a:spcAft>
            </a:pPr>
            <a:r>
              <a:rPr lang="en-US" b="1" dirty="0"/>
              <a:t>Heart</a:t>
            </a:r>
            <a:r>
              <a:rPr lang="en-US" dirty="0"/>
              <a:t> represents loyalty, caring, positive relationships, and respect for others.</a:t>
            </a:r>
          </a:p>
          <a:p>
            <a:pPr>
              <a:spcAft>
                <a:spcPts val="622"/>
              </a:spcAft>
            </a:pPr>
            <a:r>
              <a:rPr lang="en-US" b="1" dirty="0"/>
              <a:t>Hands</a:t>
            </a:r>
            <a:r>
              <a:rPr lang="en-US" dirty="0"/>
              <a:t> represent service, work, skill development, and contributing to a group or community.</a:t>
            </a:r>
          </a:p>
          <a:p>
            <a:pPr>
              <a:spcAft>
                <a:spcPts val="622"/>
              </a:spcAft>
            </a:pPr>
            <a:r>
              <a:rPr lang="en-US" b="1" dirty="0"/>
              <a:t>Health</a:t>
            </a:r>
            <a:r>
              <a:rPr lang="en-US" dirty="0"/>
              <a:t> represents physical, emotional, and social well-being and making responsible choices.</a:t>
            </a:r>
          </a:p>
          <a:p>
            <a:pPr>
              <a:spcAft>
                <a:spcPts val="622"/>
              </a:spcAft>
            </a:pPr>
            <a:r>
              <a:rPr lang="en-US" dirty="0"/>
              <a:t>The final line—“for my club, my community, my country, and my world”—reminds us that 4-H learning extends beyond the individual. Young people are encouraged to use what they learn to contribute to others.</a:t>
            </a:r>
          </a:p>
          <a:p>
            <a:pPr>
              <a:spcAft>
                <a:spcPts val="622"/>
              </a:spcAft>
            </a:pPr>
            <a:r>
              <a:rPr lang="en-US" dirty="0"/>
              <a:t>The pledge is more than something recited at a meeting. It summarizes the values we are working to develop through 4-H experiences.</a:t>
            </a:r>
          </a:p>
        </p:txBody>
      </p:sp>
      <p:sp>
        <p:nvSpPr>
          <p:cNvPr id="56324" name="Slide Number Placeholder 5"/>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80160">
              <a:defRPr sz="2400">
                <a:solidFill>
                  <a:schemeClr val="tx1"/>
                </a:solidFill>
                <a:latin typeface="Abadi MT Condensed" pitchFamily="34" charset="0"/>
              </a:defRPr>
            </a:lvl1pPr>
            <a:lvl2pPr marL="756955" indent="-291136" defTabSz="980160">
              <a:defRPr sz="2400">
                <a:solidFill>
                  <a:schemeClr val="tx1"/>
                </a:solidFill>
                <a:latin typeface="Abadi MT Condensed" pitchFamily="34" charset="0"/>
              </a:defRPr>
            </a:lvl2pPr>
            <a:lvl3pPr marL="1164547" indent="-232910" defTabSz="980160">
              <a:defRPr sz="2400">
                <a:solidFill>
                  <a:schemeClr val="tx1"/>
                </a:solidFill>
                <a:latin typeface="Abadi MT Condensed" pitchFamily="34" charset="0"/>
              </a:defRPr>
            </a:lvl3pPr>
            <a:lvl4pPr marL="1630365" indent="-232910" defTabSz="980160">
              <a:defRPr sz="2400">
                <a:solidFill>
                  <a:schemeClr val="tx1"/>
                </a:solidFill>
                <a:latin typeface="Abadi MT Condensed" pitchFamily="34" charset="0"/>
              </a:defRPr>
            </a:lvl4pPr>
            <a:lvl5pPr marL="2096183" indent="-232910" defTabSz="980160">
              <a:defRPr sz="2400">
                <a:solidFill>
                  <a:schemeClr val="tx1"/>
                </a:solidFill>
                <a:latin typeface="Abadi MT Condensed" pitchFamily="34" charset="0"/>
              </a:defRPr>
            </a:lvl5pPr>
            <a:lvl6pPr marL="2562002" indent="-232910" defTabSz="980160" eaLnBrk="0" fontAlgn="base" hangingPunct="0">
              <a:spcBef>
                <a:spcPct val="0"/>
              </a:spcBef>
              <a:spcAft>
                <a:spcPct val="0"/>
              </a:spcAft>
              <a:defRPr sz="2400">
                <a:solidFill>
                  <a:schemeClr val="tx1"/>
                </a:solidFill>
                <a:latin typeface="Abadi MT Condensed" pitchFamily="34" charset="0"/>
              </a:defRPr>
            </a:lvl6pPr>
            <a:lvl7pPr marL="3027821" indent="-232910" defTabSz="980160" eaLnBrk="0" fontAlgn="base" hangingPunct="0">
              <a:spcBef>
                <a:spcPct val="0"/>
              </a:spcBef>
              <a:spcAft>
                <a:spcPct val="0"/>
              </a:spcAft>
              <a:defRPr sz="2400">
                <a:solidFill>
                  <a:schemeClr val="tx1"/>
                </a:solidFill>
                <a:latin typeface="Abadi MT Condensed" pitchFamily="34" charset="0"/>
              </a:defRPr>
            </a:lvl7pPr>
            <a:lvl8pPr marL="3493639" indent="-232910" defTabSz="980160" eaLnBrk="0" fontAlgn="base" hangingPunct="0">
              <a:spcBef>
                <a:spcPct val="0"/>
              </a:spcBef>
              <a:spcAft>
                <a:spcPct val="0"/>
              </a:spcAft>
              <a:defRPr sz="2400">
                <a:solidFill>
                  <a:schemeClr val="tx1"/>
                </a:solidFill>
                <a:latin typeface="Abadi MT Condensed" pitchFamily="34" charset="0"/>
              </a:defRPr>
            </a:lvl8pPr>
            <a:lvl9pPr marL="3959457" indent="-232910" defTabSz="980160" eaLnBrk="0" fontAlgn="base" hangingPunct="0">
              <a:spcBef>
                <a:spcPct val="0"/>
              </a:spcBef>
              <a:spcAft>
                <a:spcPct val="0"/>
              </a:spcAft>
              <a:defRPr sz="2400">
                <a:solidFill>
                  <a:schemeClr val="tx1"/>
                </a:solidFill>
                <a:latin typeface="Abadi MT Condensed" pitchFamily="34" charset="0"/>
              </a:defRPr>
            </a:lvl9pPr>
          </a:lstStyle>
          <a:p>
            <a:fld id="{6EC0487E-BDB3-4016-B360-60B9EF8F2D49}" type="slidenum">
              <a:rPr lang="en-US" altLang="en-US" sz="1100"/>
              <a:pPr/>
              <a:t>11</a:t>
            </a:fld>
            <a:endParaRPr lang="en-US" altLang="en-US" sz="1100" dirty="0"/>
          </a:p>
        </p:txBody>
      </p:sp>
    </p:spTree>
    <p:extLst>
      <p:ext uri="{BB962C8B-B14F-4D97-AF65-F5344CB8AC3E}">
        <p14:creationId xmlns:p14="http://schemas.microsoft.com/office/powerpoint/2010/main" val="182767455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48507">
              <a:spcAft>
                <a:spcPts val="622"/>
              </a:spcAft>
            </a:pPr>
            <a:r>
              <a:rPr lang="en-US" b="1" dirty="0"/>
              <a:t>Suggested time: 1 minute.</a:t>
            </a:r>
            <a:endParaRPr lang="en-US" dirty="0"/>
          </a:p>
          <a:p>
            <a:pPr>
              <a:spcAft>
                <a:spcPts val="622"/>
              </a:spcAft>
            </a:pPr>
            <a:r>
              <a:rPr lang="en-US" dirty="0"/>
              <a:t>The official name is written as the numeral </a:t>
            </a:r>
            <a:r>
              <a:rPr lang="en-US" b="1" dirty="0"/>
              <a:t>4</a:t>
            </a:r>
            <a:r>
              <a:rPr lang="en-US" dirty="0"/>
              <a:t>, followed by a hyphen and a capital </a:t>
            </a:r>
            <a:r>
              <a:rPr lang="en-US" b="1" dirty="0"/>
              <a:t>H</a:t>
            </a:r>
            <a:r>
              <a:rPr lang="en-US" dirty="0"/>
              <a:t>. The hyphen should not be replaced with a dash, slash, or space.</a:t>
            </a:r>
          </a:p>
          <a:p>
            <a:pPr>
              <a:spcAft>
                <a:spcPts val="622"/>
              </a:spcAft>
            </a:pPr>
            <a:r>
              <a:rPr lang="en-US" dirty="0"/>
              <a:t>The official emblem is a green four-leaf clover with a white letter “H” in each leaf and the stem turned to the right. Always use an official emblem file provided by Extension.</a:t>
            </a:r>
          </a:p>
          <a:p>
            <a:pPr>
              <a:spcAft>
                <a:spcPts val="622"/>
              </a:spcAft>
            </a:pPr>
            <a:r>
              <a:rPr lang="en-US" dirty="0"/>
              <a:t>The emblem must be used in its entirety and may not be altered. Do not crop it, cover it, rotate it, change its proportions, add images or words over it, or redesign it for a club, activity, or event.</a:t>
            </a:r>
          </a:p>
          <a:p>
            <a:pPr>
              <a:spcAft>
                <a:spcPts val="622"/>
              </a:spcAft>
            </a:pPr>
            <a:r>
              <a:rPr lang="en-US" dirty="0"/>
              <a:t>Before creating signs, clothing, promotional items, fundraising materials, or other products using the 4-H Name or Emblem, check with the county Extension office. When uncertain, ask before producing or purchasing the item.</a:t>
            </a:r>
          </a:p>
          <a:p>
            <a:pPr>
              <a:spcAft>
                <a:spcPts val="622"/>
              </a:spcAft>
            </a:pPr>
            <a:r>
              <a:rPr lang="en-US" dirty="0"/>
              <a:t>The purpose of these guidelines is to protect the 4-H identity and ensure that the name and emblem are used consistently and appropriately.</a:t>
            </a:r>
          </a:p>
          <a:p>
            <a:pPr>
              <a:spcAft>
                <a:spcPts val="622"/>
              </a:spcAft>
            </a:pPr>
            <a:r>
              <a:rPr lang="en-US" dirty="0"/>
              <a:t>[Sources- 8/2026] - USDA National Institute of Food and Agriculture, “4-H Name, Emblem and Pledge,” updated December 1, 2025: https://www.nifa.usda.gov/4-h/national-headquarters/program-quality-accountability/name-emblem-pledge [/Sources]</a:t>
            </a:r>
          </a:p>
        </p:txBody>
      </p:sp>
      <p:sp>
        <p:nvSpPr>
          <p:cNvPr id="4" name="Slide Number Placeholder 3"/>
          <p:cNvSpPr>
            <a:spLocks noGrp="1"/>
          </p:cNvSpPr>
          <p:nvPr>
            <p:ph type="sldNum" sz="quarter" idx="5"/>
          </p:nvPr>
        </p:nvSpPr>
        <p:spPr/>
        <p:txBody>
          <a:bodyPr/>
          <a:lstStyle/>
          <a:p>
            <a:fld id="{F0EEAEDC-CCA4-4DA0-A903-DD1D33668D9D}" type="slidenum">
              <a:rPr lang="en-US" smtClean="0"/>
              <a:t>12</a:t>
            </a:fld>
            <a:endParaRPr lang="en-US" dirty="0"/>
          </a:p>
        </p:txBody>
      </p:sp>
    </p:spTree>
    <p:extLst>
      <p:ext uri="{BB962C8B-B14F-4D97-AF65-F5344CB8AC3E}">
        <p14:creationId xmlns:p14="http://schemas.microsoft.com/office/powerpoint/2010/main" val="113060447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Rectangle 2"/>
          <p:cNvSpPr>
            <a:spLocks noGrp="1" noRot="1" noChangeAspect="1" noChangeArrowheads="1" noTextEdit="1"/>
          </p:cNvSpPr>
          <p:nvPr>
            <p:ph type="sldImg"/>
          </p:nvPr>
        </p:nvSpPr>
        <p:spPr>
          <a:ln/>
        </p:spPr>
      </p:sp>
      <p:sp>
        <p:nvSpPr>
          <p:cNvPr id="57347"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spcAft>
                <a:spcPts val="622"/>
              </a:spcAft>
            </a:pPr>
            <a:r>
              <a:rPr lang="en-US" b="1" dirty="0"/>
              <a:t>Pause Here to Explore 4-H Opportunities in Our County</a:t>
            </a:r>
            <a:endParaRPr lang="en-US" dirty="0"/>
          </a:p>
          <a:p>
            <a:pPr>
              <a:spcAft>
                <a:spcPts val="622"/>
              </a:spcAft>
            </a:pPr>
            <a:endParaRPr lang="en-US" dirty="0"/>
          </a:p>
          <a:p>
            <a:pPr>
              <a:spcAft>
                <a:spcPts val="622"/>
              </a:spcAft>
            </a:pPr>
            <a:r>
              <a:rPr lang="en-US" dirty="0"/>
              <a:t>Customize this slide before the orientation. Use current county terminology, contacts, links, resources, and procedures. Have the actual resources available to show/give participants.</a:t>
            </a:r>
          </a:p>
          <a:p>
            <a:pPr>
              <a:spcAft>
                <a:spcPts val="622"/>
              </a:spcAft>
            </a:pPr>
            <a:r>
              <a:rPr lang="en-US" b="1" dirty="0"/>
              <a:t>County Connection 1 – Local Opportunities</a:t>
            </a:r>
          </a:p>
          <a:p>
            <a:pPr>
              <a:spcAft>
                <a:spcPts val="622"/>
              </a:spcAft>
            </a:pPr>
            <a:r>
              <a:rPr lang="en-US" b="1" dirty="0"/>
              <a:t>Show:</a:t>
            </a:r>
            <a:r>
              <a:rPr lang="en-US" dirty="0"/>
              <a:t> Project curriculum/materials, club listings, activity and event information, entry forms, and recognition resources.</a:t>
            </a:r>
          </a:p>
          <a:p>
            <a:pPr>
              <a:spcAft>
                <a:spcPts val="622"/>
              </a:spcAft>
            </a:pPr>
            <a:r>
              <a:rPr lang="en-US" b="1" dirty="0"/>
              <a:t>Explain:</a:t>
            </a:r>
            <a:r>
              <a:rPr lang="en-US" dirty="0"/>
              <a:t> How members access project materials, participate in clubs, register for activities and events, and receive evaluation and recognition.</a:t>
            </a:r>
          </a:p>
          <a:p>
            <a:pPr>
              <a:spcAft>
                <a:spcPts val="622"/>
              </a:spcAft>
            </a:pPr>
            <a:r>
              <a:rPr lang="en-US" b="1" dirty="0"/>
              <a:t>Connect:</a:t>
            </a:r>
            <a:r>
              <a:rPr lang="en-US" dirty="0"/>
              <a:t> Ask the volunteer which projects, activities, or events relate to their interests, skills, or volunteer responsibilities.</a:t>
            </a:r>
          </a:p>
        </p:txBody>
      </p:sp>
      <p:sp>
        <p:nvSpPr>
          <p:cNvPr id="57348" name="Slide Number Placeholder 5"/>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1016868">
              <a:defRPr sz="2500">
                <a:solidFill>
                  <a:schemeClr val="tx1"/>
                </a:solidFill>
                <a:latin typeface="Abadi MT Condensed" pitchFamily="34" charset="0"/>
              </a:defRPr>
            </a:lvl1pPr>
            <a:lvl2pPr marL="785305" indent="-302040" defTabSz="1016868">
              <a:defRPr sz="2500">
                <a:solidFill>
                  <a:schemeClr val="tx1"/>
                </a:solidFill>
                <a:latin typeface="Abadi MT Condensed" pitchFamily="34" charset="0"/>
              </a:defRPr>
            </a:lvl2pPr>
            <a:lvl3pPr marL="1208161" indent="-241632" defTabSz="1016868">
              <a:defRPr sz="2500">
                <a:solidFill>
                  <a:schemeClr val="tx1"/>
                </a:solidFill>
                <a:latin typeface="Abadi MT Condensed" pitchFamily="34" charset="0"/>
              </a:defRPr>
            </a:lvl3pPr>
            <a:lvl4pPr marL="1691426" indent="-241632" defTabSz="1016868">
              <a:defRPr sz="2500">
                <a:solidFill>
                  <a:schemeClr val="tx1"/>
                </a:solidFill>
                <a:latin typeface="Abadi MT Condensed" pitchFamily="34" charset="0"/>
              </a:defRPr>
            </a:lvl4pPr>
            <a:lvl5pPr marL="2174690" indent="-241632" defTabSz="1016868">
              <a:defRPr sz="2500">
                <a:solidFill>
                  <a:schemeClr val="tx1"/>
                </a:solidFill>
                <a:latin typeface="Abadi MT Condensed" pitchFamily="34" charset="0"/>
              </a:defRPr>
            </a:lvl5pPr>
            <a:lvl6pPr marL="2657954" indent="-241632" defTabSz="1016868" eaLnBrk="0" fontAlgn="base" hangingPunct="0">
              <a:spcBef>
                <a:spcPct val="0"/>
              </a:spcBef>
              <a:spcAft>
                <a:spcPct val="0"/>
              </a:spcAft>
              <a:defRPr sz="2500">
                <a:solidFill>
                  <a:schemeClr val="tx1"/>
                </a:solidFill>
                <a:latin typeface="Abadi MT Condensed" pitchFamily="34" charset="0"/>
              </a:defRPr>
            </a:lvl6pPr>
            <a:lvl7pPr marL="3141218" indent="-241632" defTabSz="1016868" eaLnBrk="0" fontAlgn="base" hangingPunct="0">
              <a:spcBef>
                <a:spcPct val="0"/>
              </a:spcBef>
              <a:spcAft>
                <a:spcPct val="0"/>
              </a:spcAft>
              <a:defRPr sz="2500">
                <a:solidFill>
                  <a:schemeClr val="tx1"/>
                </a:solidFill>
                <a:latin typeface="Abadi MT Condensed" pitchFamily="34" charset="0"/>
              </a:defRPr>
            </a:lvl7pPr>
            <a:lvl8pPr marL="3624483" indent="-241632" defTabSz="1016868" eaLnBrk="0" fontAlgn="base" hangingPunct="0">
              <a:spcBef>
                <a:spcPct val="0"/>
              </a:spcBef>
              <a:spcAft>
                <a:spcPct val="0"/>
              </a:spcAft>
              <a:defRPr sz="2500">
                <a:solidFill>
                  <a:schemeClr val="tx1"/>
                </a:solidFill>
                <a:latin typeface="Abadi MT Condensed" pitchFamily="34" charset="0"/>
              </a:defRPr>
            </a:lvl8pPr>
            <a:lvl9pPr marL="4107747" indent="-241632" defTabSz="1016868" eaLnBrk="0" fontAlgn="base" hangingPunct="0">
              <a:spcBef>
                <a:spcPct val="0"/>
              </a:spcBef>
              <a:spcAft>
                <a:spcPct val="0"/>
              </a:spcAft>
              <a:defRPr sz="2500">
                <a:solidFill>
                  <a:schemeClr val="tx1"/>
                </a:solidFill>
                <a:latin typeface="Abadi MT Condensed" pitchFamily="34" charset="0"/>
              </a:defRPr>
            </a:lvl9pPr>
          </a:lstStyle>
          <a:p>
            <a:fld id="{4C138E93-5A5F-4DE1-B9D4-EC91A3BB7608}" type="slidenum">
              <a:rPr lang="en-US" altLang="en-US" sz="1100"/>
              <a:pPr/>
              <a:t>13</a:t>
            </a:fld>
            <a:endParaRPr lang="en-US" altLang="en-US" sz="1100" dirty="0"/>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6" name="Rectangle 2"/>
          <p:cNvSpPr>
            <a:spLocks noGrp="1" noRot="1" noChangeAspect="1" noChangeArrowheads="1" noTextEdit="1"/>
          </p:cNvSpPr>
          <p:nvPr>
            <p:ph type="sldImg"/>
          </p:nvPr>
        </p:nvSpPr>
        <p:spPr>
          <a:ln/>
        </p:spPr>
      </p:sp>
      <p:sp>
        <p:nvSpPr>
          <p:cNvPr id="82947"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defTabSz="948507"/>
            <a:r>
              <a:rPr lang="en-US" b="1" dirty="0"/>
              <a:t>Suggested time: 15 seconds.</a:t>
            </a:r>
            <a:endParaRPr lang="en-US" altLang="en-US" b="1" dirty="0"/>
          </a:p>
          <a:p>
            <a:r>
              <a:rPr lang="en-US" dirty="0"/>
              <a:t>Certification is not a one-time process. It begins with screening and orientation and continues through annual renewal, policy reviews, continuing education, and periodic background checks.</a:t>
            </a:r>
          </a:p>
        </p:txBody>
      </p:sp>
      <p:sp>
        <p:nvSpPr>
          <p:cNvPr id="82948" name="Slide Number Placeholder 5"/>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1016868">
              <a:defRPr sz="2500">
                <a:solidFill>
                  <a:schemeClr val="tx1"/>
                </a:solidFill>
                <a:latin typeface="Abadi MT Condensed" pitchFamily="34" charset="0"/>
              </a:defRPr>
            </a:lvl1pPr>
            <a:lvl2pPr marL="785305" indent="-302040" defTabSz="1016868">
              <a:defRPr sz="2500">
                <a:solidFill>
                  <a:schemeClr val="tx1"/>
                </a:solidFill>
                <a:latin typeface="Abadi MT Condensed" pitchFamily="34" charset="0"/>
              </a:defRPr>
            </a:lvl2pPr>
            <a:lvl3pPr marL="1208161" indent="-241632" defTabSz="1016868">
              <a:defRPr sz="2500">
                <a:solidFill>
                  <a:schemeClr val="tx1"/>
                </a:solidFill>
                <a:latin typeface="Abadi MT Condensed" pitchFamily="34" charset="0"/>
              </a:defRPr>
            </a:lvl3pPr>
            <a:lvl4pPr marL="1691426" indent="-241632" defTabSz="1016868">
              <a:defRPr sz="2500">
                <a:solidFill>
                  <a:schemeClr val="tx1"/>
                </a:solidFill>
                <a:latin typeface="Abadi MT Condensed" pitchFamily="34" charset="0"/>
              </a:defRPr>
            </a:lvl4pPr>
            <a:lvl5pPr marL="2174690" indent="-241632" defTabSz="1016868">
              <a:defRPr sz="2500">
                <a:solidFill>
                  <a:schemeClr val="tx1"/>
                </a:solidFill>
                <a:latin typeface="Abadi MT Condensed" pitchFamily="34" charset="0"/>
              </a:defRPr>
            </a:lvl5pPr>
            <a:lvl6pPr marL="2657954" indent="-241632" defTabSz="1016868" eaLnBrk="0" fontAlgn="base" hangingPunct="0">
              <a:spcBef>
                <a:spcPct val="0"/>
              </a:spcBef>
              <a:spcAft>
                <a:spcPct val="0"/>
              </a:spcAft>
              <a:defRPr sz="2500">
                <a:solidFill>
                  <a:schemeClr val="tx1"/>
                </a:solidFill>
                <a:latin typeface="Abadi MT Condensed" pitchFamily="34" charset="0"/>
              </a:defRPr>
            </a:lvl6pPr>
            <a:lvl7pPr marL="3141218" indent="-241632" defTabSz="1016868" eaLnBrk="0" fontAlgn="base" hangingPunct="0">
              <a:spcBef>
                <a:spcPct val="0"/>
              </a:spcBef>
              <a:spcAft>
                <a:spcPct val="0"/>
              </a:spcAft>
              <a:defRPr sz="2500">
                <a:solidFill>
                  <a:schemeClr val="tx1"/>
                </a:solidFill>
                <a:latin typeface="Abadi MT Condensed" pitchFamily="34" charset="0"/>
              </a:defRPr>
            </a:lvl7pPr>
            <a:lvl8pPr marL="3624483" indent="-241632" defTabSz="1016868" eaLnBrk="0" fontAlgn="base" hangingPunct="0">
              <a:spcBef>
                <a:spcPct val="0"/>
              </a:spcBef>
              <a:spcAft>
                <a:spcPct val="0"/>
              </a:spcAft>
              <a:defRPr sz="2500">
                <a:solidFill>
                  <a:schemeClr val="tx1"/>
                </a:solidFill>
                <a:latin typeface="Abadi MT Condensed" pitchFamily="34" charset="0"/>
              </a:defRPr>
            </a:lvl8pPr>
            <a:lvl9pPr marL="4107747" indent="-241632" defTabSz="1016868" eaLnBrk="0" fontAlgn="base" hangingPunct="0">
              <a:spcBef>
                <a:spcPct val="0"/>
              </a:spcBef>
              <a:spcAft>
                <a:spcPct val="0"/>
              </a:spcAft>
              <a:defRPr sz="2500">
                <a:solidFill>
                  <a:schemeClr val="tx1"/>
                </a:solidFill>
                <a:latin typeface="Abadi MT Condensed" pitchFamily="34" charset="0"/>
              </a:defRPr>
            </a:lvl9pPr>
          </a:lstStyle>
          <a:p>
            <a:fld id="{AD7F8C8B-BEA5-478B-9857-9BC82F6E41C0}" type="slidenum">
              <a:rPr lang="en-US" altLang="en-US" sz="1100"/>
              <a:pPr/>
              <a:t>14</a:t>
            </a:fld>
            <a:endParaRPr lang="en-US" altLang="en-US" sz="1100" dirty="0"/>
          </a:p>
        </p:txBody>
      </p:sp>
    </p:spTree>
    <p:extLst>
      <p:ext uri="{BB962C8B-B14F-4D97-AF65-F5344CB8AC3E}">
        <p14:creationId xmlns:p14="http://schemas.microsoft.com/office/powerpoint/2010/main" val="113176996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70" name="Rectangle 2"/>
          <p:cNvSpPr>
            <a:spLocks noGrp="1" noRot="1" noChangeAspect="1" noChangeArrowheads="1" noTextEdit="1"/>
          </p:cNvSpPr>
          <p:nvPr>
            <p:ph type="sldImg"/>
          </p:nvPr>
        </p:nvSpPr>
        <p:spPr>
          <a:ln cap="flat"/>
        </p:spPr>
      </p:sp>
      <p:sp>
        <p:nvSpPr>
          <p:cNvPr id="83971"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defTabSz="948507">
              <a:spcAft>
                <a:spcPts val="622"/>
              </a:spcAft>
            </a:pPr>
            <a:r>
              <a:rPr lang="en-US" b="1" dirty="0"/>
              <a:t>Suggested time: 1 minute.</a:t>
            </a:r>
            <a:endParaRPr lang="en-US" altLang="en-US" b="1" dirty="0"/>
          </a:p>
          <a:p>
            <a:pPr>
              <a:spcAft>
                <a:spcPts val="622"/>
              </a:spcAft>
            </a:pPr>
            <a:r>
              <a:rPr lang="en-US" dirty="0"/>
              <a:t>Each year, certified volunteers must renew Working with Minors, and Respecting Civil Rights, and participate in at least four continuing education trainings. These are separate requirements. The annual renewal of Working with Minors and Respecting Civil Rights do not count toward the four continuing education trainings.</a:t>
            </a:r>
          </a:p>
          <a:p>
            <a:pPr>
              <a:spcAft>
                <a:spcPts val="622"/>
              </a:spcAft>
            </a:pPr>
            <a:r>
              <a:rPr lang="en-US" dirty="0"/>
              <a:t>At least two continuing education trainings should be completed at the county level with Extension staff. These opportunities build relationships, provide county-specific information, and give volunteers time to ask questions and discuss local needs, resources, procedures, and expectations. The remaining trainings may be completed through other approved county, district, state, regional, national, online, project-specific, or outside opportunities.</a:t>
            </a:r>
          </a:p>
          <a:p>
            <a:pPr marL="127528" indent="-127528"/>
            <a:endParaRPr lang="en-US" altLang="en-US" sz="1600" dirty="0">
              <a:latin typeface="Arial Narrow" pitchFamily="34" charset="0"/>
            </a:endParaRPr>
          </a:p>
        </p:txBody>
      </p:sp>
      <p:sp>
        <p:nvSpPr>
          <p:cNvPr id="83972" name="Slide Number Placeholder 5"/>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1016868">
              <a:defRPr sz="2500">
                <a:solidFill>
                  <a:schemeClr val="tx1"/>
                </a:solidFill>
                <a:latin typeface="Abadi MT Condensed" pitchFamily="34" charset="0"/>
              </a:defRPr>
            </a:lvl1pPr>
            <a:lvl2pPr marL="785305" indent="-302040" defTabSz="1016868">
              <a:defRPr sz="2500">
                <a:solidFill>
                  <a:schemeClr val="tx1"/>
                </a:solidFill>
                <a:latin typeface="Abadi MT Condensed" pitchFamily="34" charset="0"/>
              </a:defRPr>
            </a:lvl2pPr>
            <a:lvl3pPr marL="1208161" indent="-241632" defTabSz="1016868">
              <a:defRPr sz="2500">
                <a:solidFill>
                  <a:schemeClr val="tx1"/>
                </a:solidFill>
                <a:latin typeface="Abadi MT Condensed" pitchFamily="34" charset="0"/>
              </a:defRPr>
            </a:lvl3pPr>
            <a:lvl4pPr marL="1691426" indent="-241632" defTabSz="1016868">
              <a:defRPr sz="2500">
                <a:solidFill>
                  <a:schemeClr val="tx1"/>
                </a:solidFill>
                <a:latin typeface="Abadi MT Condensed" pitchFamily="34" charset="0"/>
              </a:defRPr>
            </a:lvl4pPr>
            <a:lvl5pPr marL="2174690" indent="-241632" defTabSz="1016868">
              <a:defRPr sz="2500">
                <a:solidFill>
                  <a:schemeClr val="tx1"/>
                </a:solidFill>
                <a:latin typeface="Abadi MT Condensed" pitchFamily="34" charset="0"/>
              </a:defRPr>
            </a:lvl5pPr>
            <a:lvl6pPr marL="2657954" indent="-241632" defTabSz="1016868" eaLnBrk="0" fontAlgn="base" hangingPunct="0">
              <a:spcBef>
                <a:spcPct val="0"/>
              </a:spcBef>
              <a:spcAft>
                <a:spcPct val="0"/>
              </a:spcAft>
              <a:defRPr sz="2500">
                <a:solidFill>
                  <a:schemeClr val="tx1"/>
                </a:solidFill>
                <a:latin typeface="Abadi MT Condensed" pitchFamily="34" charset="0"/>
              </a:defRPr>
            </a:lvl6pPr>
            <a:lvl7pPr marL="3141218" indent="-241632" defTabSz="1016868" eaLnBrk="0" fontAlgn="base" hangingPunct="0">
              <a:spcBef>
                <a:spcPct val="0"/>
              </a:spcBef>
              <a:spcAft>
                <a:spcPct val="0"/>
              </a:spcAft>
              <a:defRPr sz="2500">
                <a:solidFill>
                  <a:schemeClr val="tx1"/>
                </a:solidFill>
                <a:latin typeface="Abadi MT Condensed" pitchFamily="34" charset="0"/>
              </a:defRPr>
            </a:lvl7pPr>
            <a:lvl8pPr marL="3624483" indent="-241632" defTabSz="1016868" eaLnBrk="0" fontAlgn="base" hangingPunct="0">
              <a:spcBef>
                <a:spcPct val="0"/>
              </a:spcBef>
              <a:spcAft>
                <a:spcPct val="0"/>
              </a:spcAft>
              <a:defRPr sz="2500">
                <a:solidFill>
                  <a:schemeClr val="tx1"/>
                </a:solidFill>
                <a:latin typeface="Abadi MT Condensed" pitchFamily="34" charset="0"/>
              </a:defRPr>
            </a:lvl8pPr>
            <a:lvl9pPr marL="4107747" indent="-241632" defTabSz="1016868" eaLnBrk="0" fontAlgn="base" hangingPunct="0">
              <a:spcBef>
                <a:spcPct val="0"/>
              </a:spcBef>
              <a:spcAft>
                <a:spcPct val="0"/>
              </a:spcAft>
              <a:defRPr sz="2500">
                <a:solidFill>
                  <a:schemeClr val="tx1"/>
                </a:solidFill>
                <a:latin typeface="Abadi MT Condensed" pitchFamily="34" charset="0"/>
              </a:defRPr>
            </a:lvl9pPr>
          </a:lstStyle>
          <a:p>
            <a:fld id="{E33B2CB6-DD46-4290-8D10-144108B645A1}" type="slidenum">
              <a:rPr lang="en-US" altLang="en-US" sz="1100"/>
              <a:pPr/>
              <a:t>15</a:t>
            </a:fld>
            <a:endParaRPr lang="en-US" altLang="en-US" sz="1100" dirty="0"/>
          </a:p>
        </p:txBody>
      </p:sp>
    </p:spTree>
    <p:extLst>
      <p:ext uri="{BB962C8B-B14F-4D97-AF65-F5344CB8AC3E}">
        <p14:creationId xmlns:p14="http://schemas.microsoft.com/office/powerpoint/2010/main" val="343611677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Rectangle 2"/>
          <p:cNvSpPr>
            <a:spLocks noGrp="1" noRot="1" noChangeAspect="1" noChangeArrowheads="1" noTextEdit="1"/>
          </p:cNvSpPr>
          <p:nvPr>
            <p:ph type="sldImg"/>
          </p:nvPr>
        </p:nvSpPr>
        <p:spPr>
          <a:ln/>
        </p:spPr>
      </p:sp>
      <p:sp>
        <p:nvSpPr>
          <p:cNvPr id="58371"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defTabSz="948507"/>
            <a:r>
              <a:rPr lang="en-US" b="1" dirty="0"/>
              <a:t>Suggested time: 15 seconds.</a:t>
            </a:r>
            <a:endParaRPr lang="en-US" altLang="en-US" b="1" dirty="0"/>
          </a:p>
          <a:p>
            <a:r>
              <a:rPr lang="en-US" altLang="en-US" dirty="0"/>
              <a:t>Download a copy of the Oklahoma 4-H Rules and Guidelines located in ZSuite or on the Oklahoma 4-H Webpage.</a:t>
            </a:r>
          </a:p>
          <a:p>
            <a:endParaRPr lang="en-US" altLang="en-US" dirty="0"/>
          </a:p>
          <a:p>
            <a:r>
              <a:rPr lang="en-US" altLang="en-US" dirty="0"/>
              <a:t>Handout:</a:t>
            </a:r>
          </a:p>
          <a:p>
            <a:pPr marL="181225" indent="-181225">
              <a:buFont typeface="Arial" panose="020B0604020202020204" pitchFamily="34" charset="0"/>
              <a:buChar char="•"/>
            </a:pPr>
            <a:r>
              <a:rPr lang="en-US" altLang="en-US" dirty="0"/>
              <a:t>Oklahoma 4-H Rules and Guidelines</a:t>
            </a:r>
          </a:p>
        </p:txBody>
      </p:sp>
      <p:sp>
        <p:nvSpPr>
          <p:cNvPr id="58372" name="Slide Number Placeholder 5"/>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1016868">
              <a:defRPr sz="2500">
                <a:solidFill>
                  <a:schemeClr val="tx1"/>
                </a:solidFill>
                <a:latin typeface="Abadi MT Condensed" pitchFamily="34" charset="0"/>
              </a:defRPr>
            </a:lvl1pPr>
            <a:lvl2pPr marL="785305" indent="-302040" defTabSz="1016868">
              <a:defRPr sz="2500">
                <a:solidFill>
                  <a:schemeClr val="tx1"/>
                </a:solidFill>
                <a:latin typeface="Abadi MT Condensed" pitchFamily="34" charset="0"/>
              </a:defRPr>
            </a:lvl2pPr>
            <a:lvl3pPr marL="1208161" indent="-241632" defTabSz="1016868">
              <a:defRPr sz="2500">
                <a:solidFill>
                  <a:schemeClr val="tx1"/>
                </a:solidFill>
                <a:latin typeface="Abadi MT Condensed" pitchFamily="34" charset="0"/>
              </a:defRPr>
            </a:lvl3pPr>
            <a:lvl4pPr marL="1691426" indent="-241632" defTabSz="1016868">
              <a:defRPr sz="2500">
                <a:solidFill>
                  <a:schemeClr val="tx1"/>
                </a:solidFill>
                <a:latin typeface="Abadi MT Condensed" pitchFamily="34" charset="0"/>
              </a:defRPr>
            </a:lvl4pPr>
            <a:lvl5pPr marL="2174690" indent="-241632" defTabSz="1016868">
              <a:defRPr sz="2500">
                <a:solidFill>
                  <a:schemeClr val="tx1"/>
                </a:solidFill>
                <a:latin typeface="Abadi MT Condensed" pitchFamily="34" charset="0"/>
              </a:defRPr>
            </a:lvl5pPr>
            <a:lvl6pPr marL="2657954" indent="-241632" defTabSz="1016868" eaLnBrk="0" fontAlgn="base" hangingPunct="0">
              <a:spcBef>
                <a:spcPct val="0"/>
              </a:spcBef>
              <a:spcAft>
                <a:spcPct val="0"/>
              </a:spcAft>
              <a:defRPr sz="2500">
                <a:solidFill>
                  <a:schemeClr val="tx1"/>
                </a:solidFill>
                <a:latin typeface="Abadi MT Condensed" pitchFamily="34" charset="0"/>
              </a:defRPr>
            </a:lvl6pPr>
            <a:lvl7pPr marL="3141218" indent="-241632" defTabSz="1016868" eaLnBrk="0" fontAlgn="base" hangingPunct="0">
              <a:spcBef>
                <a:spcPct val="0"/>
              </a:spcBef>
              <a:spcAft>
                <a:spcPct val="0"/>
              </a:spcAft>
              <a:defRPr sz="2500">
                <a:solidFill>
                  <a:schemeClr val="tx1"/>
                </a:solidFill>
                <a:latin typeface="Abadi MT Condensed" pitchFamily="34" charset="0"/>
              </a:defRPr>
            </a:lvl7pPr>
            <a:lvl8pPr marL="3624483" indent="-241632" defTabSz="1016868" eaLnBrk="0" fontAlgn="base" hangingPunct="0">
              <a:spcBef>
                <a:spcPct val="0"/>
              </a:spcBef>
              <a:spcAft>
                <a:spcPct val="0"/>
              </a:spcAft>
              <a:defRPr sz="2500">
                <a:solidFill>
                  <a:schemeClr val="tx1"/>
                </a:solidFill>
                <a:latin typeface="Abadi MT Condensed" pitchFamily="34" charset="0"/>
              </a:defRPr>
            </a:lvl8pPr>
            <a:lvl9pPr marL="4107747" indent="-241632" defTabSz="1016868" eaLnBrk="0" fontAlgn="base" hangingPunct="0">
              <a:spcBef>
                <a:spcPct val="0"/>
              </a:spcBef>
              <a:spcAft>
                <a:spcPct val="0"/>
              </a:spcAft>
              <a:defRPr sz="2500">
                <a:solidFill>
                  <a:schemeClr val="tx1"/>
                </a:solidFill>
                <a:latin typeface="Abadi MT Condensed" pitchFamily="34" charset="0"/>
              </a:defRPr>
            </a:lvl9pPr>
          </a:lstStyle>
          <a:p>
            <a:fld id="{D333905F-F991-481A-94DF-5782B5B20500}" type="slidenum">
              <a:rPr lang="en-US" altLang="en-US" sz="1100"/>
              <a:pPr/>
              <a:t>16</a:t>
            </a:fld>
            <a:endParaRPr lang="en-US" altLang="en-US" sz="1100" dirty="0"/>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Rectangle 2"/>
          <p:cNvSpPr>
            <a:spLocks noGrp="1" noRot="1" noChangeAspect="1" noChangeArrowheads="1" noTextEdit="1"/>
          </p:cNvSpPr>
          <p:nvPr>
            <p:ph type="sldImg"/>
          </p:nvPr>
        </p:nvSpPr>
        <p:spPr>
          <a:xfrm>
            <a:off x="487363" y="477838"/>
            <a:ext cx="6438900" cy="3621087"/>
          </a:xfrm>
          <a:ln/>
        </p:spPr>
      </p:sp>
      <p:sp>
        <p:nvSpPr>
          <p:cNvPr id="59395" name="Rectangle 3"/>
          <p:cNvSpPr>
            <a:spLocks noGrp="1" noChangeArrowheads="1"/>
          </p:cNvSpPr>
          <p:nvPr>
            <p:ph type="body" idx="1"/>
          </p:nvPr>
        </p:nvSpPr>
        <p:spPr>
          <a:xfrm>
            <a:off x="731520" y="4309150"/>
            <a:ext cx="5852160" cy="4344520"/>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defTabSz="948507">
              <a:spcAft>
                <a:spcPts val="622"/>
              </a:spcAft>
            </a:pPr>
            <a:r>
              <a:rPr lang="en-US" b="1" dirty="0"/>
              <a:t>Suggested time: 1 minute.</a:t>
            </a:r>
            <a:endParaRPr lang="en-US" dirty="0"/>
          </a:p>
          <a:p>
            <a:pPr>
              <a:spcAft>
                <a:spcPts val="622"/>
              </a:spcAft>
            </a:pPr>
            <a:r>
              <a:rPr lang="en-US" dirty="0"/>
              <a:t>Oklahoma 4-H is committed to providing equal access to educational programs and activities.</a:t>
            </a:r>
          </a:p>
          <a:p>
            <a:pPr>
              <a:spcAft>
                <a:spcPts val="622"/>
              </a:spcAft>
            </a:pPr>
            <a:r>
              <a:rPr lang="en-US" dirty="0"/>
              <a:t>As volunteers, we carry out this commitment by creating environments where youth and adults feel welcomed, respected, safe, and included. We do not exclude or treat individuals differently based on personal characteristics protected by university, state, or federal policy.</a:t>
            </a:r>
          </a:p>
          <a:p>
            <a:pPr>
              <a:spcAft>
                <a:spcPts val="622"/>
              </a:spcAft>
            </a:pPr>
            <a:r>
              <a:rPr lang="en-US" dirty="0"/>
              <a:t>Volunteers should:</a:t>
            </a:r>
          </a:p>
          <a:p>
            <a:pPr marL="177845" indent="-177845">
              <a:spcAft>
                <a:spcPts val="622"/>
              </a:spcAft>
              <a:buFont typeface="Arial" panose="020B0604020202020204" pitchFamily="34" charset="0"/>
              <a:buChar char="•"/>
            </a:pPr>
            <a:r>
              <a:rPr lang="en-US" dirty="0"/>
              <a:t>Share information broadly and invite eligible individuals to participate. </a:t>
            </a:r>
          </a:p>
          <a:p>
            <a:pPr marL="177845" indent="-177845">
              <a:spcAft>
                <a:spcPts val="622"/>
              </a:spcAft>
              <a:buFont typeface="Arial" panose="020B0604020202020204" pitchFamily="34" charset="0"/>
              <a:buChar char="•"/>
            </a:pPr>
            <a:r>
              <a:rPr lang="en-US" dirty="0"/>
              <a:t>Avoid practices that create unnecessary barriers. </a:t>
            </a:r>
          </a:p>
          <a:p>
            <a:pPr marL="177845" indent="-177845">
              <a:spcAft>
                <a:spcPts val="622"/>
              </a:spcAft>
              <a:buFont typeface="Arial" panose="020B0604020202020204" pitchFamily="34" charset="0"/>
              <a:buChar char="•"/>
            </a:pPr>
            <a:r>
              <a:rPr lang="en-US" dirty="0"/>
              <a:t>Treat participants and families consistently and respectfully. </a:t>
            </a:r>
          </a:p>
          <a:p>
            <a:pPr marL="177845" indent="-177845">
              <a:spcAft>
                <a:spcPts val="622"/>
              </a:spcAft>
              <a:buFont typeface="Arial" panose="020B0604020202020204" pitchFamily="34" charset="0"/>
              <a:buChar char="•"/>
            </a:pPr>
            <a:r>
              <a:rPr lang="en-US" dirty="0"/>
              <a:t>Work with the Extension educator when an accommodation or additional support may be needed. </a:t>
            </a:r>
          </a:p>
          <a:p>
            <a:pPr marL="177845" indent="-177845">
              <a:spcAft>
                <a:spcPts val="622"/>
              </a:spcAft>
              <a:buFont typeface="Arial" panose="020B0604020202020204" pitchFamily="34" charset="0"/>
              <a:buChar char="•"/>
            </a:pPr>
            <a:r>
              <a:rPr lang="en-US" dirty="0"/>
              <a:t>Report concerns involving discrimination, harassment, or unequal treatment to Extension staff. </a:t>
            </a:r>
          </a:p>
          <a:p>
            <a:pPr>
              <a:spcAft>
                <a:spcPts val="622"/>
              </a:spcAft>
            </a:pPr>
            <a:r>
              <a:rPr lang="en-US" dirty="0"/>
              <a:t>Volunteers are not expected to interpret civil-rights law or resolve concerns alone. Contact the Extension educator when questions or concerns arise.</a:t>
            </a:r>
          </a:p>
          <a:p>
            <a:pPr>
              <a:spcAft>
                <a:spcPts val="622"/>
              </a:spcAft>
            </a:pPr>
            <a:r>
              <a:rPr lang="en-US" dirty="0"/>
              <a:t>The required annual Respecting Civil Rights review provides additional information about these responsibilities.</a:t>
            </a:r>
          </a:p>
          <a:p>
            <a:br>
              <a:rPr lang="en-US" dirty="0"/>
            </a:br>
            <a:endParaRPr lang="en-US" dirty="0"/>
          </a:p>
        </p:txBody>
      </p:sp>
      <p:sp>
        <p:nvSpPr>
          <p:cNvPr id="59396" name="Slide Number Placeholder 5"/>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80160">
              <a:defRPr sz="2400">
                <a:solidFill>
                  <a:schemeClr val="tx1"/>
                </a:solidFill>
                <a:latin typeface="Abadi MT Condensed" pitchFamily="34" charset="0"/>
              </a:defRPr>
            </a:lvl1pPr>
            <a:lvl2pPr marL="756955" indent="-291136" defTabSz="980160">
              <a:defRPr sz="2400">
                <a:solidFill>
                  <a:schemeClr val="tx1"/>
                </a:solidFill>
                <a:latin typeface="Abadi MT Condensed" pitchFamily="34" charset="0"/>
              </a:defRPr>
            </a:lvl2pPr>
            <a:lvl3pPr marL="1164547" indent="-232910" defTabSz="980160">
              <a:defRPr sz="2400">
                <a:solidFill>
                  <a:schemeClr val="tx1"/>
                </a:solidFill>
                <a:latin typeface="Abadi MT Condensed" pitchFamily="34" charset="0"/>
              </a:defRPr>
            </a:lvl3pPr>
            <a:lvl4pPr marL="1630365" indent="-232910" defTabSz="980160">
              <a:defRPr sz="2400">
                <a:solidFill>
                  <a:schemeClr val="tx1"/>
                </a:solidFill>
                <a:latin typeface="Abadi MT Condensed" pitchFamily="34" charset="0"/>
              </a:defRPr>
            </a:lvl4pPr>
            <a:lvl5pPr marL="2096183" indent="-232910" defTabSz="980160">
              <a:defRPr sz="2400">
                <a:solidFill>
                  <a:schemeClr val="tx1"/>
                </a:solidFill>
                <a:latin typeface="Abadi MT Condensed" pitchFamily="34" charset="0"/>
              </a:defRPr>
            </a:lvl5pPr>
            <a:lvl6pPr marL="2562002" indent="-232910" defTabSz="980160" eaLnBrk="0" fontAlgn="base" hangingPunct="0">
              <a:spcBef>
                <a:spcPct val="0"/>
              </a:spcBef>
              <a:spcAft>
                <a:spcPct val="0"/>
              </a:spcAft>
              <a:defRPr sz="2400">
                <a:solidFill>
                  <a:schemeClr val="tx1"/>
                </a:solidFill>
                <a:latin typeface="Abadi MT Condensed" pitchFamily="34" charset="0"/>
              </a:defRPr>
            </a:lvl6pPr>
            <a:lvl7pPr marL="3027821" indent="-232910" defTabSz="980160" eaLnBrk="0" fontAlgn="base" hangingPunct="0">
              <a:spcBef>
                <a:spcPct val="0"/>
              </a:spcBef>
              <a:spcAft>
                <a:spcPct val="0"/>
              </a:spcAft>
              <a:defRPr sz="2400">
                <a:solidFill>
                  <a:schemeClr val="tx1"/>
                </a:solidFill>
                <a:latin typeface="Abadi MT Condensed" pitchFamily="34" charset="0"/>
              </a:defRPr>
            </a:lvl7pPr>
            <a:lvl8pPr marL="3493639" indent="-232910" defTabSz="980160" eaLnBrk="0" fontAlgn="base" hangingPunct="0">
              <a:spcBef>
                <a:spcPct val="0"/>
              </a:spcBef>
              <a:spcAft>
                <a:spcPct val="0"/>
              </a:spcAft>
              <a:defRPr sz="2400">
                <a:solidFill>
                  <a:schemeClr val="tx1"/>
                </a:solidFill>
                <a:latin typeface="Abadi MT Condensed" pitchFamily="34" charset="0"/>
              </a:defRPr>
            </a:lvl8pPr>
            <a:lvl9pPr marL="3959457" indent="-232910" defTabSz="980160" eaLnBrk="0" fontAlgn="base" hangingPunct="0">
              <a:spcBef>
                <a:spcPct val="0"/>
              </a:spcBef>
              <a:spcAft>
                <a:spcPct val="0"/>
              </a:spcAft>
              <a:defRPr sz="2400">
                <a:solidFill>
                  <a:schemeClr val="tx1"/>
                </a:solidFill>
                <a:latin typeface="Abadi MT Condensed" pitchFamily="34" charset="0"/>
              </a:defRPr>
            </a:lvl9pPr>
          </a:lstStyle>
          <a:p>
            <a:pPr eaLnBrk="0" fontAlgn="base" hangingPunct="0">
              <a:spcBef>
                <a:spcPct val="0"/>
              </a:spcBef>
              <a:spcAft>
                <a:spcPct val="0"/>
              </a:spcAft>
              <a:defRPr/>
            </a:pPr>
            <a:fld id="{1DEA5739-9BE2-498B-A2D1-E5CB40B10F89}" type="slidenum">
              <a:rPr lang="en-US" altLang="en-US" sz="1100" i="1">
                <a:solidFill>
                  <a:srgbClr val="000000"/>
                </a:solidFill>
              </a:rPr>
              <a:pPr eaLnBrk="0" fontAlgn="base" hangingPunct="0">
                <a:spcBef>
                  <a:spcPct val="0"/>
                </a:spcBef>
                <a:spcAft>
                  <a:spcPct val="0"/>
                </a:spcAft>
                <a:defRPr/>
              </a:pPr>
              <a:t>17</a:t>
            </a:fld>
            <a:endParaRPr lang="en-US" altLang="en-US" sz="1100" i="1" dirty="0">
              <a:solidFill>
                <a:srgbClr val="000000"/>
              </a:solidFill>
            </a:endParaRPr>
          </a:p>
        </p:txBody>
      </p:sp>
    </p:spTree>
    <p:extLst>
      <p:ext uri="{BB962C8B-B14F-4D97-AF65-F5344CB8AC3E}">
        <p14:creationId xmlns:p14="http://schemas.microsoft.com/office/powerpoint/2010/main" val="3379591314"/>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Rectangle 2"/>
          <p:cNvSpPr>
            <a:spLocks noGrp="1" noRot="1" noChangeAspect="1" noChangeArrowheads="1" noTextEdit="1"/>
          </p:cNvSpPr>
          <p:nvPr>
            <p:ph type="sldImg"/>
          </p:nvPr>
        </p:nvSpPr>
        <p:spPr>
          <a:xfrm>
            <a:off x="484188" y="393700"/>
            <a:ext cx="6443662" cy="3624263"/>
          </a:xfrm>
          <a:ln/>
        </p:spPr>
      </p:sp>
      <p:sp>
        <p:nvSpPr>
          <p:cNvPr id="60419" name="Rectangle 3"/>
          <p:cNvSpPr>
            <a:spLocks noGrp="1" noChangeArrowheads="1"/>
          </p:cNvSpPr>
          <p:nvPr>
            <p:ph type="body" idx="1"/>
          </p:nvPr>
        </p:nvSpPr>
        <p:spPr>
          <a:xfrm>
            <a:off x="722242" y="4147875"/>
            <a:ext cx="5976731" cy="4838647"/>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defTabSz="948507">
              <a:spcAft>
                <a:spcPts val="600"/>
              </a:spcAft>
            </a:pPr>
            <a:r>
              <a:rPr lang="en-US" b="1" dirty="0"/>
              <a:t>Suggested time: 1-2 minutes.</a:t>
            </a:r>
            <a:endParaRPr lang="en-US" dirty="0"/>
          </a:p>
          <a:p>
            <a:pPr>
              <a:spcAft>
                <a:spcPts val="600"/>
              </a:spcAft>
            </a:pPr>
            <a:r>
              <a:rPr lang="en-US" dirty="0"/>
              <a:t>The Oklahoma 4-H Rules and Guidelines is the primary reference for statewide membership and participation policies. Because it is updated regularly, always use the current version rather than relying on memory, an older printed copy, or the way something was handled in a previous year.</a:t>
            </a:r>
          </a:p>
          <a:p>
            <a:pPr>
              <a:spcAft>
                <a:spcPts val="600"/>
              </a:spcAft>
            </a:pPr>
            <a:r>
              <a:rPr lang="en-US" dirty="0"/>
              <a:t>The current Rules and Guidelines is available online and through ZSuite, and all enrolled families have access to it.</a:t>
            </a:r>
          </a:p>
          <a:p>
            <a:pPr>
              <a:spcAft>
                <a:spcPts val="600"/>
              </a:spcAft>
            </a:pPr>
            <a:r>
              <a:rPr lang="en-US" dirty="0"/>
              <a:t>The 4-H year is August 1 through July 31. Membership eligibility is based on age and grade as of September 1. Cloverbuds participate in a noncompetitive program. Enrollment and the program fee must be completed for a youth to be considered an active member. Youth and adult volunteers also agree annually to follow the 4-H Code of Conduct.</a:t>
            </a:r>
          </a:p>
          <a:p>
            <a:pPr>
              <a:spcAft>
                <a:spcPts val="600"/>
              </a:spcAft>
            </a:pPr>
            <a:r>
              <a:rPr lang="en-US" dirty="0"/>
              <a:t>Each 4-H activity and event may have additional eligibility requirements, deadlines, and participation guidelines. Livestock shows, contests, camps, conferences, and other events may operate under rules specific to that experience. School academic-eligibility requirements must also be followed.</a:t>
            </a:r>
          </a:p>
          <a:p>
            <a:pPr>
              <a:spcAft>
                <a:spcPts val="600"/>
              </a:spcAft>
            </a:pPr>
            <a:r>
              <a:rPr lang="en-US" dirty="0"/>
              <a:t>Oklahoma 4-H supports membership in other youth organizations. When youth participate in more than one organization, families are responsible for understanding and following the rules of each organization.</a:t>
            </a:r>
          </a:p>
          <a:p>
            <a:pPr>
              <a:spcAft>
                <a:spcPts val="600"/>
              </a:spcAft>
            </a:pPr>
            <a:r>
              <a:rPr lang="en-US" dirty="0"/>
              <a:t>Families are responsible for obtaining and following the current guidelines for activities and events they choose to enter. Volunteers and Extension staff help families locate the information and understand how it applies.</a:t>
            </a:r>
          </a:p>
          <a:p>
            <a:pPr>
              <a:spcAft>
                <a:spcPts val="600"/>
              </a:spcAft>
            </a:pPr>
            <a:r>
              <a:rPr lang="en-US" dirty="0"/>
              <a:t>Completing an entry or animal nomination form does not necessarily complete 4-H enrollment. When questions arise about enrollment, eligibility, deadlines, or participation requirements, contact the county Extension office.</a:t>
            </a:r>
          </a:p>
          <a:p>
            <a:pPr>
              <a:spcAft>
                <a:spcPts val="600"/>
              </a:spcAft>
            </a:pPr>
            <a:r>
              <a:rPr lang="en-US" dirty="0"/>
              <a:t>Do not guess, rely on an old copy, or say, “That is how we have always done it.” Check the current Rules and Guidelines or contact the Extension office.</a:t>
            </a:r>
          </a:p>
        </p:txBody>
      </p:sp>
      <p:sp>
        <p:nvSpPr>
          <p:cNvPr id="60421" name="Slide Number Placeholder 6"/>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80160">
              <a:defRPr sz="2400">
                <a:solidFill>
                  <a:schemeClr val="tx1"/>
                </a:solidFill>
                <a:latin typeface="Abadi MT Condensed" pitchFamily="34" charset="0"/>
              </a:defRPr>
            </a:lvl1pPr>
            <a:lvl2pPr marL="756955" indent="-291136" defTabSz="980160">
              <a:defRPr sz="2400">
                <a:solidFill>
                  <a:schemeClr val="tx1"/>
                </a:solidFill>
                <a:latin typeface="Abadi MT Condensed" pitchFamily="34" charset="0"/>
              </a:defRPr>
            </a:lvl2pPr>
            <a:lvl3pPr marL="1164547" indent="-232910" defTabSz="980160">
              <a:defRPr sz="2400">
                <a:solidFill>
                  <a:schemeClr val="tx1"/>
                </a:solidFill>
                <a:latin typeface="Abadi MT Condensed" pitchFamily="34" charset="0"/>
              </a:defRPr>
            </a:lvl3pPr>
            <a:lvl4pPr marL="1630365" indent="-232910" defTabSz="980160">
              <a:defRPr sz="2400">
                <a:solidFill>
                  <a:schemeClr val="tx1"/>
                </a:solidFill>
                <a:latin typeface="Abadi MT Condensed" pitchFamily="34" charset="0"/>
              </a:defRPr>
            </a:lvl4pPr>
            <a:lvl5pPr marL="2096183" indent="-232910" defTabSz="980160">
              <a:defRPr sz="2400">
                <a:solidFill>
                  <a:schemeClr val="tx1"/>
                </a:solidFill>
                <a:latin typeface="Abadi MT Condensed" pitchFamily="34" charset="0"/>
              </a:defRPr>
            </a:lvl5pPr>
            <a:lvl6pPr marL="2562002" indent="-232910" defTabSz="980160" eaLnBrk="0" fontAlgn="base" hangingPunct="0">
              <a:spcBef>
                <a:spcPct val="0"/>
              </a:spcBef>
              <a:spcAft>
                <a:spcPct val="0"/>
              </a:spcAft>
              <a:defRPr sz="2400">
                <a:solidFill>
                  <a:schemeClr val="tx1"/>
                </a:solidFill>
                <a:latin typeface="Abadi MT Condensed" pitchFamily="34" charset="0"/>
              </a:defRPr>
            </a:lvl6pPr>
            <a:lvl7pPr marL="3027821" indent="-232910" defTabSz="980160" eaLnBrk="0" fontAlgn="base" hangingPunct="0">
              <a:spcBef>
                <a:spcPct val="0"/>
              </a:spcBef>
              <a:spcAft>
                <a:spcPct val="0"/>
              </a:spcAft>
              <a:defRPr sz="2400">
                <a:solidFill>
                  <a:schemeClr val="tx1"/>
                </a:solidFill>
                <a:latin typeface="Abadi MT Condensed" pitchFamily="34" charset="0"/>
              </a:defRPr>
            </a:lvl7pPr>
            <a:lvl8pPr marL="3493639" indent="-232910" defTabSz="980160" eaLnBrk="0" fontAlgn="base" hangingPunct="0">
              <a:spcBef>
                <a:spcPct val="0"/>
              </a:spcBef>
              <a:spcAft>
                <a:spcPct val="0"/>
              </a:spcAft>
              <a:defRPr sz="2400">
                <a:solidFill>
                  <a:schemeClr val="tx1"/>
                </a:solidFill>
                <a:latin typeface="Abadi MT Condensed" pitchFamily="34" charset="0"/>
              </a:defRPr>
            </a:lvl8pPr>
            <a:lvl9pPr marL="3959457" indent="-232910" defTabSz="980160" eaLnBrk="0" fontAlgn="base" hangingPunct="0">
              <a:spcBef>
                <a:spcPct val="0"/>
              </a:spcBef>
              <a:spcAft>
                <a:spcPct val="0"/>
              </a:spcAft>
              <a:defRPr sz="2400">
                <a:solidFill>
                  <a:schemeClr val="tx1"/>
                </a:solidFill>
                <a:latin typeface="Abadi MT Condensed" pitchFamily="34" charset="0"/>
              </a:defRPr>
            </a:lvl9pPr>
          </a:lstStyle>
          <a:p>
            <a:fld id="{8E5DE4E0-FAB5-47FD-965C-25EEE304388B}" type="slidenum">
              <a:rPr lang="en-US" altLang="en-US" sz="1100"/>
              <a:pPr/>
              <a:t>18</a:t>
            </a:fld>
            <a:endParaRPr lang="en-US" altLang="en-US" sz="1100" dirty="0"/>
          </a:p>
        </p:txBody>
      </p:sp>
    </p:spTree>
    <p:extLst>
      <p:ext uri="{BB962C8B-B14F-4D97-AF65-F5344CB8AC3E}">
        <p14:creationId xmlns:p14="http://schemas.microsoft.com/office/powerpoint/2010/main" val="83994678"/>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Rectangle 2"/>
          <p:cNvSpPr>
            <a:spLocks noGrp="1" noRot="1" noChangeAspect="1" noChangeArrowheads="1" noTextEdit="1"/>
          </p:cNvSpPr>
          <p:nvPr>
            <p:ph type="sldImg"/>
          </p:nvPr>
        </p:nvSpPr>
        <p:spPr>
          <a:ln/>
        </p:spPr>
      </p:sp>
      <p:sp>
        <p:nvSpPr>
          <p:cNvPr id="57347"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spcAft>
                <a:spcPts val="622"/>
              </a:spcAft>
            </a:pPr>
            <a:r>
              <a:rPr lang="en-US" b="1" dirty="0"/>
              <a:t>Pause Here to learn where to find current information in our county.</a:t>
            </a:r>
            <a:endParaRPr lang="en-US" dirty="0"/>
          </a:p>
          <a:p>
            <a:pPr>
              <a:spcAft>
                <a:spcPts val="622"/>
              </a:spcAft>
            </a:pPr>
            <a:r>
              <a:rPr lang="en-US" dirty="0"/>
              <a:t>Customize this slide before the orientation. Use current county terminology, contacts, links, resources, and procedures. Have the actual resources available to show participants.</a:t>
            </a:r>
          </a:p>
          <a:p>
            <a:pPr>
              <a:spcAft>
                <a:spcPts val="622"/>
              </a:spcAft>
            </a:pPr>
            <a:r>
              <a:rPr lang="en-US" b="1" dirty="0"/>
              <a:t>County Connection 2 – Information and Communication</a:t>
            </a:r>
          </a:p>
          <a:p>
            <a:pPr>
              <a:spcAft>
                <a:spcPts val="622"/>
              </a:spcAft>
            </a:pPr>
            <a:r>
              <a:rPr lang="en-US" b="1" dirty="0"/>
              <a:t>Show:</a:t>
            </a:r>
            <a:r>
              <a:rPr lang="en-US" dirty="0"/>
              <a:t> The county yearbook or family guide, newsletter, calendar, forms, ZSuite, county website, and other communication tools.</a:t>
            </a:r>
          </a:p>
          <a:p>
            <a:pPr>
              <a:spcAft>
                <a:spcPts val="622"/>
              </a:spcAft>
            </a:pPr>
            <a:r>
              <a:rPr lang="en-US" b="1" dirty="0"/>
              <a:t>Explain:</a:t>
            </a:r>
            <a:r>
              <a:rPr lang="en-US" dirty="0"/>
              <a:t> Where current information is posted, how often communication is distributed, which deadlines are most important, and whom volunteers should contact with questions.</a:t>
            </a:r>
          </a:p>
          <a:p>
            <a:pPr>
              <a:spcAft>
                <a:spcPts val="622"/>
              </a:spcAft>
            </a:pPr>
            <a:r>
              <a:rPr lang="en-US" b="1" dirty="0"/>
              <a:t>Connect:</a:t>
            </a:r>
            <a:r>
              <a:rPr lang="en-US" dirty="0"/>
              <a:t> Confirm that the volunteer knows where to find current information and how the county will communicate with them.</a:t>
            </a:r>
          </a:p>
          <a:p>
            <a:endParaRPr lang="en-US" dirty="0"/>
          </a:p>
        </p:txBody>
      </p:sp>
      <p:sp>
        <p:nvSpPr>
          <p:cNvPr id="57348" name="Slide Number Placeholder 5"/>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1016868">
              <a:defRPr sz="2500">
                <a:solidFill>
                  <a:schemeClr val="tx1"/>
                </a:solidFill>
                <a:latin typeface="Abadi MT Condensed" pitchFamily="34" charset="0"/>
              </a:defRPr>
            </a:lvl1pPr>
            <a:lvl2pPr marL="785305" indent="-302040" defTabSz="1016868">
              <a:defRPr sz="2500">
                <a:solidFill>
                  <a:schemeClr val="tx1"/>
                </a:solidFill>
                <a:latin typeface="Abadi MT Condensed" pitchFamily="34" charset="0"/>
              </a:defRPr>
            </a:lvl2pPr>
            <a:lvl3pPr marL="1208161" indent="-241632" defTabSz="1016868">
              <a:defRPr sz="2500">
                <a:solidFill>
                  <a:schemeClr val="tx1"/>
                </a:solidFill>
                <a:latin typeface="Abadi MT Condensed" pitchFamily="34" charset="0"/>
              </a:defRPr>
            </a:lvl3pPr>
            <a:lvl4pPr marL="1691426" indent="-241632" defTabSz="1016868">
              <a:defRPr sz="2500">
                <a:solidFill>
                  <a:schemeClr val="tx1"/>
                </a:solidFill>
                <a:latin typeface="Abadi MT Condensed" pitchFamily="34" charset="0"/>
              </a:defRPr>
            </a:lvl4pPr>
            <a:lvl5pPr marL="2174690" indent="-241632" defTabSz="1016868">
              <a:defRPr sz="2500">
                <a:solidFill>
                  <a:schemeClr val="tx1"/>
                </a:solidFill>
                <a:latin typeface="Abadi MT Condensed" pitchFamily="34" charset="0"/>
              </a:defRPr>
            </a:lvl5pPr>
            <a:lvl6pPr marL="2657954" indent="-241632" defTabSz="1016868" eaLnBrk="0" fontAlgn="base" hangingPunct="0">
              <a:spcBef>
                <a:spcPct val="0"/>
              </a:spcBef>
              <a:spcAft>
                <a:spcPct val="0"/>
              </a:spcAft>
              <a:defRPr sz="2500">
                <a:solidFill>
                  <a:schemeClr val="tx1"/>
                </a:solidFill>
                <a:latin typeface="Abadi MT Condensed" pitchFamily="34" charset="0"/>
              </a:defRPr>
            </a:lvl6pPr>
            <a:lvl7pPr marL="3141218" indent="-241632" defTabSz="1016868" eaLnBrk="0" fontAlgn="base" hangingPunct="0">
              <a:spcBef>
                <a:spcPct val="0"/>
              </a:spcBef>
              <a:spcAft>
                <a:spcPct val="0"/>
              </a:spcAft>
              <a:defRPr sz="2500">
                <a:solidFill>
                  <a:schemeClr val="tx1"/>
                </a:solidFill>
                <a:latin typeface="Abadi MT Condensed" pitchFamily="34" charset="0"/>
              </a:defRPr>
            </a:lvl7pPr>
            <a:lvl8pPr marL="3624483" indent="-241632" defTabSz="1016868" eaLnBrk="0" fontAlgn="base" hangingPunct="0">
              <a:spcBef>
                <a:spcPct val="0"/>
              </a:spcBef>
              <a:spcAft>
                <a:spcPct val="0"/>
              </a:spcAft>
              <a:defRPr sz="2500">
                <a:solidFill>
                  <a:schemeClr val="tx1"/>
                </a:solidFill>
                <a:latin typeface="Abadi MT Condensed" pitchFamily="34" charset="0"/>
              </a:defRPr>
            </a:lvl8pPr>
            <a:lvl9pPr marL="4107747" indent="-241632" defTabSz="1016868" eaLnBrk="0" fontAlgn="base" hangingPunct="0">
              <a:spcBef>
                <a:spcPct val="0"/>
              </a:spcBef>
              <a:spcAft>
                <a:spcPct val="0"/>
              </a:spcAft>
              <a:defRPr sz="2500">
                <a:solidFill>
                  <a:schemeClr val="tx1"/>
                </a:solidFill>
                <a:latin typeface="Abadi MT Condensed" pitchFamily="34" charset="0"/>
              </a:defRPr>
            </a:lvl9pPr>
          </a:lstStyle>
          <a:p>
            <a:fld id="{4C138E93-5A5F-4DE1-B9D4-EC91A3BB7608}" type="slidenum">
              <a:rPr lang="en-US" altLang="en-US" sz="1100"/>
              <a:pPr/>
              <a:t>19</a:t>
            </a:fld>
            <a:endParaRPr lang="en-US" altLang="en-US" sz="1100" dirty="0"/>
          </a:p>
        </p:txBody>
      </p:sp>
    </p:spTree>
    <p:extLst>
      <p:ext uri="{BB962C8B-B14F-4D97-AF65-F5344CB8AC3E}">
        <p14:creationId xmlns:p14="http://schemas.microsoft.com/office/powerpoint/2010/main" val="2157700299"/>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Rectangle 2"/>
          <p:cNvSpPr>
            <a:spLocks noGrp="1" noRot="1" noChangeAspect="1" noChangeArrowheads="1" noTextEdit="1"/>
          </p:cNvSpPr>
          <p:nvPr>
            <p:ph type="sldImg"/>
          </p:nvPr>
        </p:nvSpPr>
        <p:spPr>
          <a:ln/>
        </p:spPr>
      </p:sp>
      <p:sp>
        <p:nvSpPr>
          <p:cNvPr id="63491"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defTabSz="948507">
              <a:spcAft>
                <a:spcPts val="622"/>
              </a:spcAft>
            </a:pPr>
            <a:r>
              <a:rPr lang="en-US" b="1" dirty="0"/>
              <a:t>Suggested time: 30 seconds.  </a:t>
            </a:r>
            <a:r>
              <a:rPr lang="en-US" dirty="0"/>
              <a:t>Advance each element as it is explained.</a:t>
            </a:r>
          </a:p>
          <a:p>
            <a:pPr>
              <a:spcAft>
                <a:spcPts val="622"/>
              </a:spcAft>
            </a:pPr>
            <a:r>
              <a:rPr lang="en-US" dirty="0"/>
              <a:t>The next several slides explain how local clubs and the county 4-H program are organized.</a:t>
            </a:r>
          </a:p>
          <a:p>
            <a:pPr>
              <a:spcAft>
                <a:spcPts val="622"/>
              </a:spcAft>
            </a:pPr>
            <a:r>
              <a:rPr lang="en-US" dirty="0"/>
              <a:t>The exact names and structure may differ from one county to another, but the basic principle is shared leadership. Youth, families, volunteers, committees, and Extension staff work together to provide educational opportunities.</a:t>
            </a:r>
          </a:p>
          <a:p>
            <a:pPr>
              <a:spcAft>
                <a:spcPts val="622"/>
              </a:spcAft>
            </a:pPr>
            <a:r>
              <a:rPr lang="en-US" dirty="0"/>
              <a:t>The goal is not to memorize an organizational chart. The goal is to understand how responsibilities can be divided so that more people contribute and no one person or family is expected to carry the entire program.</a:t>
            </a:r>
          </a:p>
          <a:p>
            <a:pPr>
              <a:spcAft>
                <a:spcPts val="622"/>
              </a:spcAft>
            </a:pPr>
            <a:r>
              <a:rPr lang="en-US" dirty="0"/>
              <a:t>We will begin with the local club and then look at how local clubs connect with the county 4-H program.</a:t>
            </a:r>
          </a:p>
        </p:txBody>
      </p:sp>
      <p:sp>
        <p:nvSpPr>
          <p:cNvPr id="63492" name="Slide Number Placeholder 5"/>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1016868">
              <a:defRPr sz="2500">
                <a:solidFill>
                  <a:schemeClr val="tx1"/>
                </a:solidFill>
                <a:latin typeface="Abadi MT Condensed" pitchFamily="34" charset="0"/>
              </a:defRPr>
            </a:lvl1pPr>
            <a:lvl2pPr marL="785305" indent="-302040" defTabSz="1016868">
              <a:defRPr sz="2500">
                <a:solidFill>
                  <a:schemeClr val="tx1"/>
                </a:solidFill>
                <a:latin typeface="Abadi MT Condensed" pitchFamily="34" charset="0"/>
              </a:defRPr>
            </a:lvl2pPr>
            <a:lvl3pPr marL="1208161" indent="-241632" defTabSz="1016868">
              <a:defRPr sz="2500">
                <a:solidFill>
                  <a:schemeClr val="tx1"/>
                </a:solidFill>
                <a:latin typeface="Abadi MT Condensed" pitchFamily="34" charset="0"/>
              </a:defRPr>
            </a:lvl3pPr>
            <a:lvl4pPr marL="1691426" indent="-241632" defTabSz="1016868">
              <a:defRPr sz="2500">
                <a:solidFill>
                  <a:schemeClr val="tx1"/>
                </a:solidFill>
                <a:latin typeface="Abadi MT Condensed" pitchFamily="34" charset="0"/>
              </a:defRPr>
            </a:lvl4pPr>
            <a:lvl5pPr marL="2174690" indent="-241632" defTabSz="1016868">
              <a:defRPr sz="2500">
                <a:solidFill>
                  <a:schemeClr val="tx1"/>
                </a:solidFill>
                <a:latin typeface="Abadi MT Condensed" pitchFamily="34" charset="0"/>
              </a:defRPr>
            </a:lvl5pPr>
            <a:lvl6pPr marL="2657954" indent="-241632" defTabSz="1016868" eaLnBrk="0" fontAlgn="base" hangingPunct="0">
              <a:spcBef>
                <a:spcPct val="0"/>
              </a:spcBef>
              <a:spcAft>
                <a:spcPct val="0"/>
              </a:spcAft>
              <a:defRPr sz="2500">
                <a:solidFill>
                  <a:schemeClr val="tx1"/>
                </a:solidFill>
                <a:latin typeface="Abadi MT Condensed" pitchFamily="34" charset="0"/>
              </a:defRPr>
            </a:lvl6pPr>
            <a:lvl7pPr marL="3141218" indent="-241632" defTabSz="1016868" eaLnBrk="0" fontAlgn="base" hangingPunct="0">
              <a:spcBef>
                <a:spcPct val="0"/>
              </a:spcBef>
              <a:spcAft>
                <a:spcPct val="0"/>
              </a:spcAft>
              <a:defRPr sz="2500">
                <a:solidFill>
                  <a:schemeClr val="tx1"/>
                </a:solidFill>
                <a:latin typeface="Abadi MT Condensed" pitchFamily="34" charset="0"/>
              </a:defRPr>
            </a:lvl7pPr>
            <a:lvl8pPr marL="3624483" indent="-241632" defTabSz="1016868" eaLnBrk="0" fontAlgn="base" hangingPunct="0">
              <a:spcBef>
                <a:spcPct val="0"/>
              </a:spcBef>
              <a:spcAft>
                <a:spcPct val="0"/>
              </a:spcAft>
              <a:defRPr sz="2500">
                <a:solidFill>
                  <a:schemeClr val="tx1"/>
                </a:solidFill>
                <a:latin typeface="Abadi MT Condensed" pitchFamily="34" charset="0"/>
              </a:defRPr>
            </a:lvl8pPr>
            <a:lvl9pPr marL="4107747" indent="-241632" defTabSz="1016868" eaLnBrk="0" fontAlgn="base" hangingPunct="0">
              <a:spcBef>
                <a:spcPct val="0"/>
              </a:spcBef>
              <a:spcAft>
                <a:spcPct val="0"/>
              </a:spcAft>
              <a:defRPr sz="2500">
                <a:solidFill>
                  <a:schemeClr val="tx1"/>
                </a:solidFill>
                <a:latin typeface="Abadi MT Condensed" pitchFamily="34" charset="0"/>
              </a:defRPr>
            </a:lvl9pPr>
          </a:lstStyle>
          <a:p>
            <a:fld id="{B620E34D-5F6A-4BDF-BF34-8BF0D3026372}" type="slidenum">
              <a:rPr lang="en-US" altLang="en-US" sz="1100"/>
              <a:pPr/>
              <a:t>20</a:t>
            </a:fld>
            <a:endParaRPr lang="en-US" altLang="en-US" sz="1100" dirty="0"/>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406401" y="4480560"/>
            <a:ext cx="6433625" cy="4720590"/>
          </a:xfrm>
        </p:spPr>
        <p:txBody>
          <a:bodyPr/>
          <a:lstStyle/>
          <a:p>
            <a:pPr>
              <a:spcAft>
                <a:spcPts val="622"/>
              </a:spcAft>
            </a:pPr>
            <a:r>
              <a:rPr lang="en-US" b="1" dirty="0"/>
              <a:t>Suggested time: 3 minutes. </a:t>
            </a:r>
          </a:p>
          <a:p>
            <a:pPr>
              <a:spcAft>
                <a:spcPts val="622"/>
              </a:spcAft>
            </a:pPr>
            <a:r>
              <a:rPr lang="en-US" dirty="0"/>
              <a:t>A local 4-H club begins with its members and the people who support them: families, parents and guardians, teen leaders, and certified adult volunteers. Each person brings something valuable to the club.</a:t>
            </a:r>
          </a:p>
          <a:p>
            <a:pPr>
              <a:spcAft>
                <a:spcPts val="622"/>
              </a:spcAft>
            </a:pPr>
            <a:r>
              <a:rPr lang="en-US" dirty="0"/>
              <a:t>A strong club is not operated by one leader or one family. It develops when youth and adults share responsibility.</a:t>
            </a:r>
          </a:p>
          <a:p>
            <a:pPr>
              <a:spcAft>
                <a:spcPts val="622"/>
              </a:spcAft>
            </a:pPr>
            <a:r>
              <a:rPr lang="en-US" b="1" dirty="0"/>
              <a:t>[Click] Community or Project Club</a:t>
            </a:r>
          </a:p>
          <a:p>
            <a:pPr>
              <a:spcAft>
                <a:spcPts val="622"/>
              </a:spcAft>
            </a:pPr>
            <a:r>
              <a:rPr lang="en-US" dirty="0"/>
              <a:t>Together, these individuals form either a community club offering multiple project areas or a project club focused on a particular subject.</a:t>
            </a:r>
          </a:p>
          <a:p>
            <a:pPr>
              <a:spcAft>
                <a:spcPts val="622"/>
              </a:spcAft>
            </a:pPr>
            <a:r>
              <a:rPr lang="en-US" dirty="0"/>
              <a:t>Regardless of the type, the club should provide an organized, safe, welcoming, and educational experience for youth and families.</a:t>
            </a:r>
          </a:p>
          <a:p>
            <a:pPr>
              <a:spcAft>
                <a:spcPts val="622"/>
              </a:spcAft>
            </a:pPr>
            <a:r>
              <a:rPr lang="en-US" b="1" dirty="0"/>
              <a:t>[Click] Executive Committee</a:t>
            </a:r>
          </a:p>
          <a:p>
            <a:pPr>
              <a:spcAft>
                <a:spcPts val="622"/>
              </a:spcAft>
            </a:pPr>
            <a:r>
              <a:rPr lang="en-US" dirty="0"/>
              <a:t>The executive committee provides leadership for the club’s business and planning. It generally includes the youth officers, with guidance from the club leader.</a:t>
            </a:r>
          </a:p>
          <a:p>
            <a:pPr>
              <a:spcAft>
                <a:spcPts val="622"/>
              </a:spcAft>
            </a:pPr>
            <a:r>
              <a:rPr lang="en-US" dirty="0"/>
              <a:t>The committee helps prepare meeting agendas, follow up on decisions, and coordinate the work of the club between meetings.</a:t>
            </a:r>
          </a:p>
          <a:p>
            <a:pPr>
              <a:spcAft>
                <a:spcPts val="622"/>
              </a:spcAft>
            </a:pPr>
            <a:r>
              <a:rPr lang="en-US" b="1" dirty="0"/>
              <a:t>[Click] Project Groups with Project Leaders</a:t>
            </a:r>
          </a:p>
          <a:p>
            <a:pPr>
              <a:spcAft>
                <a:spcPts val="622"/>
              </a:spcAft>
            </a:pPr>
            <a:r>
              <a:rPr lang="en-US" dirty="0"/>
              <a:t>Project groups provide members with additional opportunities to develop knowledge and skills in a specific subject area.</a:t>
            </a:r>
          </a:p>
          <a:p>
            <a:pPr>
              <a:spcAft>
                <a:spcPts val="622"/>
              </a:spcAft>
            </a:pPr>
            <a:r>
              <a:rPr lang="en-US" dirty="0"/>
              <a:t>One monthly club meeting is generally not enough time for meaningful project work. Project leaders may provide workshops, demonstrations, tours, practice sessions, or a series of project meetings.</a:t>
            </a:r>
          </a:p>
          <a:p>
            <a:pPr>
              <a:spcAft>
                <a:spcPts val="622"/>
              </a:spcAft>
            </a:pPr>
            <a:r>
              <a:rPr lang="en-US" b="1" dirty="0"/>
              <a:t>[Click] Committees with Designated Activity Leaders</a:t>
            </a:r>
          </a:p>
          <a:p>
            <a:pPr>
              <a:spcAft>
                <a:spcPts val="622"/>
              </a:spcAft>
            </a:pPr>
            <a:r>
              <a:rPr lang="en-US" dirty="0"/>
              <a:t>Committees plan and carry out club activities. An activity leader guides the committee, but youth and adults share responsibility for making decisions and completing the work.</a:t>
            </a:r>
          </a:p>
          <a:p>
            <a:pPr>
              <a:spcAft>
                <a:spcPts val="622"/>
              </a:spcAft>
            </a:pPr>
            <a:r>
              <a:rPr lang="en-US" dirty="0"/>
              <a:t>Committees divide responsibilities into manageable pieces and allow more members, families, and volunteers to contribute.</a:t>
            </a:r>
          </a:p>
          <a:p>
            <a:pPr>
              <a:spcAft>
                <a:spcPts val="622"/>
              </a:spcAft>
            </a:pPr>
            <a:r>
              <a:rPr lang="en-US" b="1" dirty="0"/>
              <a:t>[Click] Officers/Advisory Group/Club Leader and Committee Chairs</a:t>
            </a:r>
          </a:p>
          <a:p>
            <a:pPr>
              <a:spcAft>
                <a:spcPts val="622"/>
              </a:spcAft>
            </a:pPr>
            <a:r>
              <a:rPr lang="en-US" dirty="0"/>
              <a:t>Youth officers, the club leader, and committee chairs coordinate the different parts of the club program.</a:t>
            </a:r>
          </a:p>
          <a:p>
            <a:pPr>
              <a:spcAft>
                <a:spcPts val="622"/>
              </a:spcAft>
            </a:pPr>
            <a:r>
              <a:rPr lang="en-US" dirty="0"/>
              <a:t>The club leader guides and supports youth leadership rather than doing the work for them. Committee chairs communicate plans, involve others, and report progress back to the club.</a:t>
            </a:r>
          </a:p>
          <a:p>
            <a:pPr>
              <a:spcAft>
                <a:spcPts val="622"/>
              </a:spcAft>
            </a:pPr>
            <a:r>
              <a:rPr lang="en-US" b="1" dirty="0"/>
              <a:t>[Click] STEM and Health</a:t>
            </a:r>
          </a:p>
          <a:p>
            <a:pPr>
              <a:spcAft>
                <a:spcPts val="622"/>
              </a:spcAft>
            </a:pPr>
            <a:r>
              <a:rPr lang="en-US" dirty="0"/>
              <a:t>Project groups might focus on subject areas such as STEM or health. The topics offered will depend on member interests and the knowledge and skills available among volunteers, families, and community partners.</a:t>
            </a:r>
          </a:p>
          <a:p>
            <a:pPr>
              <a:spcAft>
                <a:spcPts val="622"/>
              </a:spcAft>
            </a:pPr>
            <a:r>
              <a:rPr lang="en-US" b="1" dirty="0"/>
              <a:t>[Click] Public Speaking, Share-the-Fun, and 4-H Camp</a:t>
            </a:r>
          </a:p>
          <a:p>
            <a:pPr>
              <a:spcAft>
                <a:spcPts val="622"/>
              </a:spcAft>
            </a:pPr>
            <a:r>
              <a:rPr lang="en-US" dirty="0"/>
              <a:t>Committees may also plan or support activities such as public speaking, Share-the-Fun, camp, community service, recreation, or other club and county experiences.</a:t>
            </a:r>
          </a:p>
          <a:p>
            <a:pPr>
              <a:spcAft>
                <a:spcPts val="622"/>
              </a:spcAft>
            </a:pPr>
            <a:r>
              <a:rPr lang="en-US" dirty="0"/>
              <a:t>These activities provide additional opportunities for youth to participate, practice skills, and develop leadership.</a:t>
            </a:r>
          </a:p>
          <a:p>
            <a:pPr>
              <a:spcAft>
                <a:spcPts val="622"/>
              </a:spcAft>
            </a:pPr>
            <a:r>
              <a:rPr lang="en-US" b="1" dirty="0"/>
              <a:t>[Click] County PVA and/or County Officers and Teen Leaders</a:t>
            </a:r>
          </a:p>
          <a:p>
            <a:pPr>
              <a:spcAft>
                <a:spcPts val="622"/>
              </a:spcAft>
            </a:pPr>
            <a:r>
              <a:rPr lang="en-US" dirty="0"/>
              <a:t>The local club is connected to the larger county 4-H program.</a:t>
            </a:r>
          </a:p>
          <a:p>
            <a:pPr>
              <a:spcAft>
                <a:spcPts val="622"/>
              </a:spcAft>
            </a:pPr>
            <a:r>
              <a:rPr lang="en-US" dirty="0"/>
              <a:t>Parent-volunteer groups, county officers, youth councils, and teen leaders provide opportunities for local clubs to participate in county planning and leadership.</a:t>
            </a:r>
          </a:p>
          <a:p>
            <a:pPr>
              <a:spcAft>
                <a:spcPts val="622"/>
              </a:spcAft>
            </a:pPr>
            <a:r>
              <a:rPr lang="en-US" b="1" dirty="0"/>
              <a:t>[Click] Connector</a:t>
            </a:r>
          </a:p>
          <a:p>
            <a:pPr>
              <a:spcAft>
                <a:spcPts val="622"/>
              </a:spcAft>
            </a:pPr>
            <a:r>
              <a:rPr lang="en-US" dirty="0"/>
              <a:t>These county groups help connect local clubs with county resources, leaders, activities, and events.</a:t>
            </a:r>
          </a:p>
          <a:p>
            <a:pPr defTabSz="948507">
              <a:spcAft>
                <a:spcPts val="622"/>
              </a:spcAft>
              <a:defRPr/>
            </a:pPr>
            <a:r>
              <a:rPr lang="en-US" b="1" dirty="0"/>
              <a:t>[Click] County Project Leaders</a:t>
            </a:r>
          </a:p>
          <a:p>
            <a:pPr>
              <a:spcAft>
                <a:spcPts val="622"/>
              </a:spcAft>
            </a:pPr>
            <a:r>
              <a:rPr lang="en-US" dirty="0"/>
              <a:t>County project leaders provide subject-matter learning opportunities that may not be available within every local club. They may conduct workshops, project groups, clinics, or other educational experiences for members throughout the county.</a:t>
            </a:r>
          </a:p>
          <a:p>
            <a:pPr>
              <a:spcAft>
                <a:spcPts val="622"/>
              </a:spcAft>
            </a:pPr>
            <a:r>
              <a:rPr lang="en-US" b="1" dirty="0"/>
              <a:t>[Click] County Activity Committees</a:t>
            </a:r>
          </a:p>
          <a:p>
            <a:pPr>
              <a:spcAft>
                <a:spcPts val="622"/>
              </a:spcAft>
            </a:pPr>
            <a:r>
              <a:rPr lang="en-US" dirty="0"/>
              <a:t>County activity committees bring youth and adults together to plan, conduct, and evaluate county activities and events.</a:t>
            </a:r>
          </a:p>
          <a:p>
            <a:pPr>
              <a:spcAft>
                <a:spcPts val="622"/>
              </a:spcAft>
            </a:pPr>
            <a:r>
              <a:rPr lang="en-US" dirty="0"/>
              <a:t>Local volunteers and families can serve on these committees without being responsible for coordinating an entire county program.</a:t>
            </a:r>
          </a:p>
          <a:p>
            <a:pPr>
              <a:spcAft>
                <a:spcPts val="622"/>
              </a:spcAft>
            </a:pPr>
            <a:r>
              <a:rPr lang="en-US" b="1" dirty="0"/>
              <a:t>[Click] Continuing Education</a:t>
            </a:r>
          </a:p>
          <a:p>
            <a:pPr>
              <a:spcAft>
                <a:spcPts val="622"/>
              </a:spcAft>
            </a:pPr>
            <a:r>
              <a:rPr lang="en-US" dirty="0"/>
              <a:t>Extension educators provide continuing education to help volunteers strengthen their leadership, life-skills knowledge, subject-matter expertise, and understanding of 4-H program management.</a:t>
            </a:r>
          </a:p>
          <a:p>
            <a:pPr>
              <a:spcAft>
                <a:spcPts val="622"/>
              </a:spcAft>
            </a:pPr>
            <a:r>
              <a:rPr lang="en-US" dirty="0"/>
              <a:t>Volunteers are not expected to know everything when they begin. Training, resources, and support should continue throughout their service.</a:t>
            </a:r>
          </a:p>
          <a:p>
            <a:pPr>
              <a:spcAft>
                <a:spcPts val="622"/>
              </a:spcAft>
            </a:pPr>
            <a:r>
              <a:rPr lang="en-US" b="1" dirty="0"/>
              <a:t>Closing point</a:t>
            </a:r>
          </a:p>
          <a:p>
            <a:pPr>
              <a:spcAft>
                <a:spcPts val="622"/>
              </a:spcAft>
            </a:pPr>
            <a:r>
              <a:rPr lang="en-US" dirty="0"/>
              <a:t>This structure distributes leadership and responsibility. When more youth, families, and volunteers become involved, the club can offer stronger learning experiences without expecting one or two people to carry the entire program.</a:t>
            </a:r>
          </a:p>
          <a:p>
            <a:pPr>
              <a:spcAft>
                <a:spcPts val="634"/>
              </a:spcAft>
            </a:pPr>
            <a:endParaRPr lang="en-US" u="none" dirty="0"/>
          </a:p>
        </p:txBody>
      </p:sp>
      <p:sp>
        <p:nvSpPr>
          <p:cNvPr id="4" name="Slide Number Placeholder 3"/>
          <p:cNvSpPr>
            <a:spLocks noGrp="1"/>
          </p:cNvSpPr>
          <p:nvPr>
            <p:ph type="sldNum" sz="quarter" idx="10"/>
          </p:nvPr>
        </p:nvSpPr>
        <p:spPr/>
        <p:txBody>
          <a:bodyPr/>
          <a:lstStyle/>
          <a:p>
            <a:pPr defTabSz="981373" eaLnBrk="0" fontAlgn="base" hangingPunct="0">
              <a:spcBef>
                <a:spcPct val="0"/>
              </a:spcBef>
              <a:spcAft>
                <a:spcPct val="0"/>
              </a:spcAft>
              <a:defRPr/>
            </a:pPr>
            <a:fld id="{546B5CA9-39AC-4AA9-BDDD-5AEB87304E99}" type="slidenum">
              <a:rPr lang="en-US" sz="1100" i="1">
                <a:solidFill>
                  <a:srgbClr val="000000"/>
                </a:solidFill>
                <a:latin typeface="Abadi MT Condensed" pitchFamily="34" charset="0"/>
              </a:rPr>
              <a:pPr defTabSz="981373" eaLnBrk="0" fontAlgn="base" hangingPunct="0">
                <a:spcBef>
                  <a:spcPct val="0"/>
                </a:spcBef>
                <a:spcAft>
                  <a:spcPct val="0"/>
                </a:spcAft>
                <a:defRPr/>
              </a:pPr>
              <a:t>21</a:t>
            </a:fld>
            <a:endParaRPr lang="en-US" sz="1100" i="1" dirty="0">
              <a:solidFill>
                <a:srgbClr val="000000"/>
              </a:solidFill>
              <a:latin typeface="Abadi MT Condensed" pitchFamily="34" charset="0"/>
            </a:endParaRPr>
          </a:p>
        </p:txBody>
      </p:sp>
    </p:spTree>
    <p:extLst>
      <p:ext uri="{BB962C8B-B14F-4D97-AF65-F5344CB8AC3E}">
        <p14:creationId xmlns:p14="http://schemas.microsoft.com/office/powerpoint/2010/main" val="1566400097"/>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Rectangle 2"/>
          <p:cNvSpPr>
            <a:spLocks noGrp="1" noRot="1" noChangeAspect="1" noChangeArrowheads="1" noTextEdit="1"/>
          </p:cNvSpPr>
          <p:nvPr>
            <p:ph type="sldImg"/>
          </p:nvPr>
        </p:nvSpPr>
        <p:spPr>
          <a:ln/>
        </p:spPr>
      </p:sp>
      <p:sp>
        <p:nvSpPr>
          <p:cNvPr id="175107" name="Rectangle 3"/>
          <p:cNvSpPr>
            <a:spLocks noGrp="1" noChangeArrowheads="1"/>
          </p:cNvSpPr>
          <p:nvPr>
            <p:ph type="body" idx="1"/>
          </p:nvPr>
        </p:nvSpPr>
        <p:spPr>
          <a:xfrm>
            <a:off x="747776" y="4697588"/>
            <a:ext cx="6243914" cy="4152627"/>
          </a:xfrm>
        </p:spPr>
        <p:txBody>
          <a:bodyPr/>
          <a:lstStyle/>
          <a:p>
            <a:pPr>
              <a:spcAft>
                <a:spcPts val="622"/>
              </a:spcAft>
            </a:pPr>
            <a:r>
              <a:rPr lang="en-US" sz="1100" b="1" dirty="0"/>
              <a:t>Suggested time: 2-3 minutes. </a:t>
            </a:r>
          </a:p>
          <a:p>
            <a:pPr>
              <a:spcAft>
                <a:spcPts val="622"/>
              </a:spcAft>
            </a:pPr>
            <a:r>
              <a:rPr lang="en-US" sz="1100" dirty="0"/>
              <a:t>A 4-H club is more than a group that holds meetings. It is an educational environment where young people practice leadership, develop relationships, explore interests, and learn to take responsibility.</a:t>
            </a:r>
          </a:p>
          <a:p>
            <a:pPr>
              <a:spcAft>
                <a:spcPts val="622"/>
              </a:spcAft>
            </a:pPr>
            <a:r>
              <a:rPr lang="en-US" sz="1100" dirty="0"/>
              <a:t>A strong club should be safe, welcoming, and enjoyable for members and their families. Young people are more likely to participate and continue in 4-H when they feel that they belong and that their ideas and contributions are valued.</a:t>
            </a:r>
          </a:p>
          <a:p>
            <a:pPr>
              <a:spcAft>
                <a:spcPts val="622"/>
              </a:spcAft>
            </a:pPr>
            <a:r>
              <a:rPr lang="en-US" sz="1100" dirty="0"/>
              <a:t>The club should meet regularly and communicate clearly with families. Families need to know when and where the club meets, what is planned, what members should bring, and how they can become involved.</a:t>
            </a:r>
          </a:p>
          <a:p>
            <a:pPr>
              <a:spcAft>
                <a:spcPts val="622"/>
              </a:spcAft>
            </a:pPr>
            <a:r>
              <a:rPr lang="en-US" sz="1100" dirty="0"/>
              <a:t>A 4-H club is youth-led and adult-supported. Youth officers and committees should have meaningful responsibilities. Caring adults teach, guide, and encourage them without taking over or doing the work for them.</a:t>
            </a:r>
          </a:p>
          <a:p>
            <a:pPr>
              <a:spcAft>
                <a:spcPts val="622"/>
              </a:spcAft>
            </a:pPr>
            <a:r>
              <a:rPr lang="en-US" sz="1100" dirty="0"/>
              <a:t>This does not mean that youth are expected to know automatically how to run a meeting or lead an activity. Adults prepare them, provide age-appropriate instruction, and help them reflect on what worked and what they might do differently next time.</a:t>
            </a:r>
          </a:p>
          <a:p>
            <a:pPr>
              <a:spcAft>
                <a:spcPts val="622"/>
              </a:spcAft>
            </a:pPr>
            <a:r>
              <a:rPr lang="en-US" sz="1100" b="1" dirty="0"/>
              <a:t>Meeting balance</a:t>
            </a:r>
          </a:p>
          <a:p>
            <a:pPr>
              <a:spcAft>
                <a:spcPts val="622"/>
              </a:spcAft>
            </a:pPr>
            <a:r>
              <a:rPr lang="en-US" sz="1100" dirty="0"/>
              <a:t>A helpful guideline is for a club meeting to include approximately:</a:t>
            </a:r>
          </a:p>
          <a:p>
            <a:pPr>
              <a:spcAft>
                <a:spcPts val="622"/>
              </a:spcAft>
            </a:pPr>
            <a:r>
              <a:rPr lang="en-US" sz="1100" dirty="0"/>
              <a:t>50 percent education </a:t>
            </a:r>
          </a:p>
          <a:p>
            <a:pPr>
              <a:spcAft>
                <a:spcPts val="622"/>
              </a:spcAft>
            </a:pPr>
            <a:r>
              <a:rPr lang="en-US" sz="1100" dirty="0"/>
              <a:t>33 percent recreation </a:t>
            </a:r>
          </a:p>
          <a:p>
            <a:pPr>
              <a:spcAft>
                <a:spcPts val="622"/>
              </a:spcAft>
            </a:pPr>
            <a:r>
              <a:rPr lang="en-US" sz="1100" dirty="0"/>
              <a:t>17 percent business </a:t>
            </a:r>
          </a:p>
          <a:p>
            <a:pPr>
              <a:spcAft>
                <a:spcPts val="622"/>
              </a:spcAft>
            </a:pPr>
            <a:r>
              <a:rPr lang="en-US" sz="1100" dirty="0"/>
              <a:t>For a one-hour meeting, that would be approximately 30 minutes of education, 20 minutes of recreation and fellowship, and 10 minutes of business.</a:t>
            </a:r>
          </a:p>
          <a:p>
            <a:pPr>
              <a:spcAft>
                <a:spcPts val="622"/>
              </a:spcAft>
            </a:pPr>
            <a:r>
              <a:rPr lang="en-US" sz="1100" dirty="0"/>
              <a:t>This is a guideline—not a rigid formula for every meeting. Its purpose is to keep business from consuming the entire meeting and to ensure that members have opportunities to learn, interact, and have fun.</a:t>
            </a:r>
          </a:p>
          <a:p>
            <a:pPr>
              <a:spcAft>
                <a:spcPts val="622"/>
              </a:spcAft>
            </a:pPr>
            <a:r>
              <a:rPr lang="en-US" sz="1100" dirty="0"/>
              <a:t>Education might include a demonstration, project lesson, guest speaker, tour, or hands-on activity. Recreation can include games, team-building, refreshments, or opportunities for members to visit and build relationships.</a:t>
            </a:r>
          </a:p>
          <a:p>
            <a:pPr>
              <a:spcAft>
                <a:spcPts val="622"/>
              </a:spcAft>
            </a:pPr>
            <a:r>
              <a:rPr lang="en-US" sz="1100" b="1" dirty="0"/>
              <a:t>Skills and recognition</a:t>
            </a:r>
          </a:p>
          <a:p>
            <a:pPr>
              <a:spcAft>
                <a:spcPts val="622"/>
              </a:spcAft>
            </a:pPr>
            <a:r>
              <a:rPr lang="en-US" sz="1100" dirty="0"/>
              <a:t>Strong clubs intentionally provide opportunities for members to develop project skills, leadership, communication, cooperation, decision-making, and responsibility.</a:t>
            </a:r>
          </a:p>
          <a:p>
            <a:pPr>
              <a:spcAft>
                <a:spcPts val="622"/>
              </a:spcAft>
            </a:pPr>
            <a:r>
              <a:rPr lang="en-US" sz="1100" dirty="0"/>
              <a:t>Leadership is not limited to elected officers. Members can lead pledges, give reports, serve on committees, teach an activity, welcome visitors, or help plan a club experience.</a:t>
            </a:r>
          </a:p>
          <a:p>
            <a:pPr>
              <a:spcAft>
                <a:spcPts val="622"/>
              </a:spcAft>
            </a:pPr>
            <a:r>
              <a:rPr lang="en-US" sz="1100" dirty="0"/>
              <a:t>Recognition should also extend beyond winning. Clubs should recognize participation, progress toward personal goals, cooperation, skill development, and achievement.</a:t>
            </a:r>
          </a:p>
          <a:p>
            <a:pPr>
              <a:spcAft>
                <a:spcPts val="622"/>
              </a:spcAft>
            </a:pPr>
            <a:r>
              <a:rPr lang="en-US" sz="1100" b="1" dirty="0"/>
              <a:t>Charter</a:t>
            </a:r>
          </a:p>
          <a:p>
            <a:pPr>
              <a:spcAft>
                <a:spcPts val="622"/>
              </a:spcAft>
            </a:pPr>
            <a:r>
              <a:rPr lang="en-US" sz="1100" dirty="0"/>
              <a:t>A recognized 4-H club is chartered. The charter identifies the group as an official 4-H club authorized to use the 4-H name and emblem.</a:t>
            </a:r>
          </a:p>
          <a:p>
            <a:pPr>
              <a:spcAft>
                <a:spcPts val="622"/>
              </a:spcAft>
            </a:pPr>
            <a:r>
              <a:rPr lang="en-US" sz="1100" dirty="0"/>
              <a:t>Each year, the club completes a self-assessment with the county Extension educator to review its work and renew its charter. The purpose is to help the club reflect, celebrate progress, and plan for continued growth.</a:t>
            </a:r>
          </a:p>
          <a:p>
            <a:pPr>
              <a:spcAft>
                <a:spcPts val="622"/>
              </a:spcAft>
            </a:pPr>
            <a:r>
              <a:rPr lang="en-US" sz="1100" b="1" dirty="0"/>
              <a:t>Closing point</a:t>
            </a:r>
          </a:p>
          <a:p>
            <a:pPr>
              <a:spcAft>
                <a:spcPts val="622"/>
              </a:spcAft>
            </a:pPr>
            <a:r>
              <a:rPr lang="en-US" sz="1100" dirty="0"/>
              <a:t>The goal is not to create a perfect meeting. The goal is to create a club where youth gradually assume greater responsibility while caring adults provide the preparation, encouragement, and support they need to succeed.</a:t>
            </a:r>
          </a:p>
          <a:p>
            <a:pPr>
              <a:defRPr/>
            </a:pPr>
            <a:endParaRPr lang="en-US" sz="1100" dirty="0">
              <a:latin typeface="Arial" charset="0"/>
            </a:endParaRPr>
          </a:p>
        </p:txBody>
      </p:sp>
      <p:sp>
        <p:nvSpPr>
          <p:cNvPr id="65540" name="Slide Number Placeholder 5"/>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1009929">
              <a:defRPr sz="2500">
                <a:solidFill>
                  <a:schemeClr val="tx1"/>
                </a:solidFill>
                <a:latin typeface="Abadi MT Condensed" pitchFamily="34" charset="0"/>
              </a:defRPr>
            </a:lvl1pPr>
            <a:lvl2pPr marL="779946" indent="-299978" defTabSz="1009929">
              <a:defRPr sz="2500">
                <a:solidFill>
                  <a:schemeClr val="tx1"/>
                </a:solidFill>
                <a:latin typeface="Abadi MT Condensed" pitchFamily="34" charset="0"/>
              </a:defRPr>
            </a:lvl2pPr>
            <a:lvl3pPr marL="1199914" indent="-239984" defTabSz="1009929">
              <a:defRPr sz="2500">
                <a:solidFill>
                  <a:schemeClr val="tx1"/>
                </a:solidFill>
                <a:latin typeface="Abadi MT Condensed" pitchFamily="34" charset="0"/>
              </a:defRPr>
            </a:lvl3pPr>
            <a:lvl4pPr marL="1679879" indent="-239984" defTabSz="1009929">
              <a:defRPr sz="2500">
                <a:solidFill>
                  <a:schemeClr val="tx1"/>
                </a:solidFill>
                <a:latin typeface="Abadi MT Condensed" pitchFamily="34" charset="0"/>
              </a:defRPr>
            </a:lvl4pPr>
            <a:lvl5pPr marL="2159846" indent="-239984" defTabSz="1009929">
              <a:defRPr sz="2500">
                <a:solidFill>
                  <a:schemeClr val="tx1"/>
                </a:solidFill>
                <a:latin typeface="Abadi MT Condensed" pitchFamily="34" charset="0"/>
              </a:defRPr>
            </a:lvl5pPr>
            <a:lvl6pPr marL="2639812" indent="-239984" defTabSz="1009929" eaLnBrk="0" fontAlgn="base" hangingPunct="0">
              <a:spcBef>
                <a:spcPct val="0"/>
              </a:spcBef>
              <a:spcAft>
                <a:spcPct val="0"/>
              </a:spcAft>
              <a:defRPr sz="2500">
                <a:solidFill>
                  <a:schemeClr val="tx1"/>
                </a:solidFill>
                <a:latin typeface="Abadi MT Condensed" pitchFamily="34" charset="0"/>
              </a:defRPr>
            </a:lvl6pPr>
            <a:lvl7pPr marL="3119778" indent="-239984" defTabSz="1009929" eaLnBrk="0" fontAlgn="base" hangingPunct="0">
              <a:spcBef>
                <a:spcPct val="0"/>
              </a:spcBef>
              <a:spcAft>
                <a:spcPct val="0"/>
              </a:spcAft>
              <a:defRPr sz="2500">
                <a:solidFill>
                  <a:schemeClr val="tx1"/>
                </a:solidFill>
                <a:latin typeface="Abadi MT Condensed" pitchFamily="34" charset="0"/>
              </a:defRPr>
            </a:lvl7pPr>
            <a:lvl8pPr marL="3599742" indent="-239984" defTabSz="1009929" eaLnBrk="0" fontAlgn="base" hangingPunct="0">
              <a:spcBef>
                <a:spcPct val="0"/>
              </a:spcBef>
              <a:spcAft>
                <a:spcPct val="0"/>
              </a:spcAft>
              <a:defRPr sz="2500">
                <a:solidFill>
                  <a:schemeClr val="tx1"/>
                </a:solidFill>
                <a:latin typeface="Abadi MT Condensed" pitchFamily="34" charset="0"/>
              </a:defRPr>
            </a:lvl8pPr>
            <a:lvl9pPr marL="4079709" indent="-239984" defTabSz="1009929" eaLnBrk="0" fontAlgn="base" hangingPunct="0">
              <a:spcBef>
                <a:spcPct val="0"/>
              </a:spcBef>
              <a:spcAft>
                <a:spcPct val="0"/>
              </a:spcAft>
              <a:defRPr sz="2500">
                <a:solidFill>
                  <a:schemeClr val="tx1"/>
                </a:solidFill>
                <a:latin typeface="Abadi MT Condensed" pitchFamily="34" charset="0"/>
              </a:defRPr>
            </a:lvl9pPr>
          </a:lstStyle>
          <a:p>
            <a:pPr>
              <a:defRPr/>
            </a:pPr>
            <a:fld id="{16AB4642-FD84-462C-A231-6B7B2D75D813}" type="slidenum">
              <a:rPr lang="en-US" altLang="en-US" sz="1100">
                <a:solidFill>
                  <a:prstClr val="black"/>
                </a:solidFill>
              </a:rPr>
              <a:pPr>
                <a:defRPr/>
              </a:pPr>
              <a:t>22</a:t>
            </a:fld>
            <a:endParaRPr lang="en-US" altLang="en-US" sz="1100" dirty="0">
              <a:solidFill>
                <a:prstClr val="black"/>
              </a:solidFill>
            </a:endParaRPr>
          </a:p>
        </p:txBody>
      </p:sp>
    </p:spTree>
    <p:extLst>
      <p:ext uri="{BB962C8B-B14F-4D97-AF65-F5344CB8AC3E}">
        <p14:creationId xmlns:p14="http://schemas.microsoft.com/office/powerpoint/2010/main" val="2904609907"/>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747778" y="4493261"/>
            <a:ext cx="5982208" cy="4535870"/>
          </a:xfrm>
        </p:spPr>
        <p:txBody>
          <a:bodyPr/>
          <a:lstStyle/>
          <a:p>
            <a:pPr>
              <a:spcAft>
                <a:spcPts val="622"/>
              </a:spcAft>
            </a:pPr>
            <a:r>
              <a:rPr lang="en-US" sz="1100" b="1" dirty="0"/>
              <a:t>Suggested time: 4 minutes. </a:t>
            </a:r>
          </a:p>
          <a:p>
            <a:pPr>
              <a:spcAft>
                <a:spcPts val="622"/>
              </a:spcAft>
            </a:pPr>
            <a:r>
              <a:rPr lang="en-US" sz="1100" dirty="0"/>
              <a:t>The county 4-H program uses a leadership structure similar to the local club. The exact names and organization may differ by county, but the purpose is the same: to involve youth and adults in planning, delivering, and supporting the county program.</a:t>
            </a:r>
          </a:p>
          <a:p>
            <a:pPr>
              <a:spcAft>
                <a:spcPts val="622"/>
              </a:spcAft>
            </a:pPr>
            <a:r>
              <a:rPr lang="en-US" sz="1100" b="1" dirty="0"/>
              <a:t>[Click] Club</a:t>
            </a:r>
          </a:p>
          <a:p>
            <a:pPr>
              <a:spcAft>
                <a:spcPts val="622"/>
              </a:spcAft>
            </a:pPr>
            <a:r>
              <a:rPr lang="en-US" sz="1100" dirty="0"/>
              <a:t>Strong local and project clubs form the foundation of the county 4-H program. Club members, families, teen leaders, and volunteers provide the people, ideas, and energy needed for county programming.</a:t>
            </a:r>
          </a:p>
          <a:p>
            <a:pPr>
              <a:spcAft>
                <a:spcPts val="622"/>
              </a:spcAft>
            </a:pPr>
            <a:r>
              <a:rPr lang="en-US" sz="1100" b="1" dirty="0"/>
              <a:t>[Click – connector]</a:t>
            </a:r>
          </a:p>
          <a:p>
            <a:pPr>
              <a:spcAft>
                <a:spcPts val="622"/>
              </a:spcAft>
            </a:pPr>
            <a:r>
              <a:rPr lang="en-US" sz="1100" dirty="0"/>
              <a:t>Local clubs are connected to the county leadership groups. These groups help clubs communicate, share resources, and participate in county planning.</a:t>
            </a:r>
          </a:p>
          <a:p>
            <a:pPr>
              <a:spcAft>
                <a:spcPts val="622"/>
              </a:spcAft>
            </a:pPr>
            <a:r>
              <a:rPr lang="en-US" sz="1100" b="1" dirty="0"/>
              <a:t>[Click] Parent-Volunteer Association</a:t>
            </a:r>
          </a:p>
          <a:p>
            <a:pPr>
              <a:spcAft>
                <a:spcPts val="622"/>
              </a:spcAft>
            </a:pPr>
            <a:r>
              <a:rPr lang="en-US" sz="1100" dirty="0"/>
              <a:t>The Parent-Volunteer Association, or PVA, is comparable to a school’s PTA or PTO. It provides a way for parents, volunteers, club leaders, and other interested adults to assist with the county 4-H program.</a:t>
            </a:r>
          </a:p>
          <a:p>
            <a:pPr>
              <a:spcAft>
                <a:spcPts val="622"/>
              </a:spcAft>
            </a:pPr>
            <a:r>
              <a:rPr lang="en-US" sz="1100" dirty="0"/>
              <a:t>The PVA may help identify needs, coordinate committees, support county activities, and strengthen communication between families, volunteers, and Extension staff.</a:t>
            </a:r>
          </a:p>
          <a:p>
            <a:pPr>
              <a:spcAft>
                <a:spcPts val="622"/>
              </a:spcAft>
            </a:pPr>
            <a:r>
              <a:rPr lang="en-US" sz="1100" dirty="0"/>
              <a:t>Any interested 4-H adult may participate. People do not necessarily have to hold an elected office to attend meetings or serve on committees.</a:t>
            </a:r>
          </a:p>
          <a:p>
            <a:pPr>
              <a:spcAft>
                <a:spcPts val="622"/>
              </a:spcAft>
            </a:pPr>
            <a:r>
              <a:rPr lang="en-US" sz="1100" b="1" dirty="0"/>
              <a:t>[Click] Youth Leaders</a:t>
            </a:r>
          </a:p>
          <a:p>
            <a:pPr>
              <a:spcAft>
                <a:spcPts val="622"/>
              </a:spcAft>
            </a:pPr>
            <a:r>
              <a:rPr lang="en-US" sz="1100" dirty="0"/>
              <a:t>The county youth leadership group represents the interests and ideas of 4-H members. Depending on the county, it may be called the Youth Council, County Officers, Ambassadors, or Teen Leaders.</a:t>
            </a:r>
          </a:p>
          <a:p>
            <a:pPr>
              <a:spcAft>
                <a:spcPts val="622"/>
              </a:spcAft>
            </a:pPr>
            <a:r>
              <a:rPr lang="en-US" sz="1100" dirty="0"/>
              <a:t>Youth leaders help plan county programs, serve on committees, communicate with local clubs, and practice leadership beyond the club level.</a:t>
            </a:r>
          </a:p>
          <a:p>
            <a:pPr>
              <a:spcAft>
                <a:spcPts val="622"/>
              </a:spcAft>
            </a:pPr>
            <a:r>
              <a:rPr lang="en-US" sz="1100" dirty="0"/>
              <a:t>The youth leadership group and PVA should work as partners. Youth and adults each bring different experiences and perspectives to county planning.</a:t>
            </a:r>
          </a:p>
          <a:p>
            <a:pPr>
              <a:spcAft>
                <a:spcPts val="622"/>
              </a:spcAft>
            </a:pPr>
            <a:r>
              <a:rPr lang="en-US" sz="1100" b="1" dirty="0"/>
              <a:t>[Click] Program Advisory Committee</a:t>
            </a:r>
          </a:p>
          <a:p>
            <a:pPr>
              <a:spcAft>
                <a:spcPts val="622"/>
              </a:spcAft>
            </a:pPr>
            <a:r>
              <a:rPr lang="en-US" sz="1100" dirty="0"/>
              <a:t>The Program Advisory Committee, or PAC, provides broader guidance to the Extension educator.</a:t>
            </a:r>
          </a:p>
          <a:p>
            <a:pPr>
              <a:spcAft>
                <a:spcPts val="622"/>
              </a:spcAft>
            </a:pPr>
            <a:r>
              <a:rPr lang="en-US" sz="1100" dirty="0"/>
              <a:t>Its members represent different communities, experiences, backgrounds, and perspectives. They help identify emerging needs and trends affecting youth and advise Extension on program priorities.</a:t>
            </a:r>
          </a:p>
          <a:p>
            <a:pPr>
              <a:spcAft>
                <a:spcPts val="622"/>
              </a:spcAft>
            </a:pPr>
            <a:r>
              <a:rPr lang="en-US" sz="1100" dirty="0"/>
              <a:t>The PAC is different from the PVA. The PVA is actively involved in supporting and conducting the 4-H program, while the PAC provides broader program direction and community perspective.</a:t>
            </a:r>
          </a:p>
          <a:p>
            <a:pPr>
              <a:spcAft>
                <a:spcPts val="622"/>
              </a:spcAft>
            </a:pPr>
            <a:r>
              <a:rPr lang="en-US" sz="1100" b="1" dirty="0"/>
              <a:t>[Click] Executive, Activity, Event, Project Leaders, and Fundraising</a:t>
            </a:r>
          </a:p>
          <a:p>
            <a:pPr>
              <a:spcAft>
                <a:spcPts val="622"/>
              </a:spcAft>
            </a:pPr>
            <a:r>
              <a:rPr lang="en-US" sz="1100" dirty="0"/>
              <a:t>These leadership groups are translated into specific areas of work.</a:t>
            </a:r>
          </a:p>
          <a:p>
            <a:pPr>
              <a:spcAft>
                <a:spcPts val="622"/>
              </a:spcAft>
            </a:pPr>
            <a:r>
              <a:rPr lang="en-US" sz="1100" dirty="0"/>
              <a:t>The </a:t>
            </a:r>
            <a:r>
              <a:rPr lang="en-US" sz="1100" b="1" dirty="0"/>
              <a:t>executive group</a:t>
            </a:r>
            <a:r>
              <a:rPr lang="en-US" sz="1100" dirty="0"/>
              <a:t> coordinates meetings and follows up on organizational decisions.</a:t>
            </a:r>
          </a:p>
          <a:p>
            <a:pPr>
              <a:spcAft>
                <a:spcPts val="622"/>
              </a:spcAft>
            </a:pPr>
            <a:r>
              <a:rPr lang="en-US" sz="1100" b="1" dirty="0"/>
              <a:t>Activity committees</a:t>
            </a:r>
            <a:r>
              <a:rPr lang="en-US" sz="1100" dirty="0"/>
              <a:t> plan experiences that emphasize education, participation, and fellowship.</a:t>
            </a:r>
          </a:p>
          <a:p>
            <a:pPr>
              <a:spcAft>
                <a:spcPts val="622"/>
              </a:spcAft>
            </a:pPr>
            <a:r>
              <a:rPr lang="en-US" sz="1100" b="1" dirty="0"/>
              <a:t>Event committees</a:t>
            </a:r>
            <a:r>
              <a:rPr lang="en-US" sz="1100" dirty="0"/>
              <a:t> plan experiences that may include education, evaluation, and recognition.</a:t>
            </a:r>
          </a:p>
          <a:p>
            <a:pPr>
              <a:spcAft>
                <a:spcPts val="622"/>
              </a:spcAft>
            </a:pPr>
            <a:r>
              <a:rPr lang="en-US" sz="1100" b="1" dirty="0"/>
              <a:t>Project leaders</a:t>
            </a:r>
            <a:r>
              <a:rPr lang="en-US" sz="1100" dirty="0"/>
              <a:t> provide subject-matter instruction and opportunities for members to develop skills over time.</a:t>
            </a:r>
          </a:p>
          <a:p>
            <a:pPr>
              <a:spcAft>
                <a:spcPts val="622"/>
              </a:spcAft>
            </a:pPr>
            <a:r>
              <a:rPr lang="en-US" sz="1100" dirty="0"/>
              <a:t>The </a:t>
            </a:r>
            <a:r>
              <a:rPr lang="en-US" sz="1100" b="1" dirty="0"/>
              <a:t>fundraising group</a:t>
            </a:r>
            <a:r>
              <a:rPr lang="en-US" sz="1100" dirty="0"/>
              <a:t> helps secure and manage resources needed to support county programming.</a:t>
            </a:r>
          </a:p>
          <a:p>
            <a:pPr>
              <a:spcAft>
                <a:spcPts val="622"/>
              </a:spcAft>
            </a:pPr>
            <a:r>
              <a:rPr lang="en-US" sz="1100" dirty="0"/>
              <a:t>Youth and adults should work together on these committees whenever appropriate.</a:t>
            </a:r>
          </a:p>
          <a:p>
            <a:pPr>
              <a:spcAft>
                <a:spcPts val="622"/>
              </a:spcAft>
            </a:pPr>
            <a:r>
              <a:rPr lang="en-US" sz="1100" b="1" dirty="0"/>
              <a:t>[Click – connectors]</a:t>
            </a:r>
          </a:p>
          <a:p>
            <a:pPr>
              <a:spcAft>
                <a:spcPts val="622"/>
              </a:spcAft>
            </a:pPr>
            <a:r>
              <a:rPr lang="en-US" sz="1100" dirty="0"/>
              <a:t>The lines illustrate how county leadership groups support the committees, project leaders, activities, and events that deliver the county program.</a:t>
            </a:r>
          </a:p>
          <a:p>
            <a:pPr>
              <a:spcAft>
                <a:spcPts val="622"/>
              </a:spcAft>
            </a:pPr>
            <a:r>
              <a:rPr lang="en-US" sz="1100" dirty="0"/>
              <a:t>Responsibility should not rest entirely with the Extension educator or a small number of volunteers.</a:t>
            </a:r>
          </a:p>
          <a:p>
            <a:pPr>
              <a:spcAft>
                <a:spcPts val="622"/>
              </a:spcAft>
            </a:pPr>
            <a:r>
              <a:rPr lang="en-US" sz="1100" b="1" dirty="0"/>
              <a:t>[Click] Examples of Activities - Camp, Fair, Continuing Education, Awards, and Other Activities</a:t>
            </a:r>
          </a:p>
          <a:p>
            <a:pPr>
              <a:spcAft>
                <a:spcPts val="622"/>
              </a:spcAft>
            </a:pPr>
            <a:r>
              <a:rPr lang="en-US" sz="1100" dirty="0"/>
              <a:t>County activity committees may coordinate experiences such as camp, fairs, volunteer continuing education, awards programs, recreation, service projects, or other county activities.</a:t>
            </a:r>
          </a:p>
          <a:p>
            <a:pPr>
              <a:spcAft>
                <a:spcPts val="622"/>
              </a:spcAft>
            </a:pPr>
            <a:r>
              <a:rPr lang="en-US" sz="1100" dirty="0"/>
              <a:t>The examples will vary based on the county program.</a:t>
            </a:r>
          </a:p>
          <a:p>
            <a:pPr>
              <a:spcAft>
                <a:spcPts val="622"/>
              </a:spcAft>
            </a:pPr>
            <a:r>
              <a:rPr lang="en-US" sz="1100" b="1" dirty="0"/>
              <a:t>[Click] Examples of Events - Public Speaking, Horse Show, Share-the-Fun, STEM Fair, and Other Events</a:t>
            </a:r>
          </a:p>
          <a:p>
            <a:pPr>
              <a:spcAft>
                <a:spcPts val="622"/>
              </a:spcAft>
            </a:pPr>
            <a:r>
              <a:rPr lang="en-US" sz="1100" dirty="0"/>
              <a:t>Event committees may coordinate public speaking, Share-the-Fun, livestock or horse events, STEM fairs, judging opportunities, and other educational or competitive events.</a:t>
            </a:r>
          </a:p>
          <a:p>
            <a:pPr>
              <a:spcAft>
                <a:spcPts val="622"/>
              </a:spcAft>
            </a:pPr>
            <a:r>
              <a:rPr lang="en-US" sz="1100" dirty="0"/>
              <a:t>Each committee should understand its responsibilities, deadlines, rules, available resources, and relationship with the Extension office.</a:t>
            </a:r>
          </a:p>
          <a:p>
            <a:pPr>
              <a:spcAft>
                <a:spcPts val="622"/>
              </a:spcAft>
            </a:pPr>
            <a:r>
              <a:rPr lang="en-US" sz="1100" b="1" dirty="0"/>
              <a:t>[Click] Examples of Project Leaders - Public Speaking, Dog, Arts, Foods, and Other Project Areas</a:t>
            </a:r>
          </a:p>
          <a:p>
            <a:pPr>
              <a:spcAft>
                <a:spcPts val="622"/>
              </a:spcAft>
            </a:pPr>
            <a:r>
              <a:rPr lang="en-US" sz="1100" dirty="0"/>
              <a:t>County project leaders extend learning beyond what may be available in an individual club.</a:t>
            </a:r>
          </a:p>
          <a:p>
            <a:pPr>
              <a:spcAft>
                <a:spcPts val="622"/>
              </a:spcAft>
            </a:pPr>
            <a:r>
              <a:rPr lang="en-US" sz="1100" dirty="0"/>
              <a:t>They may provide workshops, project groups, demonstrations, practices, tours, or a series of learning experiences in subjects such as public speaking, dog projects, arts, foods, STEM, animal science, or other areas.</a:t>
            </a:r>
          </a:p>
          <a:p>
            <a:pPr>
              <a:spcAft>
                <a:spcPts val="622"/>
              </a:spcAft>
            </a:pPr>
            <a:r>
              <a:rPr lang="en-US" sz="1100" b="1" dirty="0"/>
              <a:t>[Click] Examples of Fund-Raising groups Disbursement, Activities, and Donors</a:t>
            </a:r>
          </a:p>
          <a:p>
            <a:pPr>
              <a:spcAft>
                <a:spcPts val="622"/>
              </a:spcAft>
            </a:pPr>
            <a:r>
              <a:rPr lang="en-US" sz="1100" dirty="0"/>
              <a:t>Some counties have a separate 4-H foundation or fundraising organization. In other counties, fundraising may be coordinated through a committee.</a:t>
            </a:r>
          </a:p>
          <a:p>
            <a:pPr>
              <a:spcAft>
                <a:spcPts val="622"/>
              </a:spcAft>
            </a:pPr>
            <a:r>
              <a:rPr lang="en-US" sz="1100" dirty="0"/>
              <a:t>These groups may cultivate donors, raise funds for specific activities, and distribute resources according to approved plans.</a:t>
            </a:r>
          </a:p>
          <a:p>
            <a:pPr>
              <a:spcAft>
                <a:spcPts val="622"/>
              </a:spcAft>
            </a:pPr>
            <a:r>
              <a:rPr lang="en-US" sz="1100" dirty="0"/>
              <a:t>Fundraising groups support the educational program; they do not determine the program’s educational direction.</a:t>
            </a:r>
          </a:p>
          <a:p>
            <a:pPr>
              <a:spcAft>
                <a:spcPts val="622"/>
              </a:spcAft>
            </a:pPr>
            <a:r>
              <a:rPr lang="en-US" sz="1100" b="1" dirty="0"/>
              <a:t>[Click] Extension Educator</a:t>
            </a:r>
          </a:p>
          <a:p>
            <a:pPr>
              <a:spcAft>
                <a:spcPts val="622"/>
              </a:spcAft>
            </a:pPr>
            <a:r>
              <a:rPr lang="en-US" sz="1100" dirty="0"/>
              <a:t>The Extension educator provides guidance and support across the entire structure. Responsibilities include volunteer continuing education, program management, communication, policy interpretation, and educational delivery systems.</a:t>
            </a:r>
          </a:p>
          <a:p>
            <a:pPr>
              <a:spcAft>
                <a:spcPts val="622"/>
              </a:spcAft>
            </a:pPr>
            <a:r>
              <a:rPr lang="en-US" sz="1100" dirty="0"/>
              <a:t>The educator’s role is not to personally plan and conduct everything. The educator prepares and supports youth and adult leaders so they can assume meaningful responsibilities within the county program.</a:t>
            </a:r>
          </a:p>
          <a:p>
            <a:pPr>
              <a:spcAft>
                <a:spcPts val="622"/>
              </a:spcAft>
            </a:pPr>
            <a:r>
              <a:rPr lang="en-US" sz="1100" b="1" dirty="0"/>
              <a:t>Closing point</a:t>
            </a:r>
          </a:p>
          <a:p>
            <a:pPr>
              <a:spcAft>
                <a:spcPts val="622"/>
              </a:spcAft>
            </a:pPr>
            <a:r>
              <a:rPr lang="en-US" sz="1100" dirty="0"/>
              <a:t>Not every county will use every part of this model or use the same terminology. The important principles are shared leadership, clear responsibilities, youth-adult partnership, and communication among local clubs, county groups, volunteers, and Extension staff.</a:t>
            </a:r>
          </a:p>
          <a:p>
            <a:endParaRPr lang="en-US" dirty="0"/>
          </a:p>
        </p:txBody>
      </p:sp>
      <p:sp>
        <p:nvSpPr>
          <p:cNvPr id="4" name="Slide Number Placeholder 3"/>
          <p:cNvSpPr>
            <a:spLocks noGrp="1"/>
          </p:cNvSpPr>
          <p:nvPr>
            <p:ph type="sldNum" sz="quarter" idx="10"/>
          </p:nvPr>
        </p:nvSpPr>
        <p:spPr/>
        <p:txBody>
          <a:bodyPr/>
          <a:lstStyle/>
          <a:p>
            <a:pPr defTabSz="981373" eaLnBrk="0" fontAlgn="base" hangingPunct="0">
              <a:spcBef>
                <a:spcPct val="0"/>
              </a:spcBef>
              <a:spcAft>
                <a:spcPct val="0"/>
              </a:spcAft>
              <a:defRPr/>
            </a:pPr>
            <a:fld id="{546B5CA9-39AC-4AA9-BDDD-5AEB87304E99}" type="slidenum">
              <a:rPr lang="en-US" sz="1100" i="1">
                <a:solidFill>
                  <a:srgbClr val="000000"/>
                </a:solidFill>
                <a:latin typeface="Abadi MT Condensed" pitchFamily="34" charset="0"/>
              </a:rPr>
              <a:pPr defTabSz="981373" eaLnBrk="0" fontAlgn="base" hangingPunct="0">
                <a:spcBef>
                  <a:spcPct val="0"/>
                </a:spcBef>
                <a:spcAft>
                  <a:spcPct val="0"/>
                </a:spcAft>
                <a:defRPr/>
              </a:pPr>
              <a:t>23</a:t>
            </a:fld>
            <a:endParaRPr lang="en-US" sz="1100" i="1" dirty="0">
              <a:solidFill>
                <a:srgbClr val="000000"/>
              </a:solidFill>
              <a:latin typeface="Abadi MT Condensed" pitchFamily="34" charset="0"/>
            </a:endParaRPr>
          </a:p>
        </p:txBody>
      </p:sp>
    </p:spTree>
    <p:extLst>
      <p:ext uri="{BB962C8B-B14F-4D97-AF65-F5344CB8AC3E}">
        <p14:creationId xmlns:p14="http://schemas.microsoft.com/office/powerpoint/2010/main" val="405911914"/>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Rectangle 2"/>
          <p:cNvSpPr>
            <a:spLocks noGrp="1" noRot="1" noChangeAspect="1" noChangeArrowheads="1" noTextEdit="1"/>
          </p:cNvSpPr>
          <p:nvPr>
            <p:ph type="sldImg"/>
          </p:nvPr>
        </p:nvSpPr>
        <p:spPr>
          <a:ln/>
        </p:spPr>
      </p:sp>
      <p:sp>
        <p:nvSpPr>
          <p:cNvPr id="57347"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b="1" dirty="0"/>
              <a:t>Pause Here to find your place in the county 4-H program.</a:t>
            </a:r>
            <a:endParaRPr lang="en-US" dirty="0"/>
          </a:p>
          <a:p>
            <a:pPr>
              <a:spcAft>
                <a:spcPts val="622"/>
              </a:spcAft>
            </a:pPr>
            <a:r>
              <a:rPr lang="en-US" b="1" dirty="0"/>
              <a:t>County Connection 3 – County Leadership</a:t>
            </a:r>
          </a:p>
          <a:p>
            <a:pPr>
              <a:spcAft>
                <a:spcPts val="622"/>
              </a:spcAft>
            </a:pPr>
            <a:r>
              <a:rPr lang="en-US" b="1" dirty="0"/>
              <a:t>Show:</a:t>
            </a:r>
            <a:r>
              <a:rPr lang="en-US" dirty="0"/>
              <a:t> The county leadership structure, meeting information, committee opportunities, and current youth and adult leadership groups.</a:t>
            </a:r>
          </a:p>
          <a:p>
            <a:pPr>
              <a:spcAft>
                <a:spcPts val="622"/>
              </a:spcAft>
            </a:pPr>
            <a:r>
              <a:rPr lang="en-US" b="1" dirty="0"/>
              <a:t>Explain:</a:t>
            </a:r>
            <a:r>
              <a:rPr lang="en-US" dirty="0"/>
              <a:t> How the Youth Council, Parent-Volunteer Association, committees, project leaders, Program Advisory Committee, and fundraising groups support the county program.</a:t>
            </a:r>
          </a:p>
          <a:p>
            <a:pPr>
              <a:spcAft>
                <a:spcPts val="622"/>
              </a:spcAft>
            </a:pPr>
            <a:r>
              <a:rPr lang="en-US" b="1" dirty="0"/>
              <a:t>Connect:</a:t>
            </a:r>
            <a:r>
              <a:rPr lang="en-US" dirty="0"/>
              <a:t> Ask where the volunteer’s interests, experience, skills, or community connections might strengthen the county program.</a:t>
            </a:r>
          </a:p>
          <a:p>
            <a:endParaRPr lang="en-US" altLang="en-US" dirty="0">
              <a:latin typeface="Arial" charset="0"/>
            </a:endParaRPr>
          </a:p>
        </p:txBody>
      </p:sp>
      <p:sp>
        <p:nvSpPr>
          <p:cNvPr id="57348" name="Slide Number Placeholder 5"/>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1016868">
              <a:defRPr sz="2500">
                <a:solidFill>
                  <a:schemeClr val="tx1"/>
                </a:solidFill>
                <a:latin typeface="Abadi MT Condensed" pitchFamily="34" charset="0"/>
              </a:defRPr>
            </a:lvl1pPr>
            <a:lvl2pPr marL="785305" indent="-302040" defTabSz="1016868">
              <a:defRPr sz="2500">
                <a:solidFill>
                  <a:schemeClr val="tx1"/>
                </a:solidFill>
                <a:latin typeface="Abadi MT Condensed" pitchFamily="34" charset="0"/>
              </a:defRPr>
            </a:lvl2pPr>
            <a:lvl3pPr marL="1208161" indent="-241632" defTabSz="1016868">
              <a:defRPr sz="2500">
                <a:solidFill>
                  <a:schemeClr val="tx1"/>
                </a:solidFill>
                <a:latin typeface="Abadi MT Condensed" pitchFamily="34" charset="0"/>
              </a:defRPr>
            </a:lvl3pPr>
            <a:lvl4pPr marL="1691426" indent="-241632" defTabSz="1016868">
              <a:defRPr sz="2500">
                <a:solidFill>
                  <a:schemeClr val="tx1"/>
                </a:solidFill>
                <a:latin typeface="Abadi MT Condensed" pitchFamily="34" charset="0"/>
              </a:defRPr>
            </a:lvl4pPr>
            <a:lvl5pPr marL="2174690" indent="-241632" defTabSz="1016868">
              <a:defRPr sz="2500">
                <a:solidFill>
                  <a:schemeClr val="tx1"/>
                </a:solidFill>
                <a:latin typeface="Abadi MT Condensed" pitchFamily="34" charset="0"/>
              </a:defRPr>
            </a:lvl5pPr>
            <a:lvl6pPr marL="2657954" indent="-241632" defTabSz="1016868" eaLnBrk="0" fontAlgn="base" hangingPunct="0">
              <a:spcBef>
                <a:spcPct val="0"/>
              </a:spcBef>
              <a:spcAft>
                <a:spcPct val="0"/>
              </a:spcAft>
              <a:defRPr sz="2500">
                <a:solidFill>
                  <a:schemeClr val="tx1"/>
                </a:solidFill>
                <a:latin typeface="Abadi MT Condensed" pitchFamily="34" charset="0"/>
              </a:defRPr>
            </a:lvl6pPr>
            <a:lvl7pPr marL="3141218" indent="-241632" defTabSz="1016868" eaLnBrk="0" fontAlgn="base" hangingPunct="0">
              <a:spcBef>
                <a:spcPct val="0"/>
              </a:spcBef>
              <a:spcAft>
                <a:spcPct val="0"/>
              </a:spcAft>
              <a:defRPr sz="2500">
                <a:solidFill>
                  <a:schemeClr val="tx1"/>
                </a:solidFill>
                <a:latin typeface="Abadi MT Condensed" pitchFamily="34" charset="0"/>
              </a:defRPr>
            </a:lvl7pPr>
            <a:lvl8pPr marL="3624483" indent="-241632" defTabSz="1016868" eaLnBrk="0" fontAlgn="base" hangingPunct="0">
              <a:spcBef>
                <a:spcPct val="0"/>
              </a:spcBef>
              <a:spcAft>
                <a:spcPct val="0"/>
              </a:spcAft>
              <a:defRPr sz="2500">
                <a:solidFill>
                  <a:schemeClr val="tx1"/>
                </a:solidFill>
                <a:latin typeface="Abadi MT Condensed" pitchFamily="34" charset="0"/>
              </a:defRPr>
            </a:lvl8pPr>
            <a:lvl9pPr marL="4107747" indent="-241632" defTabSz="1016868" eaLnBrk="0" fontAlgn="base" hangingPunct="0">
              <a:spcBef>
                <a:spcPct val="0"/>
              </a:spcBef>
              <a:spcAft>
                <a:spcPct val="0"/>
              </a:spcAft>
              <a:defRPr sz="2500">
                <a:solidFill>
                  <a:schemeClr val="tx1"/>
                </a:solidFill>
                <a:latin typeface="Abadi MT Condensed" pitchFamily="34" charset="0"/>
              </a:defRPr>
            </a:lvl9pPr>
          </a:lstStyle>
          <a:p>
            <a:fld id="{4C138E93-5A5F-4DE1-B9D4-EC91A3BB7608}" type="slidenum">
              <a:rPr lang="en-US" altLang="en-US" sz="1100"/>
              <a:pPr/>
              <a:t>24</a:t>
            </a:fld>
            <a:endParaRPr lang="en-US" altLang="en-US" sz="1100" dirty="0"/>
          </a:p>
        </p:txBody>
      </p:sp>
    </p:spTree>
    <p:extLst>
      <p:ext uri="{BB962C8B-B14F-4D97-AF65-F5344CB8AC3E}">
        <p14:creationId xmlns:p14="http://schemas.microsoft.com/office/powerpoint/2010/main" val="1954741123"/>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Rectangle 2"/>
          <p:cNvSpPr>
            <a:spLocks noGrp="1" noRot="1" noChangeAspect="1" noChangeArrowheads="1" noTextEdit="1"/>
          </p:cNvSpPr>
          <p:nvPr>
            <p:ph type="sldImg"/>
          </p:nvPr>
        </p:nvSpPr>
        <p:spPr>
          <a:xfrm>
            <a:off x="649288" y="927100"/>
            <a:ext cx="5580062" cy="3138488"/>
          </a:xfrm>
          <a:ln/>
        </p:spPr>
      </p:sp>
      <p:sp>
        <p:nvSpPr>
          <p:cNvPr id="74755" name="Rectangle 3"/>
          <p:cNvSpPr>
            <a:spLocks noGrp="1" noChangeArrowheads="1"/>
          </p:cNvSpPr>
          <p:nvPr>
            <p:ph type="body" idx="1"/>
          </p:nvPr>
        </p:nvSpPr>
        <p:spPr>
          <a:xfrm>
            <a:off x="553199" y="4294160"/>
            <a:ext cx="6208802" cy="4380258"/>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defTabSz="948507">
              <a:spcAft>
                <a:spcPts val="622"/>
              </a:spcAft>
            </a:pPr>
            <a:r>
              <a:rPr lang="en-US" sz="1100" b="1" dirty="0"/>
              <a:t>Suggested time: 30 seconds.</a:t>
            </a:r>
            <a:endParaRPr lang="en-US" sz="1100" dirty="0"/>
          </a:p>
          <a:p>
            <a:pPr>
              <a:spcAft>
                <a:spcPts val="622"/>
              </a:spcAft>
            </a:pPr>
            <a:r>
              <a:rPr lang="en-US" sz="1100" b="1" dirty="0"/>
              <a:t>Presenter preparation</a:t>
            </a:r>
          </a:p>
          <a:p>
            <a:pPr>
              <a:spcAft>
                <a:spcPts val="622"/>
              </a:spcAft>
            </a:pPr>
            <a:r>
              <a:rPr lang="en-US" sz="1100" dirty="0"/>
              <a:t>Review the current Working with Minors requirements, risk-management forms, and county procedures before presenting this section.</a:t>
            </a:r>
          </a:p>
          <a:p>
            <a:pPr>
              <a:spcAft>
                <a:spcPts val="622"/>
              </a:spcAft>
            </a:pPr>
            <a:r>
              <a:rPr lang="en-US" sz="1100" dirty="0"/>
              <a:t>Have current copies or links available for:</a:t>
            </a:r>
          </a:p>
          <a:p>
            <a:pPr marL="177845" indent="-177845">
              <a:spcAft>
                <a:spcPts val="622"/>
              </a:spcAft>
              <a:buFont typeface="Arial" panose="020B0604020202020204" pitchFamily="34" charset="0"/>
              <a:buChar char="•"/>
            </a:pPr>
            <a:r>
              <a:rPr lang="en-US" sz="1100" dirty="0"/>
              <a:t>Form 5 – Non-Certified Adult Volunteer form </a:t>
            </a:r>
          </a:p>
          <a:p>
            <a:pPr marL="177845" indent="-177845">
              <a:spcAft>
                <a:spcPts val="622"/>
              </a:spcAft>
              <a:buFont typeface="Arial" panose="020B0604020202020204" pitchFamily="34" charset="0"/>
              <a:buChar char="•"/>
            </a:pPr>
            <a:r>
              <a:rPr lang="en-US" sz="1100" dirty="0"/>
              <a:t>Form 7 – Activity and Event Intent </a:t>
            </a:r>
          </a:p>
          <a:p>
            <a:pPr marL="177845" indent="-177845">
              <a:spcAft>
                <a:spcPts val="622"/>
              </a:spcAft>
              <a:buFont typeface="Arial" panose="020B0604020202020204" pitchFamily="34" charset="0"/>
              <a:buChar char="•"/>
            </a:pPr>
            <a:r>
              <a:rPr lang="en-US" sz="1100" dirty="0"/>
              <a:t>Form 8 – Incident and Accident Report </a:t>
            </a:r>
          </a:p>
          <a:p>
            <a:pPr marL="177845" indent="-177845">
              <a:spcAft>
                <a:spcPts val="622"/>
              </a:spcAft>
              <a:buFont typeface="Arial" panose="020B0604020202020204" pitchFamily="34" charset="0"/>
              <a:buChar char="•"/>
            </a:pPr>
            <a:r>
              <a:rPr lang="en-US" sz="1100" dirty="0"/>
              <a:t>Transportation and chaperone position descriptions </a:t>
            </a:r>
          </a:p>
          <a:p>
            <a:pPr marL="177845" indent="-177845">
              <a:spcAft>
                <a:spcPts val="622"/>
              </a:spcAft>
              <a:buFont typeface="Arial" panose="020B0604020202020204" pitchFamily="34" charset="0"/>
              <a:buChar char="•"/>
            </a:pPr>
            <a:r>
              <a:rPr lang="en-US" sz="1100" dirty="0"/>
              <a:t>County insurance and emergency procedures</a:t>
            </a:r>
          </a:p>
          <a:p>
            <a:pPr>
              <a:spcAft>
                <a:spcPts val="622"/>
              </a:spcAft>
            </a:pPr>
            <a:r>
              <a:rPr lang="en-US" sz="1100" dirty="0"/>
              <a:t>Risk is present whenever we conduct activities, transport participants, or supervise youth. We cannot eliminate every possibility of an accident or concern, but we can plan carefully, follow established procedures, and respond appropriately.</a:t>
            </a:r>
          </a:p>
          <a:p>
            <a:pPr>
              <a:spcAft>
                <a:spcPts val="622"/>
              </a:spcAft>
            </a:pPr>
            <a:r>
              <a:rPr lang="en-US" sz="1100" dirty="0"/>
              <a:t>Working with Minors provides the complete expectations for working with and supervising youth. This section reinforces several practical reminders related to approved volunteer roles, activity planning, transportation, supervision, and reporting.</a:t>
            </a:r>
          </a:p>
          <a:p>
            <a:pPr>
              <a:spcAft>
                <a:spcPts val="622"/>
              </a:spcAft>
            </a:pPr>
            <a:r>
              <a:rPr lang="en-US" sz="1100" dirty="0"/>
              <a:t>These practices help protect youth, volunteers, families, and the Oklahoma 4-H program. When responsibilities or procedures are unclear, contact the county Extension office before proceeding.</a:t>
            </a:r>
          </a:p>
        </p:txBody>
      </p:sp>
      <p:sp>
        <p:nvSpPr>
          <p:cNvPr id="74756" name="Slide Number Placeholder 5"/>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1016868">
              <a:defRPr sz="2500">
                <a:solidFill>
                  <a:schemeClr val="tx1"/>
                </a:solidFill>
                <a:latin typeface="Abadi MT Condensed" pitchFamily="34" charset="0"/>
              </a:defRPr>
            </a:lvl1pPr>
            <a:lvl2pPr marL="785305" indent="-302040" defTabSz="1016868">
              <a:defRPr sz="2500">
                <a:solidFill>
                  <a:schemeClr val="tx1"/>
                </a:solidFill>
                <a:latin typeface="Abadi MT Condensed" pitchFamily="34" charset="0"/>
              </a:defRPr>
            </a:lvl2pPr>
            <a:lvl3pPr marL="1208161" indent="-241632" defTabSz="1016868">
              <a:defRPr sz="2500">
                <a:solidFill>
                  <a:schemeClr val="tx1"/>
                </a:solidFill>
                <a:latin typeface="Abadi MT Condensed" pitchFamily="34" charset="0"/>
              </a:defRPr>
            </a:lvl3pPr>
            <a:lvl4pPr marL="1691426" indent="-241632" defTabSz="1016868">
              <a:defRPr sz="2500">
                <a:solidFill>
                  <a:schemeClr val="tx1"/>
                </a:solidFill>
                <a:latin typeface="Abadi MT Condensed" pitchFamily="34" charset="0"/>
              </a:defRPr>
            </a:lvl4pPr>
            <a:lvl5pPr marL="2174690" indent="-241632" defTabSz="1016868">
              <a:defRPr sz="2500">
                <a:solidFill>
                  <a:schemeClr val="tx1"/>
                </a:solidFill>
                <a:latin typeface="Abadi MT Condensed" pitchFamily="34" charset="0"/>
              </a:defRPr>
            </a:lvl5pPr>
            <a:lvl6pPr marL="2657954" indent="-241632" defTabSz="1016868" eaLnBrk="0" fontAlgn="base" hangingPunct="0">
              <a:spcBef>
                <a:spcPct val="0"/>
              </a:spcBef>
              <a:spcAft>
                <a:spcPct val="0"/>
              </a:spcAft>
              <a:defRPr sz="2500">
                <a:solidFill>
                  <a:schemeClr val="tx1"/>
                </a:solidFill>
                <a:latin typeface="Abadi MT Condensed" pitchFamily="34" charset="0"/>
              </a:defRPr>
            </a:lvl6pPr>
            <a:lvl7pPr marL="3141218" indent="-241632" defTabSz="1016868" eaLnBrk="0" fontAlgn="base" hangingPunct="0">
              <a:spcBef>
                <a:spcPct val="0"/>
              </a:spcBef>
              <a:spcAft>
                <a:spcPct val="0"/>
              </a:spcAft>
              <a:defRPr sz="2500">
                <a:solidFill>
                  <a:schemeClr val="tx1"/>
                </a:solidFill>
                <a:latin typeface="Abadi MT Condensed" pitchFamily="34" charset="0"/>
              </a:defRPr>
            </a:lvl7pPr>
            <a:lvl8pPr marL="3624483" indent="-241632" defTabSz="1016868" eaLnBrk="0" fontAlgn="base" hangingPunct="0">
              <a:spcBef>
                <a:spcPct val="0"/>
              </a:spcBef>
              <a:spcAft>
                <a:spcPct val="0"/>
              </a:spcAft>
              <a:defRPr sz="2500">
                <a:solidFill>
                  <a:schemeClr val="tx1"/>
                </a:solidFill>
                <a:latin typeface="Abadi MT Condensed" pitchFamily="34" charset="0"/>
              </a:defRPr>
            </a:lvl8pPr>
            <a:lvl9pPr marL="4107747" indent="-241632" defTabSz="1016868" eaLnBrk="0" fontAlgn="base" hangingPunct="0">
              <a:spcBef>
                <a:spcPct val="0"/>
              </a:spcBef>
              <a:spcAft>
                <a:spcPct val="0"/>
              </a:spcAft>
              <a:defRPr sz="2500">
                <a:solidFill>
                  <a:schemeClr val="tx1"/>
                </a:solidFill>
                <a:latin typeface="Abadi MT Condensed" pitchFamily="34" charset="0"/>
              </a:defRPr>
            </a:lvl9pPr>
          </a:lstStyle>
          <a:p>
            <a:fld id="{F29CBE33-B408-4489-B514-6E3A17AEC235}" type="slidenum">
              <a:rPr lang="en-US" altLang="en-US" sz="1100"/>
              <a:pPr/>
              <a:t>25</a:t>
            </a:fld>
            <a:endParaRPr lang="en-US" altLang="en-US" sz="1100" dirty="0"/>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spcAft>
                <a:spcPts val="622"/>
              </a:spcAft>
            </a:pPr>
            <a:r>
              <a:rPr lang="en-US" b="1" dirty="0"/>
              <a:t>Presenter preparation</a:t>
            </a:r>
          </a:p>
          <a:p>
            <a:pPr>
              <a:spcAft>
                <a:spcPts val="622"/>
              </a:spcAft>
            </a:pPr>
            <a:r>
              <a:rPr lang="en-US" dirty="0"/>
              <a:t>Review the volunteer position descriptions and county approval process. Use a county-specific example if one will help volunteers understand what constitutes an approved activity or assigned responsibility.</a:t>
            </a:r>
          </a:p>
          <a:p>
            <a:pPr>
              <a:spcAft>
                <a:spcPts val="622"/>
              </a:spcAft>
            </a:pPr>
            <a:r>
              <a:rPr lang="en-US" dirty="0"/>
              <a:t>Do not interpret the law or promise that a particular situation will be covered. Refer specific liability questions to the appropriate Extension administrator.</a:t>
            </a:r>
          </a:p>
          <a:p>
            <a:pPr defTabSz="948507">
              <a:spcAft>
                <a:spcPts val="622"/>
              </a:spcAft>
            </a:pPr>
            <a:r>
              <a:rPr lang="en-US" b="1" dirty="0"/>
              <a:t>Suggested time: 1-2 minutes.</a:t>
            </a:r>
            <a:endParaRPr lang="en-US" dirty="0"/>
          </a:p>
          <a:p>
            <a:pPr>
              <a:spcAft>
                <a:spcPts val="622"/>
              </a:spcAft>
            </a:pPr>
            <a:r>
              <a:rPr lang="en-US" dirty="0"/>
              <a:t>Volunteer certification alone does not mean that every activity a volunteer conducts is automatically approved or covered by Oklahoma 4-H.</a:t>
            </a:r>
          </a:p>
          <a:p>
            <a:pPr>
              <a:spcAft>
                <a:spcPts val="622"/>
              </a:spcAft>
            </a:pPr>
            <a:r>
              <a:rPr lang="en-US" dirty="0"/>
              <a:t>A certified volunteer is acting on behalf of Oklahoma 4-H when the activity is an approved or official 4-H activity, the volunteer has an assigned role, the volunteer is acting within those assigned responsibilities, and Oklahoma 4-H and Extension policies are being followed.</a:t>
            </a:r>
          </a:p>
          <a:p>
            <a:pPr>
              <a:spcAft>
                <a:spcPts val="622"/>
              </a:spcAft>
            </a:pPr>
            <a:r>
              <a:rPr lang="en-US" dirty="0"/>
              <a:t>For example, a certified volunteer assigned to transport members to an approved county event and following the approved transportation plan is acting within an assigned 4-H role.</a:t>
            </a:r>
          </a:p>
          <a:p>
            <a:pPr>
              <a:spcAft>
                <a:spcPts val="622"/>
              </a:spcAft>
            </a:pPr>
            <a:r>
              <a:rPr lang="en-US" dirty="0"/>
              <a:t>If the volunteer adds an unapproved side trip, changes the activity without notifying the Extension office, or assumes responsibilities outside the approved plan, those actions may fall outside the volunteer’s assigned role.</a:t>
            </a:r>
          </a:p>
          <a:p>
            <a:pPr>
              <a:spcAft>
                <a:spcPts val="622"/>
              </a:spcAft>
            </a:pPr>
            <a:r>
              <a:rPr lang="en-US" dirty="0"/>
              <a:t>The Oklahoma Governmental Tort Claims Act may provide certified volunteers with limited protection from personal liability when they are acting on behalf of Oklahoma State University and within the scope of their assigned responsibilities.</a:t>
            </a:r>
          </a:p>
          <a:p>
            <a:pPr>
              <a:spcAft>
                <a:spcPts val="622"/>
              </a:spcAft>
            </a:pPr>
            <a:r>
              <a:rPr lang="en-US" dirty="0"/>
              <a:t>This protection is limited. It is not personal liability insurance and does not replace automobile or homeowner’s insurance.</a:t>
            </a:r>
          </a:p>
          <a:p>
            <a:pPr>
              <a:spcAft>
                <a:spcPts val="622"/>
              </a:spcAft>
            </a:pPr>
            <a:r>
              <a:rPr lang="en-US" dirty="0"/>
              <a:t>Episodic volunteers serve temporarily and have not completed the full certification process. They must receive a specific position description, appropriate orientation, and supervision from Extension staff or a certified volunteer. They are not approved for unsupervised contact with youth.</a:t>
            </a:r>
          </a:p>
          <a:p>
            <a:pPr>
              <a:spcAft>
                <a:spcPts val="622"/>
              </a:spcAft>
            </a:pPr>
            <a:r>
              <a:rPr lang="en-US" dirty="0"/>
              <a:t>When uncertain about an activity, responsibility, or change in plans, contact the county Extension office before proceeding.</a:t>
            </a:r>
          </a:p>
          <a:p>
            <a:endParaRPr lang="en-US" dirty="0"/>
          </a:p>
        </p:txBody>
      </p:sp>
      <p:sp>
        <p:nvSpPr>
          <p:cNvPr id="4" name="Slide Number Placeholder 3"/>
          <p:cNvSpPr>
            <a:spLocks noGrp="1"/>
          </p:cNvSpPr>
          <p:nvPr>
            <p:ph type="sldNum" sz="quarter" idx="5"/>
          </p:nvPr>
        </p:nvSpPr>
        <p:spPr/>
        <p:txBody>
          <a:bodyPr/>
          <a:lstStyle/>
          <a:p>
            <a:fld id="{F0EEAEDC-CCA4-4DA0-A903-DD1D33668D9D}" type="slidenum">
              <a:rPr lang="en-US" smtClean="0"/>
              <a:t>26</a:t>
            </a:fld>
            <a:endParaRPr lang="en-US" dirty="0"/>
          </a:p>
        </p:txBody>
      </p:sp>
    </p:spTree>
    <p:extLst>
      <p:ext uri="{BB962C8B-B14F-4D97-AF65-F5344CB8AC3E}">
        <p14:creationId xmlns:p14="http://schemas.microsoft.com/office/powerpoint/2010/main" val="201094336"/>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D8D730C-372E-EA7E-6589-813E0A4CC22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1012AE1-31AB-2E1A-68A1-42E8FD72C59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E10ABDD-4BD2-0DFC-5924-00C86F38E45C}"/>
              </a:ext>
            </a:extLst>
          </p:cNvPr>
          <p:cNvSpPr>
            <a:spLocks noGrp="1"/>
          </p:cNvSpPr>
          <p:nvPr>
            <p:ph type="body" idx="1"/>
          </p:nvPr>
        </p:nvSpPr>
        <p:spPr/>
        <p:txBody>
          <a:bodyPr/>
          <a:lstStyle/>
          <a:p>
            <a:pPr>
              <a:spcAft>
                <a:spcPts val="622"/>
              </a:spcAft>
            </a:pPr>
            <a:r>
              <a:rPr lang="en-US" b="1" dirty="0"/>
              <a:t>Presenter preparation</a:t>
            </a:r>
          </a:p>
          <a:p>
            <a:pPr marL="177845" indent="-177845">
              <a:spcAft>
                <a:spcPts val="622"/>
              </a:spcAft>
              <a:buFont typeface="Arial" panose="020B0604020202020204" pitchFamily="34" charset="0"/>
              <a:buChar char="•"/>
            </a:pPr>
            <a:r>
              <a:rPr lang="en-US" dirty="0"/>
              <a:t>Be prepared to explain:</a:t>
            </a:r>
          </a:p>
          <a:p>
            <a:pPr marL="177845" indent="-177845">
              <a:spcAft>
                <a:spcPts val="622"/>
              </a:spcAft>
              <a:buFont typeface="Arial" panose="020B0604020202020204" pitchFamily="34" charset="0"/>
              <a:buChar char="•"/>
            </a:pPr>
            <a:r>
              <a:rPr lang="en-US" dirty="0"/>
              <a:t>When and how the county requires Form 7 to be submitted </a:t>
            </a:r>
          </a:p>
          <a:p>
            <a:pPr marL="177845" indent="-177845">
              <a:spcAft>
                <a:spcPts val="622"/>
              </a:spcAft>
              <a:buFont typeface="Arial" panose="020B0604020202020204" pitchFamily="34" charset="0"/>
              <a:buChar char="•"/>
            </a:pPr>
            <a:r>
              <a:rPr lang="en-US" dirty="0"/>
              <a:t>Who approves volunteer drivers </a:t>
            </a:r>
          </a:p>
          <a:p>
            <a:pPr marL="177845" indent="-177845">
              <a:spcAft>
                <a:spcPts val="622"/>
              </a:spcAft>
              <a:buFont typeface="Arial" panose="020B0604020202020204" pitchFamily="34" charset="0"/>
              <a:buChar char="•"/>
            </a:pPr>
            <a:r>
              <a:rPr lang="en-US" dirty="0"/>
              <a:t>How youth and adult health forms are accessed </a:t>
            </a:r>
          </a:p>
          <a:p>
            <a:pPr marL="177845" indent="-177845">
              <a:spcAft>
                <a:spcPts val="622"/>
              </a:spcAft>
              <a:buFont typeface="Arial" panose="020B0604020202020204" pitchFamily="34" charset="0"/>
              <a:buChar char="•"/>
            </a:pPr>
            <a:r>
              <a:rPr lang="en-US" dirty="0"/>
              <a:t>County procedures for carrying medical information </a:t>
            </a:r>
          </a:p>
          <a:p>
            <a:pPr marL="177845" indent="-177845">
              <a:spcAft>
                <a:spcPts val="622"/>
              </a:spcAft>
              <a:buFont typeface="Arial" panose="020B0604020202020204" pitchFamily="34" charset="0"/>
              <a:buChar char="•"/>
            </a:pPr>
            <a:r>
              <a:rPr lang="en-US" dirty="0"/>
              <a:t>Available accident and special-activity coverage </a:t>
            </a:r>
          </a:p>
          <a:p>
            <a:pPr marL="177845" indent="-177845">
              <a:spcAft>
                <a:spcPts val="622"/>
              </a:spcAft>
              <a:buFont typeface="Arial" panose="020B0604020202020204" pitchFamily="34" charset="0"/>
              <a:buChar char="•"/>
            </a:pPr>
            <a:r>
              <a:rPr lang="en-US" dirty="0"/>
              <a:t>Who volunteers contact when plans change </a:t>
            </a:r>
          </a:p>
          <a:p>
            <a:pPr>
              <a:spcAft>
                <a:spcPts val="622"/>
              </a:spcAft>
            </a:pPr>
            <a:r>
              <a:rPr lang="en-US" dirty="0"/>
              <a:t>Use current county and state procedures rather than relying on older printed information.</a:t>
            </a:r>
          </a:p>
          <a:p>
            <a:pPr>
              <a:spcAft>
                <a:spcPts val="622"/>
              </a:spcAft>
            </a:pPr>
            <a:r>
              <a:rPr lang="en-US" b="1" dirty="0"/>
              <a:t>Suggested time: 2 minutes.</a:t>
            </a:r>
            <a:endParaRPr lang="en-US" dirty="0"/>
          </a:p>
          <a:p>
            <a:pPr>
              <a:spcAft>
                <a:spcPts val="622"/>
              </a:spcAft>
            </a:pPr>
            <a:r>
              <a:rPr lang="en-US" dirty="0"/>
              <a:t>Risk management begins before an activity takes place.</a:t>
            </a:r>
          </a:p>
          <a:p>
            <a:pPr>
              <a:spcAft>
                <a:spcPts val="622"/>
              </a:spcAft>
            </a:pPr>
            <a:r>
              <a:rPr lang="en-US" dirty="0"/>
              <a:t>Form 7, the Activity and Event Intent Form, communicates the plan to the Extension office. It should be filed for club activities held outside the regularly scheduled club meeting. The form documents the activity, location, transportation arrangements, supervision, and other important details.</a:t>
            </a:r>
          </a:p>
          <a:p>
            <a:pPr>
              <a:spcAft>
                <a:spcPts val="622"/>
              </a:spcAft>
            </a:pPr>
            <a:r>
              <a:rPr lang="en-US" dirty="0"/>
              <a:t>As part of the planning process, confirm that current health information is available for both youth and adults when required. This is especially important when participants are being transported, attending an activity away from the regular meeting site, participating without a parent or guardian present, or attending an overnight activity.</a:t>
            </a:r>
          </a:p>
          <a:p>
            <a:pPr>
              <a:spcAft>
                <a:spcPts val="622"/>
              </a:spcAft>
            </a:pPr>
            <a:r>
              <a:rPr lang="en-US" dirty="0"/>
              <a:t>Health information can change during the year. Before leaving, volunteers should know who has the forms, how they can be accessed in an emergency, and who should be contacted if medical care is needed. This information should be readily accessible while being protected from unnecessary viewing or disclosure.</a:t>
            </a:r>
          </a:p>
          <a:p>
            <a:pPr>
              <a:spcAft>
                <a:spcPts val="622"/>
              </a:spcAft>
            </a:pPr>
            <a:r>
              <a:rPr lang="en-US" dirty="0"/>
              <a:t>Volunteers transporting youth must be certified and approved for the responsibility. They should have a valid driver’s license, an acceptable driving record, automobile liability insurance, and a safe vehicle with a working seat belt for every passenger.</a:t>
            </a:r>
          </a:p>
          <a:p>
            <a:pPr>
              <a:spcAft>
                <a:spcPts val="622"/>
              </a:spcAft>
            </a:pPr>
            <a:r>
              <a:rPr lang="en-US" dirty="0"/>
              <a:t>Drivers should follow the approved itinerary and avoid unplanned side trips. They must also carry or have access to the appropriate health information for their passengers.</a:t>
            </a:r>
          </a:p>
          <a:p>
            <a:pPr>
              <a:spcAft>
                <a:spcPts val="622"/>
              </a:spcAft>
            </a:pPr>
            <a:r>
              <a:rPr lang="en-US" dirty="0"/>
              <a:t>Teen drivers should be used with great discretion and must follow state law, family expectations, and written event instructions.</a:t>
            </a:r>
          </a:p>
          <a:p>
            <a:pPr>
              <a:spcAft>
                <a:spcPts val="622"/>
              </a:spcAft>
            </a:pPr>
            <a:r>
              <a:rPr lang="en-US" dirty="0"/>
              <a:t>The Extension educator should help determine whether the annual group accident policy is sufficient or whether additional special-activity coverage is needed.</a:t>
            </a:r>
          </a:p>
          <a:p>
            <a:pPr>
              <a:spcAft>
                <a:spcPts val="622"/>
              </a:spcAft>
            </a:pPr>
            <a:r>
              <a:rPr lang="en-US" dirty="0"/>
              <a:t>If plans change, contact the Extension office before proceeding whenever possible.</a:t>
            </a:r>
          </a:p>
        </p:txBody>
      </p:sp>
      <p:sp>
        <p:nvSpPr>
          <p:cNvPr id="4" name="Slide Number Placeholder 3">
            <a:extLst>
              <a:ext uri="{FF2B5EF4-FFF2-40B4-BE49-F238E27FC236}">
                <a16:creationId xmlns:a16="http://schemas.microsoft.com/office/drawing/2014/main" id="{51059A2D-20AA-32F7-92C6-21D78F7D07EC}"/>
              </a:ext>
            </a:extLst>
          </p:cNvPr>
          <p:cNvSpPr>
            <a:spLocks noGrp="1"/>
          </p:cNvSpPr>
          <p:nvPr>
            <p:ph type="sldNum" sz="quarter" idx="5"/>
          </p:nvPr>
        </p:nvSpPr>
        <p:spPr/>
        <p:txBody>
          <a:bodyPr/>
          <a:lstStyle/>
          <a:p>
            <a:fld id="{F0EEAEDC-CCA4-4DA0-A903-DD1D33668D9D}" type="slidenum">
              <a:rPr lang="en-US" smtClean="0"/>
              <a:t>27</a:t>
            </a:fld>
            <a:endParaRPr lang="en-US" dirty="0"/>
          </a:p>
        </p:txBody>
      </p:sp>
    </p:spTree>
    <p:extLst>
      <p:ext uri="{BB962C8B-B14F-4D97-AF65-F5344CB8AC3E}">
        <p14:creationId xmlns:p14="http://schemas.microsoft.com/office/powerpoint/2010/main" val="3057725435"/>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Presenter preparation</a:t>
            </a:r>
          </a:p>
          <a:p>
            <a:r>
              <a:rPr lang="en-US" dirty="0"/>
              <a:t>Review the current Working with Minors requirements, chaperone position descriptions, and county emergency procedures.</a:t>
            </a:r>
          </a:p>
          <a:p>
            <a:r>
              <a:rPr lang="en-US" dirty="0"/>
              <a:t>Be prepared to explain:</a:t>
            </a:r>
          </a:p>
          <a:p>
            <a:pPr marL="177845" indent="-177845">
              <a:buFont typeface="Arial" panose="020B0604020202020204" pitchFamily="34" charset="0"/>
              <a:buChar char="•"/>
            </a:pPr>
            <a:r>
              <a:rPr lang="en-US" dirty="0"/>
              <a:t>Who volunteers contact during an emergency </a:t>
            </a:r>
          </a:p>
          <a:p>
            <a:pPr marL="177845" indent="-177845">
              <a:buFont typeface="Arial" panose="020B0604020202020204" pitchFamily="34" charset="0"/>
              <a:buChar char="•"/>
            </a:pPr>
            <a:r>
              <a:rPr lang="en-US" dirty="0"/>
              <a:t>How youth are released to parents or designated adults </a:t>
            </a:r>
          </a:p>
          <a:p>
            <a:pPr marL="177845" indent="-177845">
              <a:buFont typeface="Arial" panose="020B0604020202020204" pitchFamily="34" charset="0"/>
              <a:buChar char="•"/>
            </a:pPr>
            <a:r>
              <a:rPr lang="en-US" dirty="0"/>
              <a:t>Where health information is maintained </a:t>
            </a:r>
          </a:p>
          <a:p>
            <a:pPr marL="177845" indent="-177845">
              <a:buFont typeface="Arial" panose="020B0604020202020204" pitchFamily="34" charset="0"/>
              <a:buChar char="•"/>
            </a:pPr>
            <a:r>
              <a:rPr lang="en-US" dirty="0"/>
              <a:t>How and when Form 8 is submitted </a:t>
            </a:r>
          </a:p>
          <a:p>
            <a:pPr marL="177845" indent="-177845">
              <a:buFont typeface="Arial" panose="020B0604020202020204" pitchFamily="34" charset="0"/>
              <a:buChar char="•"/>
            </a:pPr>
            <a:r>
              <a:rPr lang="en-US" dirty="0"/>
              <a:t>Who should receive reports of concerns or unusual incidents </a:t>
            </a:r>
          </a:p>
          <a:p>
            <a:r>
              <a:rPr lang="en-US" b="1" dirty="0"/>
              <a:t>Suggested time: 1-2 minutes.</a:t>
            </a:r>
            <a:endParaRPr lang="en-US" dirty="0"/>
          </a:p>
          <a:p>
            <a:r>
              <a:rPr lang="en-US" dirty="0"/>
              <a:t>Working with Minors provides the complete requirements for interacting with and supervising youth. Certified volunteers review these expectations annually. This orientation reinforces several everyday responsibilities.</a:t>
            </a:r>
          </a:p>
          <a:p>
            <a:r>
              <a:rPr lang="en-US" dirty="0"/>
              <a:t>Follow the position description and instructions provided for the activity. Avoid situations in which one adult is alone with one unrelated youth, including during transportation whenever reasonably possible.</a:t>
            </a:r>
          </a:p>
          <a:p>
            <a:r>
              <a:rPr lang="en-US" dirty="0"/>
              <a:t>Youth should not be left unattended at a meeting or activity site. An authorized adult should remain until the last participant has been released to an appropriate parent, guardian, or designated person.</a:t>
            </a:r>
          </a:p>
          <a:p>
            <a:r>
              <a:rPr lang="en-US" dirty="0"/>
              <a:t>For overnight activities, follow all instructions concerning supervision, sleeping arrangements, privacy, and appropriate boundaries.</a:t>
            </a:r>
          </a:p>
          <a:p>
            <a:r>
              <a:rPr lang="en-US" dirty="0"/>
              <a:t>Keep the appropriate medical information readily accessible so responsible adults can respond quickly in an emergency.</a:t>
            </a:r>
          </a:p>
          <a:p>
            <a:r>
              <a:rPr lang="en-US" dirty="0"/>
              <a:t>If an accident, injury, concern, or unusual incident occurs:</a:t>
            </a:r>
          </a:p>
          <a:p>
            <a:pPr marL="237127" indent="-237127">
              <a:buFont typeface="+mj-lt"/>
              <a:buAutoNum type="arabicPeriod"/>
            </a:pPr>
            <a:r>
              <a:rPr lang="en-US" dirty="0"/>
              <a:t>Attend to immediate health and safety needs. </a:t>
            </a:r>
          </a:p>
          <a:p>
            <a:pPr marL="237127" indent="-237127">
              <a:buFont typeface="+mj-lt"/>
              <a:buAutoNum type="arabicPeriod"/>
            </a:pPr>
            <a:r>
              <a:rPr lang="en-US" dirty="0"/>
              <a:t>Contact the appropriate Extension educator, parent or guardian, and emergency personnel as directed. </a:t>
            </a:r>
          </a:p>
          <a:p>
            <a:pPr marL="237127" indent="-237127">
              <a:buFont typeface="+mj-lt"/>
              <a:buAutoNum type="arabicPeriod"/>
            </a:pPr>
            <a:r>
              <a:rPr lang="en-US" dirty="0"/>
              <a:t>Record the facts without speculating or assigning blame. </a:t>
            </a:r>
          </a:p>
          <a:p>
            <a:pPr marL="237127" indent="-237127">
              <a:buFont typeface="+mj-lt"/>
              <a:buAutoNum type="arabicPeriod"/>
            </a:pPr>
            <a:r>
              <a:rPr lang="en-US" dirty="0"/>
              <a:t>Submit Form 8, the Incident and Accident Report, within three days. </a:t>
            </a:r>
          </a:p>
          <a:p>
            <a:r>
              <a:rPr lang="en-US" dirty="0"/>
              <a:t>Report concerns promptly, even when you are uncertain whether the situation is serious. The Extension educator will help determine the appropriate next steps.</a:t>
            </a:r>
          </a:p>
          <a:p>
            <a:endParaRPr lang="en-US" dirty="0"/>
          </a:p>
        </p:txBody>
      </p:sp>
      <p:sp>
        <p:nvSpPr>
          <p:cNvPr id="4" name="Slide Number Placeholder 3"/>
          <p:cNvSpPr>
            <a:spLocks noGrp="1"/>
          </p:cNvSpPr>
          <p:nvPr>
            <p:ph type="sldNum" sz="quarter" idx="5"/>
          </p:nvPr>
        </p:nvSpPr>
        <p:spPr/>
        <p:txBody>
          <a:bodyPr/>
          <a:lstStyle/>
          <a:p>
            <a:fld id="{F0EEAEDC-CCA4-4DA0-A903-DD1D33668D9D}" type="slidenum">
              <a:rPr lang="en-US" smtClean="0"/>
              <a:t>28</a:t>
            </a:fld>
            <a:endParaRPr lang="en-US" dirty="0"/>
          </a:p>
        </p:txBody>
      </p:sp>
    </p:spTree>
    <p:extLst>
      <p:ext uri="{BB962C8B-B14F-4D97-AF65-F5344CB8AC3E}">
        <p14:creationId xmlns:p14="http://schemas.microsoft.com/office/powerpoint/2010/main" val="1477278569"/>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Rectangle 2"/>
          <p:cNvSpPr>
            <a:spLocks noGrp="1" noRot="1" noChangeAspect="1" noChangeArrowheads="1" noTextEdit="1"/>
          </p:cNvSpPr>
          <p:nvPr>
            <p:ph type="sldImg"/>
          </p:nvPr>
        </p:nvSpPr>
        <p:spPr>
          <a:ln/>
        </p:spPr>
      </p:sp>
      <p:sp>
        <p:nvSpPr>
          <p:cNvPr id="57347"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b="1" dirty="0"/>
              <a:t>Pause here to learn more about your county’s risk-management procedures.</a:t>
            </a:r>
            <a:endParaRPr lang="en-US" dirty="0"/>
          </a:p>
          <a:p>
            <a:r>
              <a:rPr lang="en-US" b="1" dirty="0"/>
              <a:t>Do you have any additional questions regarding information covered today?</a:t>
            </a:r>
          </a:p>
          <a:p>
            <a:pPr>
              <a:spcAft>
                <a:spcPts val="622"/>
              </a:spcAft>
            </a:pPr>
            <a:r>
              <a:rPr lang="en-US" b="1" dirty="0"/>
              <a:t>County Connection 4 – Risk-Management Procedures</a:t>
            </a:r>
          </a:p>
          <a:p>
            <a:pPr>
              <a:spcAft>
                <a:spcPts val="622"/>
              </a:spcAft>
            </a:pPr>
            <a:r>
              <a:rPr lang="en-US" b="1" dirty="0"/>
              <a:t>Show:</a:t>
            </a:r>
            <a:r>
              <a:rPr lang="en-US" dirty="0"/>
              <a:t> Form 7, Form 8, transportation procedures, health-form process, insurance information, first-aid supplies, and emergency contacts.</a:t>
            </a:r>
          </a:p>
          <a:p>
            <a:pPr>
              <a:spcAft>
                <a:spcPts val="622"/>
              </a:spcAft>
            </a:pPr>
            <a:r>
              <a:rPr lang="en-US" b="1" dirty="0"/>
              <a:t>Explain:</a:t>
            </a:r>
            <a:r>
              <a:rPr lang="en-US" dirty="0"/>
              <a:t> When forms are required, who approves activities and drivers, how health information is accessed, what insurance is available, and how incidents are reported.</a:t>
            </a:r>
          </a:p>
          <a:p>
            <a:pPr>
              <a:spcAft>
                <a:spcPts val="622"/>
              </a:spcAft>
            </a:pPr>
            <a:r>
              <a:rPr lang="en-US" b="1" dirty="0"/>
              <a:t>Connect:</a:t>
            </a:r>
            <a:r>
              <a:rPr lang="en-US" dirty="0"/>
              <a:t> Confirm that the volunteer knows what must be completed before an activity, what information or supplies must be available, and whom to contact when plans change or an incident occurs.</a:t>
            </a:r>
          </a:p>
          <a:p>
            <a:endParaRPr lang="en-US" altLang="en-US" dirty="0">
              <a:latin typeface="Arial" charset="0"/>
            </a:endParaRPr>
          </a:p>
        </p:txBody>
      </p:sp>
      <p:sp>
        <p:nvSpPr>
          <p:cNvPr id="57348" name="Slide Number Placeholder 5"/>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1016868">
              <a:defRPr sz="2500">
                <a:solidFill>
                  <a:schemeClr val="tx1"/>
                </a:solidFill>
                <a:latin typeface="Abadi MT Condensed" pitchFamily="34" charset="0"/>
              </a:defRPr>
            </a:lvl1pPr>
            <a:lvl2pPr marL="785305" indent="-302040" defTabSz="1016868">
              <a:defRPr sz="2500">
                <a:solidFill>
                  <a:schemeClr val="tx1"/>
                </a:solidFill>
                <a:latin typeface="Abadi MT Condensed" pitchFamily="34" charset="0"/>
              </a:defRPr>
            </a:lvl2pPr>
            <a:lvl3pPr marL="1208161" indent="-241632" defTabSz="1016868">
              <a:defRPr sz="2500">
                <a:solidFill>
                  <a:schemeClr val="tx1"/>
                </a:solidFill>
                <a:latin typeface="Abadi MT Condensed" pitchFamily="34" charset="0"/>
              </a:defRPr>
            </a:lvl3pPr>
            <a:lvl4pPr marL="1691426" indent="-241632" defTabSz="1016868">
              <a:defRPr sz="2500">
                <a:solidFill>
                  <a:schemeClr val="tx1"/>
                </a:solidFill>
                <a:latin typeface="Abadi MT Condensed" pitchFamily="34" charset="0"/>
              </a:defRPr>
            </a:lvl4pPr>
            <a:lvl5pPr marL="2174690" indent="-241632" defTabSz="1016868">
              <a:defRPr sz="2500">
                <a:solidFill>
                  <a:schemeClr val="tx1"/>
                </a:solidFill>
                <a:latin typeface="Abadi MT Condensed" pitchFamily="34" charset="0"/>
              </a:defRPr>
            </a:lvl5pPr>
            <a:lvl6pPr marL="2657954" indent="-241632" defTabSz="1016868" eaLnBrk="0" fontAlgn="base" hangingPunct="0">
              <a:spcBef>
                <a:spcPct val="0"/>
              </a:spcBef>
              <a:spcAft>
                <a:spcPct val="0"/>
              </a:spcAft>
              <a:defRPr sz="2500">
                <a:solidFill>
                  <a:schemeClr val="tx1"/>
                </a:solidFill>
                <a:latin typeface="Abadi MT Condensed" pitchFamily="34" charset="0"/>
              </a:defRPr>
            </a:lvl6pPr>
            <a:lvl7pPr marL="3141218" indent="-241632" defTabSz="1016868" eaLnBrk="0" fontAlgn="base" hangingPunct="0">
              <a:spcBef>
                <a:spcPct val="0"/>
              </a:spcBef>
              <a:spcAft>
                <a:spcPct val="0"/>
              </a:spcAft>
              <a:defRPr sz="2500">
                <a:solidFill>
                  <a:schemeClr val="tx1"/>
                </a:solidFill>
                <a:latin typeface="Abadi MT Condensed" pitchFamily="34" charset="0"/>
              </a:defRPr>
            </a:lvl7pPr>
            <a:lvl8pPr marL="3624483" indent="-241632" defTabSz="1016868" eaLnBrk="0" fontAlgn="base" hangingPunct="0">
              <a:spcBef>
                <a:spcPct val="0"/>
              </a:spcBef>
              <a:spcAft>
                <a:spcPct val="0"/>
              </a:spcAft>
              <a:defRPr sz="2500">
                <a:solidFill>
                  <a:schemeClr val="tx1"/>
                </a:solidFill>
                <a:latin typeface="Abadi MT Condensed" pitchFamily="34" charset="0"/>
              </a:defRPr>
            </a:lvl8pPr>
            <a:lvl9pPr marL="4107747" indent="-241632" defTabSz="1016868" eaLnBrk="0" fontAlgn="base" hangingPunct="0">
              <a:spcBef>
                <a:spcPct val="0"/>
              </a:spcBef>
              <a:spcAft>
                <a:spcPct val="0"/>
              </a:spcAft>
              <a:defRPr sz="2500">
                <a:solidFill>
                  <a:schemeClr val="tx1"/>
                </a:solidFill>
                <a:latin typeface="Abadi MT Condensed" pitchFamily="34" charset="0"/>
              </a:defRPr>
            </a:lvl9pPr>
          </a:lstStyle>
          <a:p>
            <a:fld id="{4C138E93-5A5F-4DE1-B9D4-EC91A3BB7608}" type="slidenum">
              <a:rPr lang="en-US" altLang="en-US" sz="1100"/>
              <a:pPr/>
              <a:t>29</a:t>
            </a:fld>
            <a:endParaRPr lang="en-US" altLang="en-US" sz="1100" dirty="0"/>
          </a:p>
        </p:txBody>
      </p:sp>
    </p:spTree>
    <p:extLst>
      <p:ext uri="{BB962C8B-B14F-4D97-AF65-F5344CB8AC3E}">
        <p14:creationId xmlns:p14="http://schemas.microsoft.com/office/powerpoint/2010/main" val="2390760303"/>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defTabSz="984852">
              <a:defRPr/>
            </a:pPr>
            <a:fld id="{492531C7-A9EE-4BCC-A0B5-935497229500}" type="slidenum">
              <a:rPr lang="en-US">
                <a:solidFill>
                  <a:prstClr val="black"/>
                </a:solidFill>
                <a:latin typeface="Calibri" panose="020F0502020204030204"/>
              </a:rPr>
              <a:pPr defTabSz="984852">
                <a:defRPr/>
              </a:pPr>
              <a:t>30</a:t>
            </a:fld>
            <a:endParaRPr lang="en-US" dirty="0">
              <a:solidFill>
                <a:prstClr val="black"/>
              </a:solidFill>
              <a:latin typeface="Calibri" panose="020F0502020204030204"/>
            </a:endParaRPr>
          </a:p>
        </p:txBody>
      </p:sp>
    </p:spTree>
    <p:extLst>
      <p:ext uri="{BB962C8B-B14F-4D97-AF65-F5344CB8AC3E}">
        <p14:creationId xmlns:p14="http://schemas.microsoft.com/office/powerpoint/2010/main" val="938597040"/>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Subtitle 2">
            <a:extLst>
              <a:ext uri="{FF2B5EF4-FFF2-40B4-BE49-F238E27FC236}">
                <a16:creationId xmlns:a16="http://schemas.microsoft.com/office/drawing/2014/main" id="{4FC73EC4-0299-014F-AB63-5613D710FC09}"/>
              </a:ext>
            </a:extLst>
          </p:cNvPr>
          <p:cNvSpPr>
            <a:spLocks noGrp="1"/>
          </p:cNvSpPr>
          <p:nvPr>
            <p:ph type="subTitle" idx="1" hasCustomPrompt="1"/>
          </p:nvPr>
        </p:nvSpPr>
        <p:spPr>
          <a:xfrm>
            <a:off x="567848" y="4259562"/>
            <a:ext cx="11056306" cy="590931"/>
          </a:xfrm>
          <a:prstGeom prst="rect">
            <a:avLst/>
          </a:prstGeom>
        </p:spPr>
        <p:txBody>
          <a:bodyPr>
            <a:spAutoFit/>
          </a:bodyPr>
          <a:lstStyle>
            <a:lvl1pPr marL="0" indent="0" algn="ctr">
              <a:buNone/>
              <a:defRPr sz="3600" b="1">
                <a:solidFill>
                  <a:srgbClr val="63666A"/>
                </a:solidFill>
                <a:latin typeface="Rubik" pitchFamily="2" charset="-79"/>
                <a:cs typeface="Rubik" pitchFamily="2" charset="-79"/>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SUBHEAD (OR NAME OF PRESENTER)</a:t>
            </a:r>
          </a:p>
        </p:txBody>
      </p:sp>
      <p:sp>
        <p:nvSpPr>
          <p:cNvPr id="2" name="Title 1">
            <a:extLst>
              <a:ext uri="{FF2B5EF4-FFF2-40B4-BE49-F238E27FC236}">
                <a16:creationId xmlns:a16="http://schemas.microsoft.com/office/drawing/2014/main" id="{B308BFFB-A540-6648-9625-4836B62317FE}"/>
              </a:ext>
            </a:extLst>
          </p:cNvPr>
          <p:cNvSpPr>
            <a:spLocks noGrp="1"/>
          </p:cNvSpPr>
          <p:nvPr>
            <p:ph type="ctrTitle" hasCustomPrompt="1"/>
          </p:nvPr>
        </p:nvSpPr>
        <p:spPr>
          <a:xfrm>
            <a:off x="567847" y="3043783"/>
            <a:ext cx="11072483" cy="1311128"/>
          </a:xfrm>
          <a:prstGeom prst="rect">
            <a:avLst/>
          </a:prstGeom>
        </p:spPr>
        <p:txBody>
          <a:bodyPr wrap="square" anchor="b">
            <a:spAutoFit/>
          </a:bodyPr>
          <a:lstStyle>
            <a:lvl1pPr algn="ctr">
              <a:defRPr sz="8800">
                <a:solidFill>
                  <a:srgbClr val="FA6400"/>
                </a:solidFill>
                <a:latin typeface="Fjalla One" panose="02000506040000020004" pitchFamily="2" charset="0"/>
              </a:defRPr>
            </a:lvl1pPr>
          </a:lstStyle>
          <a:p>
            <a:r>
              <a:rPr lang="en-US" dirty="0"/>
              <a:t>PRESENTATION TITLE</a:t>
            </a:r>
          </a:p>
        </p:txBody>
      </p:sp>
    </p:spTree>
    <p:extLst>
      <p:ext uri="{BB962C8B-B14F-4D97-AF65-F5344CB8AC3E}">
        <p14:creationId xmlns:p14="http://schemas.microsoft.com/office/powerpoint/2010/main" val="407982358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Section Title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B1ED3AAD-09E2-A747-BEB2-217BD214D44B}"/>
              </a:ext>
            </a:extLst>
          </p:cNvPr>
          <p:cNvSpPr>
            <a:spLocks noGrp="1"/>
          </p:cNvSpPr>
          <p:nvPr>
            <p:ph type="title" hasCustomPrompt="1"/>
          </p:nvPr>
        </p:nvSpPr>
        <p:spPr>
          <a:xfrm>
            <a:off x="838200" y="3053009"/>
            <a:ext cx="10515600" cy="964880"/>
          </a:xfrm>
          <a:prstGeom prst="rect">
            <a:avLst/>
          </a:prstGeom>
        </p:spPr>
        <p:txBody>
          <a:bodyPr anchor="ctr" anchorCtr="0">
            <a:spAutoFit/>
          </a:bodyPr>
          <a:lstStyle>
            <a:lvl1pPr algn="ctr">
              <a:defRPr sz="6300">
                <a:solidFill>
                  <a:srgbClr val="FA6400"/>
                </a:solidFill>
                <a:latin typeface="Fjalla One" panose="02000506040000020004" pitchFamily="2" charset="0"/>
              </a:defRPr>
            </a:lvl1pPr>
          </a:lstStyle>
          <a:p>
            <a:r>
              <a:rPr lang="en-US" dirty="0"/>
              <a:t>SECTION TITLE</a:t>
            </a:r>
          </a:p>
        </p:txBody>
      </p:sp>
      <p:pic>
        <p:nvPicPr>
          <p:cNvPr id="5" name="Picture 4" descr="Shape&#10;&#10;Description automatically generated with medium confidence">
            <a:extLst>
              <a:ext uri="{FF2B5EF4-FFF2-40B4-BE49-F238E27FC236}">
                <a16:creationId xmlns:a16="http://schemas.microsoft.com/office/drawing/2014/main" id="{50D51477-2F8D-4BFF-8076-ADBDAB4A20A7}"/>
              </a:ext>
            </a:extLst>
          </p:cNvPr>
          <p:cNvPicPr>
            <a:picLocks noChangeAspect="1"/>
          </p:cNvPicPr>
          <p:nvPr userDrawn="1"/>
        </p:nvPicPr>
        <p:blipFill>
          <a:blip r:embed="rId3"/>
          <a:stretch>
            <a:fillRect/>
          </a:stretch>
        </p:blipFill>
        <p:spPr>
          <a:xfrm>
            <a:off x="5462650" y="467966"/>
            <a:ext cx="5786402" cy="720099"/>
          </a:xfrm>
          <a:prstGeom prst="rect">
            <a:avLst/>
          </a:prstGeom>
        </p:spPr>
      </p:pic>
    </p:spTree>
    <p:extLst>
      <p:ext uri="{BB962C8B-B14F-4D97-AF65-F5344CB8AC3E}">
        <p14:creationId xmlns:p14="http://schemas.microsoft.com/office/powerpoint/2010/main" val="47052323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Section Title and Tex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12" name="Text Placeholder 2">
            <a:extLst>
              <a:ext uri="{FF2B5EF4-FFF2-40B4-BE49-F238E27FC236}">
                <a16:creationId xmlns:a16="http://schemas.microsoft.com/office/drawing/2014/main" id="{80357591-DF94-F04C-8778-C524500B3CAB}"/>
              </a:ext>
            </a:extLst>
          </p:cNvPr>
          <p:cNvSpPr>
            <a:spLocks noGrp="1"/>
          </p:cNvSpPr>
          <p:nvPr>
            <p:ph type="body" idx="1" hasCustomPrompt="1"/>
          </p:nvPr>
        </p:nvSpPr>
        <p:spPr>
          <a:xfrm>
            <a:off x="570263" y="1324869"/>
            <a:ext cx="5661204" cy="424732"/>
          </a:xfrm>
          <a:prstGeom prst="rect">
            <a:avLst/>
          </a:prstGeom>
        </p:spPr>
        <p:txBody>
          <a:bodyPr wrap="square" anchor="b">
            <a:spAutoFit/>
          </a:bodyPr>
          <a:lstStyle>
            <a:lvl1pPr marL="0" indent="0">
              <a:buNone/>
              <a:defRPr sz="2400" b="1">
                <a:solidFill>
                  <a:srgbClr val="63666A"/>
                </a:solidFill>
                <a:latin typeface="Roboto" panose="02000000000000000000" pitchFamily="2" charset="0"/>
                <a:ea typeface="Roboto" panose="02000000000000000000" pitchFamily="2"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SECTION SUBHEAD</a:t>
            </a:r>
          </a:p>
        </p:txBody>
      </p:sp>
      <p:sp>
        <p:nvSpPr>
          <p:cNvPr id="10" name="Content Placeholder 2">
            <a:extLst>
              <a:ext uri="{FF2B5EF4-FFF2-40B4-BE49-F238E27FC236}">
                <a16:creationId xmlns:a16="http://schemas.microsoft.com/office/drawing/2014/main" id="{033CE190-C0EA-DB4A-9A72-8482C8BC5C3B}"/>
              </a:ext>
            </a:extLst>
          </p:cNvPr>
          <p:cNvSpPr>
            <a:spLocks noGrp="1"/>
          </p:cNvSpPr>
          <p:nvPr>
            <p:ph sz="half" idx="10" hasCustomPrompt="1"/>
          </p:nvPr>
        </p:nvSpPr>
        <p:spPr>
          <a:xfrm>
            <a:off x="876822" y="1861889"/>
            <a:ext cx="10734803" cy="3518912"/>
          </a:xfrm>
          <a:prstGeom prst="rect">
            <a:avLst/>
          </a:prstGeom>
        </p:spPr>
        <p:txBody>
          <a:bodyPr>
            <a:spAutoFit/>
          </a:bodyPr>
          <a:lstStyle>
            <a:lvl1pPr marL="0" indent="0">
              <a:lnSpc>
                <a:spcPct val="125000"/>
              </a:lnSpc>
              <a:buNone/>
              <a:defRPr sz="1800">
                <a:latin typeface="Roboto" panose="02000000000000000000" pitchFamily="2" charset="0"/>
                <a:ea typeface="Roboto" panose="02000000000000000000" pitchFamily="2" charset="0"/>
              </a:defRPr>
            </a:lvl1pPr>
            <a:lvl2pPr marL="685800" indent="-228600">
              <a:buFont typeface="Arial" panose="020B0604020202020204" pitchFamily="34" charset="0"/>
              <a:buChar char="•"/>
              <a:defRPr sz="1800">
                <a:latin typeface="Roboto" panose="02000000000000000000" pitchFamily="2" charset="0"/>
                <a:ea typeface="Roboto" panose="02000000000000000000" pitchFamily="2" charset="0"/>
              </a:defRPr>
            </a:lvl2pPr>
            <a:lvl3pPr>
              <a:lnSpc>
                <a:spcPct val="125000"/>
              </a:lnSpc>
              <a:defRPr sz="1800">
                <a:latin typeface="Roboto" panose="02000000000000000000" pitchFamily="2" charset="0"/>
                <a:ea typeface="Roboto" panose="02000000000000000000" pitchFamily="2" charset="0"/>
              </a:defRPr>
            </a:lvl3pPr>
            <a:lvl4pPr>
              <a:defRPr sz="1800">
                <a:latin typeface="Roboto" panose="02000000000000000000" pitchFamily="2" charset="0"/>
                <a:ea typeface="Roboto" panose="02000000000000000000" pitchFamily="2" charset="0"/>
              </a:defRPr>
            </a:lvl4pPr>
            <a:lvl5pPr>
              <a:defRPr sz="1800">
                <a:latin typeface="Roboto" panose="02000000000000000000" pitchFamily="2" charset="0"/>
                <a:ea typeface="Roboto" panose="02000000000000000000" pitchFamily="2" charset="0"/>
              </a:defRPr>
            </a:lvl5pPr>
          </a:lstStyle>
          <a:p>
            <a:r>
              <a:rPr lang="en-US" dirty="0"/>
              <a:t>Body copy goes here. Lorem ipsum dolor sit </a:t>
            </a:r>
            <a:r>
              <a:rPr lang="en-US" dirty="0" err="1"/>
              <a:t>amet</a:t>
            </a:r>
            <a:r>
              <a:rPr lang="en-US" dirty="0"/>
              <a:t>, </a:t>
            </a:r>
            <a:r>
              <a:rPr lang="en-US" dirty="0" err="1"/>
              <a:t>consectetur</a:t>
            </a:r>
            <a:r>
              <a:rPr lang="en-US" dirty="0"/>
              <a:t> </a:t>
            </a:r>
            <a:r>
              <a:rPr lang="en-US" dirty="0" err="1"/>
              <a:t>adipiscing</a:t>
            </a:r>
            <a:r>
              <a:rPr lang="en-US" dirty="0"/>
              <a:t> </a:t>
            </a:r>
            <a:r>
              <a:rPr lang="en-US" dirty="0" err="1"/>
              <a:t>elit</a:t>
            </a:r>
            <a:r>
              <a:rPr lang="en-US" dirty="0"/>
              <a:t>, sed do </a:t>
            </a:r>
            <a:r>
              <a:rPr lang="en-US" dirty="0" err="1"/>
              <a:t>eiusmod</a:t>
            </a:r>
            <a:r>
              <a:rPr lang="en-US" dirty="0"/>
              <a:t> </a:t>
            </a:r>
            <a:r>
              <a:rPr lang="en-US" dirty="0" err="1"/>
              <a:t>tempor</a:t>
            </a:r>
            <a:r>
              <a:rPr lang="en-US" dirty="0"/>
              <a:t> </a:t>
            </a:r>
            <a:r>
              <a:rPr lang="en-US" dirty="0" err="1"/>
              <a:t>incididunt</a:t>
            </a:r>
            <a:r>
              <a:rPr lang="en-US" dirty="0"/>
              <a:t> </a:t>
            </a:r>
            <a:r>
              <a:rPr lang="en-US" dirty="0" err="1"/>
              <a:t>ut</a:t>
            </a:r>
            <a:r>
              <a:rPr lang="en-US" dirty="0"/>
              <a:t> </a:t>
            </a:r>
            <a:r>
              <a:rPr lang="en-US" dirty="0" err="1"/>
              <a:t>labore</a:t>
            </a:r>
            <a:r>
              <a:rPr lang="en-US" dirty="0"/>
              <a:t> et dolore magna </a:t>
            </a:r>
            <a:r>
              <a:rPr lang="en-US" dirty="0" err="1"/>
              <a:t>aliqua</a:t>
            </a:r>
            <a:r>
              <a:rPr lang="en-US" dirty="0"/>
              <a:t>. Ut </a:t>
            </a:r>
            <a:r>
              <a:rPr lang="en-US" dirty="0" err="1"/>
              <a:t>enim</a:t>
            </a:r>
            <a:r>
              <a:rPr lang="en-US" dirty="0"/>
              <a:t> ad minim </a:t>
            </a:r>
            <a:r>
              <a:rPr lang="en-US" dirty="0" err="1"/>
              <a:t>veniam</a:t>
            </a:r>
            <a:r>
              <a:rPr lang="en-US" dirty="0"/>
              <a:t>, </a:t>
            </a:r>
            <a:r>
              <a:rPr lang="en-US" dirty="0" err="1"/>
              <a:t>quis</a:t>
            </a:r>
            <a:r>
              <a:rPr lang="en-US" dirty="0"/>
              <a:t> </a:t>
            </a:r>
            <a:r>
              <a:rPr lang="en-US" dirty="0" err="1"/>
              <a:t>nostrud</a:t>
            </a:r>
            <a:r>
              <a:rPr lang="en-US" dirty="0"/>
              <a:t> exercitation </a:t>
            </a:r>
            <a:r>
              <a:rPr lang="en-US" dirty="0" err="1"/>
              <a:t>ullamco</a:t>
            </a:r>
            <a:r>
              <a:rPr lang="en-US" dirty="0"/>
              <a:t> </a:t>
            </a:r>
            <a:r>
              <a:rPr lang="en-US" dirty="0" err="1"/>
              <a:t>laboris</a:t>
            </a:r>
            <a:r>
              <a:rPr lang="en-US" dirty="0"/>
              <a:t> nisi </a:t>
            </a:r>
            <a:r>
              <a:rPr lang="en-US" dirty="0" err="1"/>
              <a:t>ut</a:t>
            </a:r>
            <a:r>
              <a:rPr lang="en-US" dirty="0"/>
              <a:t> </a:t>
            </a:r>
            <a:r>
              <a:rPr lang="en-US" dirty="0" err="1"/>
              <a:t>aliquip</a:t>
            </a:r>
            <a:r>
              <a:rPr lang="en-US" dirty="0"/>
              <a:t> ex </a:t>
            </a:r>
            <a:r>
              <a:rPr lang="en-US" dirty="0" err="1"/>
              <a:t>ea</a:t>
            </a:r>
            <a:r>
              <a:rPr lang="en-US" dirty="0"/>
              <a:t> </a:t>
            </a:r>
            <a:r>
              <a:rPr lang="en-US" dirty="0" err="1"/>
              <a:t>commodo</a:t>
            </a:r>
            <a:r>
              <a:rPr lang="en-US" dirty="0"/>
              <a:t> </a:t>
            </a:r>
            <a:r>
              <a:rPr lang="en-US" dirty="0" err="1"/>
              <a:t>consequat</a:t>
            </a:r>
            <a:r>
              <a:rPr lang="en-US" dirty="0"/>
              <a:t>. Duis </a:t>
            </a:r>
            <a:r>
              <a:rPr lang="en-US" dirty="0" err="1"/>
              <a:t>aute</a:t>
            </a:r>
            <a:r>
              <a:rPr lang="en-US" dirty="0"/>
              <a:t> </a:t>
            </a:r>
            <a:r>
              <a:rPr lang="en-US" dirty="0" err="1"/>
              <a:t>irure</a:t>
            </a:r>
            <a:r>
              <a:rPr lang="en-US" dirty="0"/>
              <a:t> dolor in </a:t>
            </a:r>
            <a:r>
              <a:rPr lang="en-US" dirty="0" err="1"/>
              <a:t>reprehenderit</a:t>
            </a:r>
            <a:r>
              <a:rPr lang="en-US" dirty="0"/>
              <a:t> in </a:t>
            </a:r>
            <a:r>
              <a:rPr lang="en-US" dirty="0" err="1"/>
              <a:t>voluptate</a:t>
            </a:r>
            <a:r>
              <a:rPr lang="en-US" dirty="0"/>
              <a:t> </a:t>
            </a:r>
            <a:r>
              <a:rPr lang="en-US" dirty="0" err="1"/>
              <a:t>velit</a:t>
            </a:r>
            <a:r>
              <a:rPr lang="en-US" dirty="0"/>
              <a:t> </a:t>
            </a:r>
            <a:r>
              <a:rPr lang="en-US" dirty="0" err="1"/>
              <a:t>esse</a:t>
            </a:r>
            <a:r>
              <a:rPr lang="en-US" dirty="0"/>
              <a:t> </a:t>
            </a:r>
            <a:r>
              <a:rPr lang="en-US" dirty="0" err="1"/>
              <a:t>cillum</a:t>
            </a:r>
            <a:r>
              <a:rPr lang="en-US" dirty="0"/>
              <a:t> dolore </a:t>
            </a:r>
            <a:r>
              <a:rPr lang="en-US" dirty="0" err="1"/>
              <a:t>eu</a:t>
            </a:r>
            <a:r>
              <a:rPr lang="en-US" dirty="0"/>
              <a:t> </a:t>
            </a:r>
            <a:r>
              <a:rPr lang="en-US" dirty="0" err="1"/>
              <a:t>fugiat</a:t>
            </a:r>
            <a:r>
              <a:rPr lang="en-US" dirty="0"/>
              <a:t> </a:t>
            </a:r>
            <a:r>
              <a:rPr lang="en-US" dirty="0" err="1"/>
              <a:t>nulla</a:t>
            </a:r>
            <a:r>
              <a:rPr lang="en-US" dirty="0"/>
              <a:t> </a:t>
            </a:r>
            <a:r>
              <a:rPr lang="en-US" dirty="0" err="1"/>
              <a:t>pariature</a:t>
            </a:r>
            <a:r>
              <a:rPr lang="en-US" dirty="0"/>
              <a:t>.</a:t>
            </a:r>
          </a:p>
          <a:p>
            <a:r>
              <a:rPr lang="en-US" dirty="0"/>
              <a:t>	</a:t>
            </a:r>
          </a:p>
          <a:p>
            <a:pPr marL="971550" lvl="1" indent="-285750"/>
            <a:r>
              <a:rPr lang="en-US" dirty="0"/>
              <a:t>Opening slide</a:t>
            </a:r>
          </a:p>
          <a:p>
            <a:pPr marL="971550" lvl="1" indent="-285750"/>
            <a:r>
              <a:rPr lang="en-US" dirty="0"/>
              <a:t>Opening slide</a:t>
            </a:r>
          </a:p>
          <a:p>
            <a:pPr marL="971550" lvl="1" indent="-285750"/>
            <a:r>
              <a:rPr lang="en-US" dirty="0"/>
              <a:t>Opening slide</a:t>
            </a:r>
          </a:p>
          <a:p>
            <a:pPr marL="971550" lvl="1" indent="-285750"/>
            <a:r>
              <a:rPr lang="en-US" dirty="0"/>
              <a:t>Opening slide</a:t>
            </a:r>
          </a:p>
          <a:p>
            <a:pPr marL="971550" lvl="1" indent="-285750"/>
            <a:r>
              <a:rPr lang="en-US" dirty="0"/>
              <a:t>Opening slide</a:t>
            </a:r>
          </a:p>
        </p:txBody>
      </p:sp>
      <p:sp>
        <p:nvSpPr>
          <p:cNvPr id="2" name="Title 1">
            <a:extLst>
              <a:ext uri="{FF2B5EF4-FFF2-40B4-BE49-F238E27FC236}">
                <a16:creationId xmlns:a16="http://schemas.microsoft.com/office/drawing/2014/main" id="{FE5169D8-0C4B-4C49-954B-B50510DC9193}"/>
              </a:ext>
            </a:extLst>
          </p:cNvPr>
          <p:cNvSpPr>
            <a:spLocks noGrp="1"/>
          </p:cNvSpPr>
          <p:nvPr>
            <p:ph type="title" hasCustomPrompt="1"/>
          </p:nvPr>
        </p:nvSpPr>
        <p:spPr>
          <a:xfrm>
            <a:off x="587429" y="601759"/>
            <a:ext cx="10515600" cy="757130"/>
          </a:xfrm>
          <a:prstGeom prst="rect">
            <a:avLst/>
          </a:prstGeom>
        </p:spPr>
        <p:txBody>
          <a:bodyPr anchor="b">
            <a:spAutoFit/>
          </a:bodyPr>
          <a:lstStyle>
            <a:lvl1pPr>
              <a:defRPr sz="4800">
                <a:solidFill>
                  <a:srgbClr val="FA6400"/>
                </a:solidFill>
                <a:latin typeface="Fjalla One" panose="02000506040000020004" pitchFamily="2" charset="0"/>
              </a:defRPr>
            </a:lvl1pPr>
          </a:lstStyle>
          <a:p>
            <a:r>
              <a:rPr lang="en-US" dirty="0"/>
              <a:t>SECTION TITLE</a:t>
            </a:r>
          </a:p>
        </p:txBody>
      </p:sp>
      <p:grpSp>
        <p:nvGrpSpPr>
          <p:cNvPr id="8" name="Group 7">
            <a:extLst>
              <a:ext uri="{FF2B5EF4-FFF2-40B4-BE49-F238E27FC236}">
                <a16:creationId xmlns:a16="http://schemas.microsoft.com/office/drawing/2014/main" id="{7F8F64D5-8B71-9026-644D-CA093C44AE17}"/>
              </a:ext>
            </a:extLst>
          </p:cNvPr>
          <p:cNvGrpSpPr/>
          <p:nvPr userDrawn="1"/>
        </p:nvGrpSpPr>
        <p:grpSpPr>
          <a:xfrm>
            <a:off x="6797841" y="5631805"/>
            <a:ext cx="4704347" cy="624435"/>
            <a:chOff x="7561781" y="5631806"/>
            <a:chExt cx="4049844" cy="503990"/>
          </a:xfrm>
        </p:grpSpPr>
        <p:sp>
          <p:nvSpPr>
            <p:cNvPr id="9" name="Rectangle 8">
              <a:extLst>
                <a:ext uri="{FF2B5EF4-FFF2-40B4-BE49-F238E27FC236}">
                  <a16:creationId xmlns:a16="http://schemas.microsoft.com/office/drawing/2014/main" id="{A2928898-2D37-1C6D-6183-5AEFD81B2FF2}"/>
                </a:ext>
              </a:extLst>
            </p:cNvPr>
            <p:cNvSpPr/>
            <p:nvPr userDrawn="1"/>
          </p:nvSpPr>
          <p:spPr>
            <a:xfrm>
              <a:off x="7561781" y="5631806"/>
              <a:ext cx="4049844" cy="50399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1" name="Picture 10" descr="Shape&#10;&#10;Description automatically generated with medium confidence">
              <a:extLst>
                <a:ext uri="{FF2B5EF4-FFF2-40B4-BE49-F238E27FC236}">
                  <a16:creationId xmlns:a16="http://schemas.microsoft.com/office/drawing/2014/main" id="{6E7E9046-6743-93B0-2902-694B10E896E3}"/>
                </a:ext>
              </a:extLst>
            </p:cNvPr>
            <p:cNvPicPr>
              <a:picLocks noChangeAspect="1"/>
            </p:cNvPicPr>
            <p:nvPr userDrawn="1"/>
          </p:nvPicPr>
          <p:blipFill>
            <a:blip r:embed="rId3"/>
            <a:stretch>
              <a:fillRect/>
            </a:stretch>
          </p:blipFill>
          <p:spPr>
            <a:xfrm>
              <a:off x="7561781" y="5631806"/>
              <a:ext cx="4049844" cy="503990"/>
            </a:xfrm>
            <a:prstGeom prst="rect">
              <a:avLst/>
            </a:prstGeom>
          </p:spPr>
        </p:pic>
      </p:grpSp>
    </p:spTree>
    <p:extLst>
      <p:ext uri="{BB962C8B-B14F-4D97-AF65-F5344CB8AC3E}">
        <p14:creationId xmlns:p14="http://schemas.microsoft.com/office/powerpoint/2010/main" val="203292550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ext Only">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11" name="Content Placeholder 2">
            <a:extLst>
              <a:ext uri="{FF2B5EF4-FFF2-40B4-BE49-F238E27FC236}">
                <a16:creationId xmlns:a16="http://schemas.microsoft.com/office/drawing/2014/main" id="{8096A88D-F1ED-8F4E-A2DC-09215CE12197}"/>
              </a:ext>
            </a:extLst>
          </p:cNvPr>
          <p:cNvSpPr>
            <a:spLocks noGrp="1"/>
          </p:cNvSpPr>
          <p:nvPr>
            <p:ph sz="half" idx="11" hasCustomPrompt="1"/>
          </p:nvPr>
        </p:nvSpPr>
        <p:spPr>
          <a:xfrm>
            <a:off x="876822" y="1116819"/>
            <a:ext cx="10734803" cy="4145750"/>
          </a:xfrm>
          <a:prstGeom prst="rect">
            <a:avLst/>
          </a:prstGeom>
        </p:spPr>
        <p:txBody>
          <a:bodyPr>
            <a:spAutoFit/>
          </a:bodyPr>
          <a:lstStyle>
            <a:lvl1pPr marL="0" indent="0">
              <a:lnSpc>
                <a:spcPct val="125000"/>
              </a:lnSpc>
              <a:buNone/>
              <a:defRPr sz="1800">
                <a:latin typeface="Roboto" panose="02000000000000000000" pitchFamily="2" charset="0"/>
                <a:ea typeface="Roboto" panose="02000000000000000000" pitchFamily="2" charset="0"/>
              </a:defRPr>
            </a:lvl1pPr>
            <a:lvl2pPr marL="685800" indent="-228600">
              <a:buFont typeface="Arial" panose="020B0604020202020204" pitchFamily="34" charset="0"/>
              <a:buChar char="•"/>
              <a:defRPr sz="1800">
                <a:latin typeface="Roboto" panose="02000000000000000000" pitchFamily="2" charset="0"/>
                <a:ea typeface="Roboto" panose="02000000000000000000" pitchFamily="2" charset="0"/>
              </a:defRPr>
            </a:lvl2pPr>
            <a:lvl3pPr>
              <a:lnSpc>
                <a:spcPct val="125000"/>
              </a:lnSpc>
              <a:defRPr sz="1800">
                <a:latin typeface="Roboto" panose="02000000000000000000" pitchFamily="2" charset="0"/>
                <a:ea typeface="Roboto" panose="02000000000000000000" pitchFamily="2" charset="0"/>
              </a:defRPr>
            </a:lvl3pPr>
            <a:lvl4pPr>
              <a:defRPr sz="1800">
                <a:latin typeface="Roboto" panose="02000000000000000000" pitchFamily="2" charset="0"/>
                <a:ea typeface="Roboto" panose="02000000000000000000" pitchFamily="2" charset="0"/>
              </a:defRPr>
            </a:lvl4pPr>
            <a:lvl5pPr>
              <a:defRPr sz="1800">
                <a:latin typeface="Roboto" panose="02000000000000000000" pitchFamily="2" charset="0"/>
                <a:ea typeface="Roboto" panose="02000000000000000000" pitchFamily="2" charset="0"/>
              </a:defRPr>
            </a:lvl5pPr>
          </a:lstStyle>
          <a:p>
            <a:r>
              <a:rPr lang="en-US" dirty="0"/>
              <a:t>Body copy goes here. Lorem ipsum dolor sit </a:t>
            </a:r>
            <a:r>
              <a:rPr lang="en-US" dirty="0" err="1"/>
              <a:t>amet</a:t>
            </a:r>
            <a:r>
              <a:rPr lang="en-US" dirty="0"/>
              <a:t>, </a:t>
            </a:r>
            <a:r>
              <a:rPr lang="en-US" dirty="0" err="1"/>
              <a:t>consectetur</a:t>
            </a:r>
            <a:r>
              <a:rPr lang="en-US" dirty="0"/>
              <a:t> </a:t>
            </a:r>
            <a:r>
              <a:rPr lang="en-US" dirty="0" err="1"/>
              <a:t>adipiscing</a:t>
            </a:r>
            <a:r>
              <a:rPr lang="en-US" dirty="0"/>
              <a:t> </a:t>
            </a:r>
            <a:r>
              <a:rPr lang="en-US" dirty="0" err="1"/>
              <a:t>elit</a:t>
            </a:r>
            <a:r>
              <a:rPr lang="en-US" dirty="0"/>
              <a:t>, sed do </a:t>
            </a:r>
            <a:r>
              <a:rPr lang="en-US" dirty="0" err="1"/>
              <a:t>eiusmod</a:t>
            </a:r>
            <a:r>
              <a:rPr lang="en-US" dirty="0"/>
              <a:t> </a:t>
            </a:r>
            <a:r>
              <a:rPr lang="en-US" dirty="0" err="1"/>
              <a:t>tempor</a:t>
            </a:r>
            <a:r>
              <a:rPr lang="en-US" dirty="0"/>
              <a:t> </a:t>
            </a:r>
            <a:r>
              <a:rPr lang="en-US" dirty="0" err="1"/>
              <a:t>incididunt</a:t>
            </a:r>
            <a:r>
              <a:rPr lang="en-US" dirty="0"/>
              <a:t> </a:t>
            </a:r>
            <a:r>
              <a:rPr lang="en-US" dirty="0" err="1"/>
              <a:t>ut</a:t>
            </a:r>
            <a:r>
              <a:rPr lang="en-US" dirty="0"/>
              <a:t> </a:t>
            </a:r>
            <a:r>
              <a:rPr lang="en-US" dirty="0" err="1"/>
              <a:t>labore</a:t>
            </a:r>
            <a:r>
              <a:rPr lang="en-US" dirty="0"/>
              <a:t> et dolore magna </a:t>
            </a:r>
            <a:r>
              <a:rPr lang="en-US" dirty="0" err="1"/>
              <a:t>aliqua</a:t>
            </a:r>
            <a:r>
              <a:rPr lang="en-US" dirty="0"/>
              <a:t>. Ut </a:t>
            </a:r>
            <a:r>
              <a:rPr lang="en-US" dirty="0" err="1"/>
              <a:t>enim</a:t>
            </a:r>
            <a:r>
              <a:rPr lang="en-US" dirty="0"/>
              <a:t> ad minim </a:t>
            </a:r>
            <a:r>
              <a:rPr lang="en-US" dirty="0" err="1"/>
              <a:t>veniam</a:t>
            </a:r>
            <a:r>
              <a:rPr lang="en-US" dirty="0"/>
              <a:t>, </a:t>
            </a:r>
            <a:r>
              <a:rPr lang="en-US" dirty="0" err="1"/>
              <a:t>quis</a:t>
            </a:r>
            <a:r>
              <a:rPr lang="en-US" dirty="0"/>
              <a:t> </a:t>
            </a:r>
            <a:r>
              <a:rPr lang="en-US" dirty="0" err="1"/>
              <a:t>nostrud</a:t>
            </a:r>
            <a:r>
              <a:rPr lang="en-US" dirty="0"/>
              <a:t> exercitation </a:t>
            </a:r>
            <a:r>
              <a:rPr lang="en-US" dirty="0" err="1"/>
              <a:t>ullamco</a:t>
            </a:r>
            <a:r>
              <a:rPr lang="en-US" dirty="0"/>
              <a:t> </a:t>
            </a:r>
            <a:r>
              <a:rPr lang="en-US" dirty="0" err="1"/>
              <a:t>laboris</a:t>
            </a:r>
            <a:r>
              <a:rPr lang="en-US" dirty="0"/>
              <a:t> nisi </a:t>
            </a:r>
            <a:r>
              <a:rPr lang="en-US" dirty="0" err="1"/>
              <a:t>ut</a:t>
            </a:r>
            <a:r>
              <a:rPr lang="en-US" dirty="0"/>
              <a:t> </a:t>
            </a:r>
            <a:r>
              <a:rPr lang="en-US" dirty="0" err="1"/>
              <a:t>aliquip</a:t>
            </a:r>
            <a:r>
              <a:rPr lang="en-US" dirty="0"/>
              <a:t> ex </a:t>
            </a:r>
            <a:r>
              <a:rPr lang="en-US" dirty="0" err="1"/>
              <a:t>ea</a:t>
            </a:r>
            <a:r>
              <a:rPr lang="en-US" dirty="0"/>
              <a:t> </a:t>
            </a:r>
            <a:r>
              <a:rPr lang="en-US" dirty="0" err="1"/>
              <a:t>commodo</a:t>
            </a:r>
            <a:r>
              <a:rPr lang="en-US" dirty="0"/>
              <a:t> </a:t>
            </a:r>
            <a:r>
              <a:rPr lang="en-US" dirty="0" err="1"/>
              <a:t>consequat</a:t>
            </a:r>
            <a:r>
              <a:rPr lang="en-US" dirty="0"/>
              <a:t>. Duis </a:t>
            </a:r>
            <a:r>
              <a:rPr lang="en-US" dirty="0" err="1"/>
              <a:t>aute</a:t>
            </a:r>
            <a:r>
              <a:rPr lang="en-US" dirty="0"/>
              <a:t> </a:t>
            </a:r>
            <a:r>
              <a:rPr lang="en-US" dirty="0" err="1"/>
              <a:t>irure</a:t>
            </a:r>
            <a:r>
              <a:rPr lang="en-US" dirty="0"/>
              <a:t> dolor in </a:t>
            </a:r>
            <a:r>
              <a:rPr lang="en-US" dirty="0" err="1"/>
              <a:t>reprehenderit</a:t>
            </a:r>
            <a:r>
              <a:rPr lang="en-US" dirty="0"/>
              <a:t> in </a:t>
            </a:r>
            <a:r>
              <a:rPr lang="en-US" dirty="0" err="1"/>
              <a:t>voluptate</a:t>
            </a:r>
            <a:r>
              <a:rPr lang="en-US" dirty="0"/>
              <a:t> </a:t>
            </a:r>
            <a:r>
              <a:rPr lang="en-US" dirty="0" err="1"/>
              <a:t>velit</a:t>
            </a:r>
            <a:r>
              <a:rPr lang="en-US" dirty="0"/>
              <a:t> </a:t>
            </a:r>
            <a:r>
              <a:rPr lang="en-US" dirty="0" err="1"/>
              <a:t>esse</a:t>
            </a:r>
            <a:r>
              <a:rPr lang="en-US" dirty="0"/>
              <a:t> </a:t>
            </a:r>
            <a:r>
              <a:rPr lang="en-US" dirty="0" err="1"/>
              <a:t>cillum</a:t>
            </a:r>
            <a:r>
              <a:rPr lang="en-US" dirty="0"/>
              <a:t> dolore </a:t>
            </a:r>
            <a:r>
              <a:rPr lang="en-US" dirty="0" err="1"/>
              <a:t>eu</a:t>
            </a:r>
            <a:r>
              <a:rPr lang="en-US" dirty="0"/>
              <a:t> </a:t>
            </a:r>
            <a:r>
              <a:rPr lang="en-US" dirty="0" err="1"/>
              <a:t>fugiat</a:t>
            </a:r>
            <a:r>
              <a:rPr lang="en-US" dirty="0"/>
              <a:t> </a:t>
            </a:r>
            <a:r>
              <a:rPr lang="en-US" dirty="0" err="1"/>
              <a:t>nulla</a:t>
            </a:r>
            <a:r>
              <a:rPr lang="en-US" dirty="0"/>
              <a:t> </a:t>
            </a:r>
            <a:r>
              <a:rPr lang="en-US" dirty="0" err="1"/>
              <a:t>pariature</a:t>
            </a:r>
            <a:r>
              <a:rPr lang="en-US" dirty="0"/>
              <a:t>.</a:t>
            </a:r>
          </a:p>
          <a:p>
            <a:r>
              <a:rPr lang="en-US" dirty="0"/>
              <a:t>	</a:t>
            </a:r>
          </a:p>
          <a:p>
            <a:pPr marL="971550" lvl="1" indent="-285750"/>
            <a:r>
              <a:rPr lang="en-US" dirty="0"/>
              <a:t>Secondary Slide</a:t>
            </a:r>
          </a:p>
          <a:p>
            <a:pPr marL="971550" lvl="1" indent="-285750"/>
            <a:r>
              <a:rPr lang="en-US" dirty="0"/>
              <a:t>Secondary Slide</a:t>
            </a:r>
          </a:p>
          <a:p>
            <a:pPr marL="971550" lvl="1" indent="-285750"/>
            <a:r>
              <a:rPr lang="en-US" dirty="0"/>
              <a:t>Secondary Slide</a:t>
            </a:r>
          </a:p>
          <a:p>
            <a:pPr marL="971550" lvl="1" indent="-285750"/>
            <a:r>
              <a:rPr lang="en-US" dirty="0"/>
              <a:t>Secondary Slide</a:t>
            </a:r>
          </a:p>
          <a:p>
            <a:pPr marL="971550" lvl="1" indent="-285750"/>
            <a:r>
              <a:rPr lang="en-US" dirty="0"/>
              <a:t>Secondary Slide</a:t>
            </a:r>
          </a:p>
          <a:p>
            <a:pPr marL="971550" lvl="1" indent="-285750"/>
            <a:r>
              <a:rPr lang="en-US" dirty="0"/>
              <a:t>Secondary Slide</a:t>
            </a:r>
          </a:p>
          <a:p>
            <a:pPr marL="971550" lvl="1" indent="-285750"/>
            <a:r>
              <a:rPr lang="en-US" dirty="0"/>
              <a:t>Secondary Slide</a:t>
            </a:r>
          </a:p>
        </p:txBody>
      </p:sp>
      <p:sp>
        <p:nvSpPr>
          <p:cNvPr id="10" name="Text Placeholder 2">
            <a:extLst>
              <a:ext uri="{FF2B5EF4-FFF2-40B4-BE49-F238E27FC236}">
                <a16:creationId xmlns:a16="http://schemas.microsoft.com/office/drawing/2014/main" id="{13416120-01A4-D449-8CDA-5B2C6366CAD4}"/>
              </a:ext>
            </a:extLst>
          </p:cNvPr>
          <p:cNvSpPr>
            <a:spLocks noGrp="1"/>
          </p:cNvSpPr>
          <p:nvPr>
            <p:ph type="body" idx="10" hasCustomPrompt="1"/>
          </p:nvPr>
        </p:nvSpPr>
        <p:spPr>
          <a:xfrm>
            <a:off x="570263" y="579801"/>
            <a:ext cx="5661204" cy="424732"/>
          </a:xfrm>
          <a:prstGeom prst="rect">
            <a:avLst/>
          </a:prstGeom>
        </p:spPr>
        <p:txBody>
          <a:bodyPr wrap="square" anchor="b">
            <a:spAutoFit/>
          </a:bodyPr>
          <a:lstStyle>
            <a:lvl1pPr marL="0" indent="0">
              <a:buNone/>
              <a:defRPr sz="2400" b="1">
                <a:solidFill>
                  <a:srgbClr val="63666A"/>
                </a:solidFill>
                <a:latin typeface="Roboto" panose="02000000000000000000" pitchFamily="2" charset="0"/>
                <a:ea typeface="Roboto" panose="02000000000000000000" pitchFamily="2"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SECTION SUBHEAD</a:t>
            </a:r>
          </a:p>
        </p:txBody>
      </p:sp>
      <p:grpSp>
        <p:nvGrpSpPr>
          <p:cNvPr id="2" name="Group 1">
            <a:extLst>
              <a:ext uri="{FF2B5EF4-FFF2-40B4-BE49-F238E27FC236}">
                <a16:creationId xmlns:a16="http://schemas.microsoft.com/office/drawing/2014/main" id="{82495879-0806-E8E5-F815-752F0538C876}"/>
              </a:ext>
            </a:extLst>
          </p:cNvPr>
          <p:cNvGrpSpPr/>
          <p:nvPr userDrawn="1"/>
        </p:nvGrpSpPr>
        <p:grpSpPr>
          <a:xfrm>
            <a:off x="6797841" y="5631805"/>
            <a:ext cx="4704347" cy="624435"/>
            <a:chOff x="7561781" y="5631806"/>
            <a:chExt cx="4049844" cy="503990"/>
          </a:xfrm>
        </p:grpSpPr>
        <p:sp>
          <p:nvSpPr>
            <p:cNvPr id="3" name="Rectangle 2">
              <a:extLst>
                <a:ext uri="{FF2B5EF4-FFF2-40B4-BE49-F238E27FC236}">
                  <a16:creationId xmlns:a16="http://schemas.microsoft.com/office/drawing/2014/main" id="{EF9853A4-0FE1-4A3E-AAE0-D482DA8BB3E2}"/>
                </a:ext>
              </a:extLst>
            </p:cNvPr>
            <p:cNvSpPr/>
            <p:nvPr userDrawn="1"/>
          </p:nvSpPr>
          <p:spPr>
            <a:xfrm>
              <a:off x="7561781" y="5631806"/>
              <a:ext cx="4049844" cy="50399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4" name="Picture 3" descr="Shape&#10;&#10;Description automatically generated with medium confidence">
              <a:extLst>
                <a:ext uri="{FF2B5EF4-FFF2-40B4-BE49-F238E27FC236}">
                  <a16:creationId xmlns:a16="http://schemas.microsoft.com/office/drawing/2014/main" id="{F9C835B5-FECB-A13D-1166-FDAB05A728E0}"/>
                </a:ext>
              </a:extLst>
            </p:cNvPr>
            <p:cNvPicPr>
              <a:picLocks noChangeAspect="1"/>
            </p:cNvPicPr>
            <p:nvPr userDrawn="1"/>
          </p:nvPicPr>
          <p:blipFill>
            <a:blip r:embed="rId3"/>
            <a:stretch>
              <a:fillRect/>
            </a:stretch>
          </p:blipFill>
          <p:spPr>
            <a:xfrm>
              <a:off x="7561781" y="5631806"/>
              <a:ext cx="4049844" cy="503990"/>
            </a:xfrm>
            <a:prstGeom prst="rect">
              <a:avLst/>
            </a:prstGeom>
          </p:spPr>
        </p:pic>
      </p:grpSp>
    </p:spTree>
    <p:extLst>
      <p:ext uri="{BB962C8B-B14F-4D97-AF65-F5344CB8AC3E}">
        <p14:creationId xmlns:p14="http://schemas.microsoft.com/office/powerpoint/2010/main" val="272391234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Image and Tex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14" name="Picture Placeholder 2">
            <a:extLst>
              <a:ext uri="{FF2B5EF4-FFF2-40B4-BE49-F238E27FC236}">
                <a16:creationId xmlns:a16="http://schemas.microsoft.com/office/drawing/2014/main" id="{CADEF8EF-A673-E042-9D45-AC94C7D34AA6}"/>
              </a:ext>
            </a:extLst>
          </p:cNvPr>
          <p:cNvSpPr>
            <a:spLocks noGrp="1"/>
          </p:cNvSpPr>
          <p:nvPr>
            <p:ph type="pic" idx="1"/>
          </p:nvPr>
        </p:nvSpPr>
        <p:spPr>
          <a:xfrm>
            <a:off x="988291" y="1115395"/>
            <a:ext cx="3888509" cy="4256705"/>
          </a:xfrm>
          <a:prstGeom prst="rect">
            <a:avLst/>
          </a:prstGeom>
        </p:spPr>
        <p:txBody>
          <a:bodyPr>
            <a:noAutofit/>
          </a:bodyPr>
          <a:lstStyle>
            <a:lvl1pPr marL="0" indent="0">
              <a:lnSpc>
                <a:spcPct val="125000"/>
              </a:lnSpc>
              <a:buNone/>
              <a:defRPr sz="1800">
                <a:latin typeface="Roboto" panose="02000000000000000000" pitchFamily="2" charset="0"/>
                <a:ea typeface="Roboto" panose="02000000000000000000" pitchFamily="2" charset="0"/>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a:t>Click icon to add picture</a:t>
            </a:r>
          </a:p>
        </p:txBody>
      </p:sp>
      <p:sp>
        <p:nvSpPr>
          <p:cNvPr id="12" name="Content Placeholder 2">
            <a:extLst>
              <a:ext uri="{FF2B5EF4-FFF2-40B4-BE49-F238E27FC236}">
                <a16:creationId xmlns:a16="http://schemas.microsoft.com/office/drawing/2014/main" id="{4C54B7F4-3267-B244-81F5-588AE0BC22CB}"/>
              </a:ext>
            </a:extLst>
          </p:cNvPr>
          <p:cNvSpPr>
            <a:spLocks noGrp="1"/>
          </p:cNvSpPr>
          <p:nvPr>
            <p:ph sz="half" idx="11" hasCustomPrompt="1"/>
          </p:nvPr>
        </p:nvSpPr>
        <p:spPr>
          <a:xfrm>
            <a:off x="5107708" y="1116819"/>
            <a:ext cx="6503917" cy="3584571"/>
          </a:xfrm>
          <a:prstGeom prst="rect">
            <a:avLst/>
          </a:prstGeom>
        </p:spPr>
        <p:txBody>
          <a:bodyPr wrap="square">
            <a:spAutoFit/>
          </a:bodyPr>
          <a:lstStyle>
            <a:lvl1pPr marL="0" indent="0">
              <a:lnSpc>
                <a:spcPct val="125000"/>
              </a:lnSpc>
              <a:buNone/>
              <a:defRPr sz="1800">
                <a:latin typeface="Roboto" panose="02000000000000000000" pitchFamily="2" charset="0"/>
                <a:ea typeface="Roboto" panose="02000000000000000000" pitchFamily="2" charset="0"/>
              </a:defRPr>
            </a:lvl1pPr>
            <a:lvl2pPr marL="685800" indent="-228600">
              <a:buFont typeface="Arial" panose="020B0604020202020204" pitchFamily="34" charset="0"/>
              <a:buChar char="•"/>
              <a:defRPr sz="1800">
                <a:latin typeface="Roboto" panose="02000000000000000000" pitchFamily="2" charset="0"/>
                <a:ea typeface="Roboto" panose="02000000000000000000" pitchFamily="2" charset="0"/>
              </a:defRPr>
            </a:lvl2pPr>
            <a:lvl3pPr>
              <a:lnSpc>
                <a:spcPct val="125000"/>
              </a:lnSpc>
              <a:defRPr sz="1800">
                <a:latin typeface="Roboto" panose="02000000000000000000" pitchFamily="2" charset="0"/>
                <a:ea typeface="Roboto" panose="02000000000000000000" pitchFamily="2" charset="0"/>
              </a:defRPr>
            </a:lvl3pPr>
            <a:lvl4pPr>
              <a:defRPr sz="1800">
                <a:latin typeface="Roboto" panose="02000000000000000000" pitchFamily="2" charset="0"/>
                <a:ea typeface="Roboto" panose="02000000000000000000" pitchFamily="2" charset="0"/>
              </a:defRPr>
            </a:lvl4pPr>
            <a:lvl5pPr>
              <a:defRPr sz="1800">
                <a:latin typeface="Roboto" panose="02000000000000000000" pitchFamily="2" charset="0"/>
                <a:ea typeface="Roboto" panose="02000000000000000000" pitchFamily="2" charset="0"/>
              </a:defRPr>
            </a:lvl5pPr>
          </a:lstStyle>
          <a:p>
            <a:r>
              <a:rPr lang="en-US" dirty="0"/>
              <a:t>Body copy goes here. Lorem ipsum dolor sit </a:t>
            </a:r>
            <a:r>
              <a:rPr lang="en-US" dirty="0" err="1"/>
              <a:t>amet</a:t>
            </a:r>
            <a:r>
              <a:rPr lang="en-US" dirty="0"/>
              <a:t>, </a:t>
            </a:r>
            <a:r>
              <a:rPr lang="en-US" dirty="0" err="1"/>
              <a:t>consectetur</a:t>
            </a:r>
            <a:r>
              <a:rPr lang="en-US" dirty="0"/>
              <a:t> </a:t>
            </a:r>
            <a:r>
              <a:rPr lang="en-US" dirty="0" err="1"/>
              <a:t>adipiscing</a:t>
            </a:r>
            <a:r>
              <a:rPr lang="en-US" dirty="0"/>
              <a:t> </a:t>
            </a:r>
            <a:r>
              <a:rPr lang="en-US" dirty="0" err="1"/>
              <a:t>elit</a:t>
            </a:r>
            <a:r>
              <a:rPr lang="en-US" dirty="0"/>
              <a:t>, sed do </a:t>
            </a:r>
            <a:r>
              <a:rPr lang="en-US" dirty="0" err="1"/>
              <a:t>eiusmod</a:t>
            </a:r>
            <a:r>
              <a:rPr lang="en-US" dirty="0"/>
              <a:t> </a:t>
            </a:r>
            <a:r>
              <a:rPr lang="en-US" dirty="0" err="1"/>
              <a:t>tempor</a:t>
            </a:r>
            <a:r>
              <a:rPr lang="en-US" dirty="0"/>
              <a:t> </a:t>
            </a:r>
            <a:r>
              <a:rPr lang="en-US" dirty="0" err="1"/>
              <a:t>incididunt</a:t>
            </a:r>
            <a:r>
              <a:rPr lang="en-US" dirty="0"/>
              <a:t> </a:t>
            </a:r>
            <a:r>
              <a:rPr lang="en-US" dirty="0" err="1"/>
              <a:t>ut</a:t>
            </a:r>
            <a:r>
              <a:rPr lang="en-US" dirty="0"/>
              <a:t> </a:t>
            </a:r>
            <a:r>
              <a:rPr lang="en-US" dirty="0" err="1"/>
              <a:t>labore</a:t>
            </a:r>
            <a:r>
              <a:rPr lang="en-US" dirty="0"/>
              <a:t> et dolore magna </a:t>
            </a:r>
            <a:r>
              <a:rPr lang="en-US" dirty="0" err="1"/>
              <a:t>aliqua</a:t>
            </a:r>
            <a:r>
              <a:rPr lang="en-US" dirty="0"/>
              <a:t>. Ut </a:t>
            </a:r>
            <a:r>
              <a:rPr lang="en-US" dirty="0" err="1"/>
              <a:t>enim</a:t>
            </a:r>
            <a:r>
              <a:rPr lang="en-US" dirty="0"/>
              <a:t> ad minim </a:t>
            </a:r>
            <a:r>
              <a:rPr lang="en-US" dirty="0" err="1"/>
              <a:t>veniam</a:t>
            </a:r>
            <a:r>
              <a:rPr lang="en-US" dirty="0"/>
              <a:t>, </a:t>
            </a:r>
            <a:r>
              <a:rPr lang="en-US" dirty="0" err="1"/>
              <a:t>quis</a:t>
            </a:r>
            <a:r>
              <a:rPr lang="en-US" dirty="0"/>
              <a:t> </a:t>
            </a:r>
            <a:r>
              <a:rPr lang="en-US" dirty="0" err="1"/>
              <a:t>nostrud</a:t>
            </a:r>
            <a:r>
              <a:rPr lang="en-US" dirty="0"/>
              <a:t> exercitation </a:t>
            </a:r>
            <a:r>
              <a:rPr lang="en-US" dirty="0" err="1"/>
              <a:t>ullamco</a:t>
            </a:r>
            <a:r>
              <a:rPr lang="en-US" dirty="0"/>
              <a:t> </a:t>
            </a:r>
            <a:r>
              <a:rPr lang="en-US" dirty="0" err="1"/>
              <a:t>laboris</a:t>
            </a:r>
            <a:r>
              <a:rPr lang="en-US" dirty="0"/>
              <a:t> nisi </a:t>
            </a:r>
            <a:r>
              <a:rPr lang="en-US" dirty="0" err="1"/>
              <a:t>ut</a:t>
            </a:r>
            <a:r>
              <a:rPr lang="en-US" dirty="0"/>
              <a:t> </a:t>
            </a:r>
            <a:r>
              <a:rPr lang="en-US" dirty="0" err="1"/>
              <a:t>aliquip</a:t>
            </a:r>
            <a:r>
              <a:rPr lang="en-US" dirty="0"/>
              <a:t> ex </a:t>
            </a:r>
            <a:r>
              <a:rPr lang="en-US" dirty="0" err="1"/>
              <a:t>ea</a:t>
            </a:r>
            <a:r>
              <a:rPr lang="en-US" dirty="0"/>
              <a:t> </a:t>
            </a:r>
            <a:r>
              <a:rPr lang="en-US" dirty="0" err="1"/>
              <a:t>commodo</a:t>
            </a:r>
            <a:r>
              <a:rPr lang="en-US" dirty="0"/>
              <a:t> </a:t>
            </a:r>
            <a:r>
              <a:rPr lang="en-US" dirty="0" err="1"/>
              <a:t>consequat</a:t>
            </a:r>
            <a:r>
              <a:rPr lang="en-US" dirty="0"/>
              <a:t>. Duis </a:t>
            </a:r>
            <a:r>
              <a:rPr lang="en-US" dirty="0" err="1"/>
              <a:t>aute</a:t>
            </a:r>
            <a:r>
              <a:rPr lang="en-US" dirty="0"/>
              <a:t> </a:t>
            </a:r>
            <a:r>
              <a:rPr lang="en-US" dirty="0" err="1"/>
              <a:t>irure</a:t>
            </a:r>
            <a:r>
              <a:rPr lang="en-US" dirty="0"/>
              <a:t> dolor in </a:t>
            </a:r>
            <a:r>
              <a:rPr lang="en-US" dirty="0" err="1"/>
              <a:t>reprehenderit</a:t>
            </a:r>
            <a:r>
              <a:rPr lang="en-US" dirty="0"/>
              <a:t> in </a:t>
            </a:r>
            <a:r>
              <a:rPr lang="en-US" dirty="0" err="1"/>
              <a:t>voluptate</a:t>
            </a:r>
            <a:r>
              <a:rPr lang="en-US" dirty="0"/>
              <a:t> </a:t>
            </a:r>
            <a:r>
              <a:rPr lang="en-US" dirty="0" err="1"/>
              <a:t>velit</a:t>
            </a:r>
            <a:r>
              <a:rPr lang="en-US" dirty="0"/>
              <a:t> </a:t>
            </a:r>
            <a:r>
              <a:rPr lang="en-US" dirty="0" err="1"/>
              <a:t>esse</a:t>
            </a:r>
            <a:r>
              <a:rPr lang="en-US" dirty="0"/>
              <a:t> </a:t>
            </a:r>
            <a:r>
              <a:rPr lang="en-US" dirty="0" err="1"/>
              <a:t>cillum</a:t>
            </a:r>
            <a:r>
              <a:rPr lang="en-US" dirty="0"/>
              <a:t> dolore </a:t>
            </a:r>
            <a:r>
              <a:rPr lang="en-US" dirty="0" err="1"/>
              <a:t>eu</a:t>
            </a:r>
            <a:r>
              <a:rPr lang="en-US" dirty="0"/>
              <a:t> </a:t>
            </a:r>
            <a:r>
              <a:rPr lang="en-US" dirty="0" err="1"/>
              <a:t>fugiat</a:t>
            </a:r>
            <a:r>
              <a:rPr lang="en-US" dirty="0"/>
              <a:t> </a:t>
            </a:r>
            <a:r>
              <a:rPr lang="en-US" dirty="0" err="1"/>
              <a:t>nulla</a:t>
            </a:r>
            <a:r>
              <a:rPr lang="en-US" dirty="0"/>
              <a:t> </a:t>
            </a:r>
            <a:r>
              <a:rPr lang="en-US" dirty="0" err="1"/>
              <a:t>pariature</a:t>
            </a:r>
            <a:r>
              <a:rPr lang="en-US" dirty="0"/>
              <a:t>.</a:t>
            </a:r>
          </a:p>
          <a:p>
            <a:r>
              <a:rPr lang="en-US" dirty="0"/>
              <a:t>	</a:t>
            </a:r>
          </a:p>
          <a:p>
            <a:pPr marL="971550" lvl="1" indent="-285750"/>
            <a:r>
              <a:rPr lang="en-US" dirty="0"/>
              <a:t>When single image is necessary</a:t>
            </a:r>
          </a:p>
          <a:p>
            <a:pPr marL="971550" lvl="1" indent="-285750"/>
            <a:r>
              <a:rPr lang="en-US" dirty="0"/>
              <a:t>When single image is necessary</a:t>
            </a:r>
          </a:p>
          <a:p>
            <a:pPr marL="971550" lvl="1" indent="-285750"/>
            <a:r>
              <a:rPr lang="en-US" dirty="0"/>
              <a:t>When single image is necessary</a:t>
            </a:r>
          </a:p>
        </p:txBody>
      </p:sp>
      <p:sp>
        <p:nvSpPr>
          <p:cNvPr id="13" name="Text Placeholder 2">
            <a:extLst>
              <a:ext uri="{FF2B5EF4-FFF2-40B4-BE49-F238E27FC236}">
                <a16:creationId xmlns:a16="http://schemas.microsoft.com/office/drawing/2014/main" id="{DFBBEBF7-13C4-E14A-970D-7C88A22C4807}"/>
              </a:ext>
            </a:extLst>
          </p:cNvPr>
          <p:cNvSpPr>
            <a:spLocks noGrp="1"/>
          </p:cNvSpPr>
          <p:nvPr>
            <p:ph type="body" idx="10" hasCustomPrompt="1"/>
          </p:nvPr>
        </p:nvSpPr>
        <p:spPr>
          <a:xfrm>
            <a:off x="570263" y="579801"/>
            <a:ext cx="5661204" cy="424732"/>
          </a:xfrm>
          <a:prstGeom prst="rect">
            <a:avLst/>
          </a:prstGeom>
        </p:spPr>
        <p:txBody>
          <a:bodyPr wrap="square" anchor="b">
            <a:spAutoFit/>
          </a:bodyPr>
          <a:lstStyle>
            <a:lvl1pPr marL="0" indent="0">
              <a:buNone/>
              <a:defRPr sz="2400" b="1">
                <a:solidFill>
                  <a:srgbClr val="63666A"/>
                </a:solidFill>
                <a:latin typeface="Roboto" panose="02000000000000000000" pitchFamily="2" charset="0"/>
                <a:ea typeface="Roboto" panose="02000000000000000000" pitchFamily="2"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SECTION SUBHEAD</a:t>
            </a:r>
          </a:p>
        </p:txBody>
      </p:sp>
      <p:grpSp>
        <p:nvGrpSpPr>
          <p:cNvPr id="2" name="Group 1">
            <a:extLst>
              <a:ext uri="{FF2B5EF4-FFF2-40B4-BE49-F238E27FC236}">
                <a16:creationId xmlns:a16="http://schemas.microsoft.com/office/drawing/2014/main" id="{67E59E25-D010-8A97-058A-7A2B86788D50}"/>
              </a:ext>
            </a:extLst>
          </p:cNvPr>
          <p:cNvGrpSpPr/>
          <p:nvPr userDrawn="1"/>
        </p:nvGrpSpPr>
        <p:grpSpPr>
          <a:xfrm>
            <a:off x="6797841" y="5631805"/>
            <a:ext cx="4704347" cy="624435"/>
            <a:chOff x="7561781" y="5631806"/>
            <a:chExt cx="4049844" cy="503990"/>
          </a:xfrm>
        </p:grpSpPr>
        <p:sp>
          <p:nvSpPr>
            <p:cNvPr id="3" name="Rectangle 2">
              <a:extLst>
                <a:ext uri="{FF2B5EF4-FFF2-40B4-BE49-F238E27FC236}">
                  <a16:creationId xmlns:a16="http://schemas.microsoft.com/office/drawing/2014/main" id="{A0945214-F38C-AED2-CF11-78DBA61B5103}"/>
                </a:ext>
              </a:extLst>
            </p:cNvPr>
            <p:cNvSpPr/>
            <p:nvPr userDrawn="1"/>
          </p:nvSpPr>
          <p:spPr>
            <a:xfrm>
              <a:off x="7561781" y="5631806"/>
              <a:ext cx="4049844" cy="50399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4" name="Picture 3" descr="Shape&#10;&#10;Description automatically generated with medium confidence">
              <a:extLst>
                <a:ext uri="{FF2B5EF4-FFF2-40B4-BE49-F238E27FC236}">
                  <a16:creationId xmlns:a16="http://schemas.microsoft.com/office/drawing/2014/main" id="{E302F08E-BF29-B3C3-3E87-217A4BF436C3}"/>
                </a:ext>
              </a:extLst>
            </p:cNvPr>
            <p:cNvPicPr>
              <a:picLocks noChangeAspect="1"/>
            </p:cNvPicPr>
            <p:nvPr userDrawn="1"/>
          </p:nvPicPr>
          <p:blipFill>
            <a:blip r:embed="rId3"/>
            <a:stretch>
              <a:fillRect/>
            </a:stretch>
          </p:blipFill>
          <p:spPr>
            <a:xfrm>
              <a:off x="7561781" y="5631806"/>
              <a:ext cx="4049844" cy="503990"/>
            </a:xfrm>
            <a:prstGeom prst="rect">
              <a:avLst/>
            </a:prstGeom>
          </p:spPr>
        </p:pic>
      </p:grpSp>
    </p:spTree>
    <p:extLst>
      <p:ext uri="{BB962C8B-B14F-4D97-AF65-F5344CB8AC3E}">
        <p14:creationId xmlns:p14="http://schemas.microsoft.com/office/powerpoint/2010/main" val="97533314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Dual Image and Tex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7" name="Picture Placeholder 2">
            <a:extLst>
              <a:ext uri="{FF2B5EF4-FFF2-40B4-BE49-F238E27FC236}">
                <a16:creationId xmlns:a16="http://schemas.microsoft.com/office/drawing/2014/main" id="{EBFA8EDB-B628-0940-81BE-3EEC8332BE5D}"/>
              </a:ext>
            </a:extLst>
          </p:cNvPr>
          <p:cNvSpPr>
            <a:spLocks noGrp="1"/>
          </p:cNvSpPr>
          <p:nvPr>
            <p:ph type="pic" idx="1"/>
          </p:nvPr>
        </p:nvSpPr>
        <p:spPr>
          <a:xfrm>
            <a:off x="988291" y="1115395"/>
            <a:ext cx="3592947" cy="4256705"/>
          </a:xfrm>
          <a:prstGeom prst="rect">
            <a:avLst/>
          </a:prstGeom>
        </p:spPr>
        <p:txBody>
          <a:bodyPr>
            <a:noAutofit/>
          </a:bodyPr>
          <a:lstStyle>
            <a:lvl1pPr marL="0" indent="0">
              <a:lnSpc>
                <a:spcPct val="125000"/>
              </a:lnSpc>
              <a:buNone/>
              <a:defRPr sz="1800">
                <a:latin typeface="Roboto" panose="02000000000000000000" pitchFamily="2" charset="0"/>
                <a:ea typeface="Roboto" panose="02000000000000000000" pitchFamily="2" charset="0"/>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a:t>Click icon to add picture</a:t>
            </a:r>
          </a:p>
        </p:txBody>
      </p:sp>
      <p:sp>
        <p:nvSpPr>
          <p:cNvPr id="9" name="Picture Placeholder 2">
            <a:extLst>
              <a:ext uri="{FF2B5EF4-FFF2-40B4-BE49-F238E27FC236}">
                <a16:creationId xmlns:a16="http://schemas.microsoft.com/office/drawing/2014/main" id="{59B5960E-AF4F-BD49-8F26-C21E277C10D4}"/>
              </a:ext>
            </a:extLst>
          </p:cNvPr>
          <p:cNvSpPr>
            <a:spLocks noGrp="1"/>
          </p:cNvSpPr>
          <p:nvPr>
            <p:ph type="pic" idx="12"/>
          </p:nvPr>
        </p:nvSpPr>
        <p:spPr>
          <a:xfrm>
            <a:off x="4815224" y="1115395"/>
            <a:ext cx="3592947" cy="4256705"/>
          </a:xfrm>
          <a:prstGeom prst="rect">
            <a:avLst/>
          </a:prstGeom>
        </p:spPr>
        <p:txBody>
          <a:bodyPr>
            <a:noAutofit/>
          </a:bodyPr>
          <a:lstStyle>
            <a:lvl1pPr marL="0" indent="0">
              <a:lnSpc>
                <a:spcPct val="125000"/>
              </a:lnSpc>
              <a:buNone/>
              <a:defRPr sz="1800">
                <a:latin typeface="Roboto" panose="02000000000000000000" pitchFamily="2" charset="0"/>
                <a:ea typeface="Roboto" panose="02000000000000000000" pitchFamily="2" charset="0"/>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a:t>Click icon to add picture</a:t>
            </a:r>
          </a:p>
        </p:txBody>
      </p:sp>
      <p:sp>
        <p:nvSpPr>
          <p:cNvPr id="6" name="Text Placeholder 2">
            <a:extLst>
              <a:ext uri="{FF2B5EF4-FFF2-40B4-BE49-F238E27FC236}">
                <a16:creationId xmlns:a16="http://schemas.microsoft.com/office/drawing/2014/main" id="{1E39AF8A-3470-8D4B-AAB4-564D43BE08B7}"/>
              </a:ext>
            </a:extLst>
          </p:cNvPr>
          <p:cNvSpPr>
            <a:spLocks noGrp="1"/>
          </p:cNvSpPr>
          <p:nvPr>
            <p:ph type="body" idx="10" hasCustomPrompt="1"/>
          </p:nvPr>
        </p:nvSpPr>
        <p:spPr>
          <a:xfrm>
            <a:off x="570263" y="579801"/>
            <a:ext cx="5661204" cy="424732"/>
          </a:xfrm>
          <a:prstGeom prst="rect">
            <a:avLst/>
          </a:prstGeom>
        </p:spPr>
        <p:txBody>
          <a:bodyPr wrap="square" anchor="b">
            <a:spAutoFit/>
          </a:bodyPr>
          <a:lstStyle>
            <a:lvl1pPr marL="0" indent="0">
              <a:buNone/>
              <a:defRPr sz="2400" b="1">
                <a:solidFill>
                  <a:srgbClr val="63666A"/>
                </a:solidFill>
                <a:latin typeface="Roboto" panose="02000000000000000000" pitchFamily="2" charset="0"/>
                <a:ea typeface="Roboto" panose="02000000000000000000" pitchFamily="2"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SECTION SUBHEAD</a:t>
            </a:r>
          </a:p>
        </p:txBody>
      </p:sp>
      <p:sp>
        <p:nvSpPr>
          <p:cNvPr id="8" name="Content Placeholder 2">
            <a:extLst>
              <a:ext uri="{FF2B5EF4-FFF2-40B4-BE49-F238E27FC236}">
                <a16:creationId xmlns:a16="http://schemas.microsoft.com/office/drawing/2014/main" id="{1097F2F5-0F5B-E946-8C62-5302B95F9BA6}"/>
              </a:ext>
            </a:extLst>
          </p:cNvPr>
          <p:cNvSpPr>
            <a:spLocks noGrp="1"/>
          </p:cNvSpPr>
          <p:nvPr>
            <p:ph sz="half" idx="11" hasCustomPrompt="1"/>
          </p:nvPr>
        </p:nvSpPr>
        <p:spPr>
          <a:xfrm>
            <a:off x="8635997" y="1116819"/>
            <a:ext cx="2975628" cy="3910686"/>
          </a:xfrm>
          <a:prstGeom prst="rect">
            <a:avLst/>
          </a:prstGeom>
        </p:spPr>
        <p:txBody>
          <a:bodyPr wrap="square">
            <a:spAutoFit/>
          </a:bodyPr>
          <a:lstStyle>
            <a:lvl1pPr marL="0" indent="0">
              <a:lnSpc>
                <a:spcPct val="125000"/>
              </a:lnSpc>
              <a:buFont typeface="Arial" panose="020B0604020202020204" pitchFamily="34" charset="0"/>
              <a:buNone/>
              <a:defRPr sz="1800">
                <a:latin typeface="Roboto" panose="02000000000000000000" pitchFamily="2" charset="0"/>
                <a:ea typeface="Roboto" panose="02000000000000000000" pitchFamily="2" charset="0"/>
              </a:defRPr>
            </a:lvl1pPr>
            <a:lvl2pPr marL="685800" indent="-228600">
              <a:buFont typeface="Arial" panose="020B0604020202020204" pitchFamily="34" charset="0"/>
              <a:buChar char="•"/>
              <a:defRPr sz="1800">
                <a:latin typeface="Roboto" panose="02000000000000000000" pitchFamily="2" charset="0"/>
                <a:ea typeface="Roboto" panose="02000000000000000000" pitchFamily="2" charset="0"/>
              </a:defRPr>
            </a:lvl2pPr>
            <a:lvl3pPr>
              <a:lnSpc>
                <a:spcPct val="125000"/>
              </a:lnSpc>
              <a:defRPr sz="1800">
                <a:latin typeface="Roboto" panose="02000000000000000000" pitchFamily="2" charset="0"/>
                <a:ea typeface="Roboto" panose="02000000000000000000" pitchFamily="2" charset="0"/>
              </a:defRPr>
            </a:lvl3pPr>
            <a:lvl4pPr>
              <a:defRPr sz="1800">
                <a:latin typeface="Roboto" panose="02000000000000000000" pitchFamily="2" charset="0"/>
                <a:ea typeface="Roboto" panose="02000000000000000000" pitchFamily="2" charset="0"/>
              </a:defRPr>
            </a:lvl4pPr>
            <a:lvl5pPr>
              <a:defRPr sz="1800">
                <a:latin typeface="Roboto" panose="02000000000000000000" pitchFamily="2" charset="0"/>
                <a:ea typeface="Roboto" panose="02000000000000000000" pitchFamily="2" charset="0"/>
              </a:defRPr>
            </a:lvl5pPr>
          </a:lstStyle>
          <a:p>
            <a:r>
              <a:rPr lang="en-US" dirty="0"/>
              <a:t>Body copy goes here. Lorem ipsum dolor sit </a:t>
            </a:r>
            <a:r>
              <a:rPr lang="en-US" dirty="0" err="1"/>
              <a:t>consequat</a:t>
            </a:r>
            <a:r>
              <a:rPr lang="en-US" dirty="0"/>
              <a:t>. Duis </a:t>
            </a:r>
            <a:r>
              <a:rPr lang="en-US" dirty="0" err="1"/>
              <a:t>aute</a:t>
            </a:r>
            <a:r>
              <a:rPr lang="en-US" dirty="0"/>
              <a:t> </a:t>
            </a:r>
            <a:r>
              <a:rPr lang="en-US" dirty="0" err="1"/>
              <a:t>irure</a:t>
            </a:r>
            <a:r>
              <a:rPr lang="en-US" dirty="0"/>
              <a:t> dolor in </a:t>
            </a:r>
            <a:r>
              <a:rPr lang="en-US" dirty="0" err="1"/>
              <a:t>reprehende</a:t>
            </a:r>
            <a:r>
              <a:rPr lang="en-US" dirty="0"/>
              <a:t>.</a:t>
            </a:r>
          </a:p>
          <a:p>
            <a:pPr marL="285750" indent="-285750">
              <a:buFont typeface="Arial" panose="020B0604020202020204" pitchFamily="34" charset="0"/>
              <a:buChar char="•"/>
            </a:pPr>
            <a:r>
              <a:rPr lang="en-US" dirty="0"/>
              <a:t>Use this slide for multiple images</a:t>
            </a:r>
          </a:p>
          <a:p>
            <a:pPr marL="285750" indent="-285750">
              <a:buFont typeface="Arial" panose="020B0604020202020204" pitchFamily="34" charset="0"/>
              <a:buChar char="•"/>
            </a:pPr>
            <a:r>
              <a:rPr lang="en-US" dirty="0"/>
              <a:t>If they absolutely require text</a:t>
            </a:r>
          </a:p>
          <a:p>
            <a:pPr marL="285750" indent="-285750">
              <a:buFont typeface="Arial" panose="020B0604020202020204" pitchFamily="34" charset="0"/>
              <a:buChar char="•"/>
            </a:pPr>
            <a:r>
              <a:rPr lang="en-US" dirty="0"/>
              <a:t>Otherwise, use next slide for multiples</a:t>
            </a:r>
          </a:p>
        </p:txBody>
      </p:sp>
      <p:grpSp>
        <p:nvGrpSpPr>
          <p:cNvPr id="2" name="Group 1">
            <a:extLst>
              <a:ext uri="{FF2B5EF4-FFF2-40B4-BE49-F238E27FC236}">
                <a16:creationId xmlns:a16="http://schemas.microsoft.com/office/drawing/2014/main" id="{30026EFF-8941-AC0E-2A8F-AC03F280045A}"/>
              </a:ext>
            </a:extLst>
          </p:cNvPr>
          <p:cNvGrpSpPr/>
          <p:nvPr userDrawn="1"/>
        </p:nvGrpSpPr>
        <p:grpSpPr>
          <a:xfrm>
            <a:off x="6797841" y="5631805"/>
            <a:ext cx="4704347" cy="624435"/>
            <a:chOff x="7561781" y="5631806"/>
            <a:chExt cx="4049844" cy="503990"/>
          </a:xfrm>
        </p:grpSpPr>
        <p:sp>
          <p:nvSpPr>
            <p:cNvPr id="3" name="Rectangle 2">
              <a:extLst>
                <a:ext uri="{FF2B5EF4-FFF2-40B4-BE49-F238E27FC236}">
                  <a16:creationId xmlns:a16="http://schemas.microsoft.com/office/drawing/2014/main" id="{F4000925-77E3-DB13-6BA3-1D17D40DF2E1}"/>
                </a:ext>
              </a:extLst>
            </p:cNvPr>
            <p:cNvSpPr/>
            <p:nvPr userDrawn="1"/>
          </p:nvSpPr>
          <p:spPr>
            <a:xfrm>
              <a:off x="7561781" y="5631806"/>
              <a:ext cx="4049844" cy="50399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4" name="Picture 3" descr="Shape&#10;&#10;Description automatically generated with medium confidence">
              <a:extLst>
                <a:ext uri="{FF2B5EF4-FFF2-40B4-BE49-F238E27FC236}">
                  <a16:creationId xmlns:a16="http://schemas.microsoft.com/office/drawing/2014/main" id="{60B75C4B-B1F8-7F1F-28EA-A09BDA48D943}"/>
                </a:ext>
              </a:extLst>
            </p:cNvPr>
            <p:cNvPicPr>
              <a:picLocks noChangeAspect="1"/>
            </p:cNvPicPr>
            <p:nvPr userDrawn="1"/>
          </p:nvPicPr>
          <p:blipFill>
            <a:blip r:embed="rId3"/>
            <a:stretch>
              <a:fillRect/>
            </a:stretch>
          </p:blipFill>
          <p:spPr>
            <a:xfrm>
              <a:off x="7561781" y="5631806"/>
              <a:ext cx="4049844" cy="503990"/>
            </a:xfrm>
            <a:prstGeom prst="rect">
              <a:avLst/>
            </a:prstGeom>
          </p:spPr>
        </p:pic>
      </p:grpSp>
    </p:spTree>
    <p:extLst>
      <p:ext uri="{BB962C8B-B14F-4D97-AF65-F5344CB8AC3E}">
        <p14:creationId xmlns:p14="http://schemas.microsoft.com/office/powerpoint/2010/main" val="250409792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Image Only">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5" name="Picture Placeholder 2">
            <a:extLst>
              <a:ext uri="{FF2B5EF4-FFF2-40B4-BE49-F238E27FC236}">
                <a16:creationId xmlns:a16="http://schemas.microsoft.com/office/drawing/2014/main" id="{DAF8388C-4C99-8F4B-9C8F-5932EF40E444}"/>
              </a:ext>
            </a:extLst>
          </p:cNvPr>
          <p:cNvSpPr>
            <a:spLocks noGrp="1"/>
          </p:cNvSpPr>
          <p:nvPr>
            <p:ph type="pic" idx="1"/>
          </p:nvPr>
        </p:nvSpPr>
        <p:spPr>
          <a:xfrm>
            <a:off x="988291" y="1120912"/>
            <a:ext cx="6503917" cy="4256705"/>
          </a:xfrm>
          <a:prstGeom prst="rect">
            <a:avLst/>
          </a:prstGeom>
        </p:spPr>
        <p:txBody>
          <a:bodyPr>
            <a:noAutofit/>
          </a:bodyPr>
          <a:lstStyle>
            <a:lvl1pPr marL="0" indent="0">
              <a:lnSpc>
                <a:spcPct val="125000"/>
              </a:lnSpc>
              <a:buNone/>
              <a:defRPr sz="1800">
                <a:latin typeface="Roboto" panose="02000000000000000000" pitchFamily="2" charset="0"/>
                <a:ea typeface="Roboto" panose="02000000000000000000" pitchFamily="2" charset="0"/>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a:t>Click icon to add picture</a:t>
            </a:r>
          </a:p>
        </p:txBody>
      </p:sp>
      <p:sp>
        <p:nvSpPr>
          <p:cNvPr id="6" name="Picture Placeholder 2">
            <a:extLst>
              <a:ext uri="{FF2B5EF4-FFF2-40B4-BE49-F238E27FC236}">
                <a16:creationId xmlns:a16="http://schemas.microsoft.com/office/drawing/2014/main" id="{838006A3-E206-2544-B4CA-F8862A7A7489}"/>
              </a:ext>
            </a:extLst>
          </p:cNvPr>
          <p:cNvSpPr>
            <a:spLocks noGrp="1"/>
          </p:cNvSpPr>
          <p:nvPr>
            <p:ph type="pic" idx="12"/>
          </p:nvPr>
        </p:nvSpPr>
        <p:spPr>
          <a:xfrm>
            <a:off x="7723116" y="1115396"/>
            <a:ext cx="3888509" cy="2015732"/>
          </a:xfrm>
          <a:prstGeom prst="rect">
            <a:avLst/>
          </a:prstGeom>
        </p:spPr>
        <p:txBody>
          <a:bodyPr>
            <a:noAutofit/>
          </a:bodyPr>
          <a:lstStyle>
            <a:lvl1pPr marL="0" indent="0">
              <a:lnSpc>
                <a:spcPct val="125000"/>
              </a:lnSpc>
              <a:buNone/>
              <a:defRPr sz="1800">
                <a:latin typeface="Roboto" panose="02000000000000000000" pitchFamily="2" charset="0"/>
                <a:ea typeface="Roboto" panose="02000000000000000000" pitchFamily="2" charset="0"/>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a:t>Click icon to add picture</a:t>
            </a:r>
          </a:p>
        </p:txBody>
      </p:sp>
      <p:sp>
        <p:nvSpPr>
          <p:cNvPr id="8" name="Picture Placeholder 2">
            <a:extLst>
              <a:ext uri="{FF2B5EF4-FFF2-40B4-BE49-F238E27FC236}">
                <a16:creationId xmlns:a16="http://schemas.microsoft.com/office/drawing/2014/main" id="{A62EAF65-446A-2749-8F51-ED831F64DFB2}"/>
              </a:ext>
            </a:extLst>
          </p:cNvPr>
          <p:cNvSpPr>
            <a:spLocks noGrp="1"/>
          </p:cNvSpPr>
          <p:nvPr>
            <p:ph type="pic" idx="13"/>
          </p:nvPr>
        </p:nvSpPr>
        <p:spPr>
          <a:xfrm>
            <a:off x="7723116" y="3361885"/>
            <a:ext cx="3888509" cy="2015732"/>
          </a:xfrm>
          <a:prstGeom prst="rect">
            <a:avLst/>
          </a:prstGeom>
        </p:spPr>
        <p:txBody>
          <a:bodyPr>
            <a:noAutofit/>
          </a:bodyPr>
          <a:lstStyle>
            <a:lvl1pPr marL="0" indent="0">
              <a:lnSpc>
                <a:spcPct val="125000"/>
              </a:lnSpc>
              <a:buNone/>
              <a:defRPr sz="1800">
                <a:latin typeface="Roboto" panose="02000000000000000000" pitchFamily="2" charset="0"/>
                <a:ea typeface="Roboto" panose="02000000000000000000" pitchFamily="2" charset="0"/>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a:t>Click icon to add picture</a:t>
            </a:r>
          </a:p>
        </p:txBody>
      </p:sp>
      <p:sp>
        <p:nvSpPr>
          <p:cNvPr id="7" name="Text Placeholder 2">
            <a:extLst>
              <a:ext uri="{FF2B5EF4-FFF2-40B4-BE49-F238E27FC236}">
                <a16:creationId xmlns:a16="http://schemas.microsoft.com/office/drawing/2014/main" id="{7E81A402-4CBE-E94B-A49F-BE6FFE564CCF}"/>
              </a:ext>
            </a:extLst>
          </p:cNvPr>
          <p:cNvSpPr>
            <a:spLocks noGrp="1"/>
          </p:cNvSpPr>
          <p:nvPr>
            <p:ph type="body" idx="10" hasCustomPrompt="1"/>
          </p:nvPr>
        </p:nvSpPr>
        <p:spPr>
          <a:xfrm>
            <a:off x="570263" y="579801"/>
            <a:ext cx="5661204" cy="424732"/>
          </a:xfrm>
          <a:prstGeom prst="rect">
            <a:avLst/>
          </a:prstGeom>
        </p:spPr>
        <p:txBody>
          <a:bodyPr wrap="square" anchor="b">
            <a:spAutoFit/>
          </a:bodyPr>
          <a:lstStyle>
            <a:lvl1pPr marL="0" indent="0">
              <a:buNone/>
              <a:defRPr sz="2400" b="1">
                <a:solidFill>
                  <a:srgbClr val="63666A"/>
                </a:solidFill>
                <a:latin typeface="Roboto" panose="02000000000000000000" pitchFamily="2" charset="0"/>
                <a:ea typeface="Roboto" panose="02000000000000000000" pitchFamily="2"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SECTION SUBHEAD</a:t>
            </a:r>
          </a:p>
        </p:txBody>
      </p:sp>
      <p:grpSp>
        <p:nvGrpSpPr>
          <p:cNvPr id="2" name="Group 1">
            <a:extLst>
              <a:ext uri="{FF2B5EF4-FFF2-40B4-BE49-F238E27FC236}">
                <a16:creationId xmlns:a16="http://schemas.microsoft.com/office/drawing/2014/main" id="{B3CD5BE8-796B-B0D8-694E-1B80CBB20B52}"/>
              </a:ext>
            </a:extLst>
          </p:cNvPr>
          <p:cNvGrpSpPr/>
          <p:nvPr userDrawn="1"/>
        </p:nvGrpSpPr>
        <p:grpSpPr>
          <a:xfrm>
            <a:off x="6797841" y="5631805"/>
            <a:ext cx="4704347" cy="624435"/>
            <a:chOff x="7561781" y="5631806"/>
            <a:chExt cx="4049844" cy="503990"/>
          </a:xfrm>
        </p:grpSpPr>
        <p:sp>
          <p:nvSpPr>
            <p:cNvPr id="3" name="Rectangle 2">
              <a:extLst>
                <a:ext uri="{FF2B5EF4-FFF2-40B4-BE49-F238E27FC236}">
                  <a16:creationId xmlns:a16="http://schemas.microsoft.com/office/drawing/2014/main" id="{77CB179D-F35C-E967-E096-4186BCFF9FC6}"/>
                </a:ext>
              </a:extLst>
            </p:cNvPr>
            <p:cNvSpPr/>
            <p:nvPr userDrawn="1"/>
          </p:nvSpPr>
          <p:spPr>
            <a:xfrm>
              <a:off x="7561781" y="5631806"/>
              <a:ext cx="4049844" cy="50399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4" name="Picture 3" descr="Shape&#10;&#10;Description automatically generated with medium confidence">
              <a:extLst>
                <a:ext uri="{FF2B5EF4-FFF2-40B4-BE49-F238E27FC236}">
                  <a16:creationId xmlns:a16="http://schemas.microsoft.com/office/drawing/2014/main" id="{8E47376A-3D36-5C45-7A2B-0A9102DF9BD8}"/>
                </a:ext>
              </a:extLst>
            </p:cNvPr>
            <p:cNvPicPr>
              <a:picLocks noChangeAspect="1"/>
            </p:cNvPicPr>
            <p:nvPr userDrawn="1"/>
          </p:nvPicPr>
          <p:blipFill>
            <a:blip r:embed="rId3"/>
            <a:stretch>
              <a:fillRect/>
            </a:stretch>
          </p:blipFill>
          <p:spPr>
            <a:xfrm>
              <a:off x="7561781" y="5631806"/>
              <a:ext cx="4049844" cy="503990"/>
            </a:xfrm>
            <a:prstGeom prst="rect">
              <a:avLst/>
            </a:prstGeom>
          </p:spPr>
        </p:pic>
      </p:grpSp>
    </p:spTree>
    <p:extLst>
      <p:ext uri="{BB962C8B-B14F-4D97-AF65-F5344CB8AC3E}">
        <p14:creationId xmlns:p14="http://schemas.microsoft.com/office/powerpoint/2010/main" val="248255769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ext Only with Logo">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5" name="Content Placeholder 2">
            <a:extLst>
              <a:ext uri="{FF2B5EF4-FFF2-40B4-BE49-F238E27FC236}">
                <a16:creationId xmlns:a16="http://schemas.microsoft.com/office/drawing/2014/main" id="{0221112B-7426-CE4F-AF58-2A01859BE703}"/>
              </a:ext>
            </a:extLst>
          </p:cNvPr>
          <p:cNvSpPr>
            <a:spLocks noGrp="1"/>
          </p:cNvSpPr>
          <p:nvPr>
            <p:ph sz="half" idx="11" hasCustomPrompt="1"/>
          </p:nvPr>
        </p:nvSpPr>
        <p:spPr>
          <a:xfrm>
            <a:off x="876822" y="1116819"/>
            <a:ext cx="10734803" cy="3745641"/>
          </a:xfrm>
          <a:prstGeom prst="rect">
            <a:avLst/>
          </a:prstGeom>
        </p:spPr>
        <p:txBody>
          <a:bodyPr>
            <a:spAutoFit/>
          </a:bodyPr>
          <a:lstStyle>
            <a:lvl1pPr marL="0" indent="0">
              <a:lnSpc>
                <a:spcPct val="125000"/>
              </a:lnSpc>
              <a:buNone/>
              <a:defRPr sz="1800">
                <a:latin typeface="Roboto" panose="02000000000000000000" pitchFamily="2" charset="0"/>
                <a:ea typeface="Roboto" panose="02000000000000000000" pitchFamily="2" charset="0"/>
              </a:defRPr>
            </a:lvl1pPr>
            <a:lvl2pPr marL="685800" indent="-228600">
              <a:buFont typeface="Arial" panose="020B0604020202020204" pitchFamily="34" charset="0"/>
              <a:buChar char="•"/>
              <a:defRPr sz="1800">
                <a:latin typeface="Roboto" panose="02000000000000000000" pitchFamily="2" charset="0"/>
                <a:ea typeface="Roboto" panose="02000000000000000000" pitchFamily="2" charset="0"/>
              </a:defRPr>
            </a:lvl2pPr>
            <a:lvl3pPr>
              <a:lnSpc>
                <a:spcPct val="125000"/>
              </a:lnSpc>
              <a:defRPr sz="1800">
                <a:latin typeface="Roboto" panose="02000000000000000000" pitchFamily="2" charset="0"/>
                <a:ea typeface="Roboto" panose="02000000000000000000" pitchFamily="2" charset="0"/>
              </a:defRPr>
            </a:lvl3pPr>
            <a:lvl4pPr>
              <a:defRPr sz="1800">
                <a:latin typeface="Roboto" panose="02000000000000000000" pitchFamily="2" charset="0"/>
                <a:ea typeface="Roboto" panose="02000000000000000000" pitchFamily="2" charset="0"/>
              </a:defRPr>
            </a:lvl4pPr>
            <a:lvl5pPr>
              <a:defRPr sz="1800">
                <a:latin typeface="Roboto" panose="02000000000000000000" pitchFamily="2" charset="0"/>
                <a:ea typeface="Roboto" panose="02000000000000000000" pitchFamily="2" charset="0"/>
              </a:defRPr>
            </a:lvl5pPr>
          </a:lstStyle>
          <a:p>
            <a:r>
              <a:rPr lang="en-US" dirty="0"/>
              <a:t>Body copy goes here. Last slide in a section. Last slide in a section. Last slide in a section. Last slide in a section. Last slide in a section. Last slide in a section. Last slide in a section. Last slide in a section. Last slide in a section. Last slide in a section. Last slide in a section. Last slide in a section. Last slide in a section. Last slide in a section. Last slide in a section. Last slide in a section. Last slide in a section. Last slide in a section. </a:t>
            </a:r>
          </a:p>
          <a:p>
            <a:r>
              <a:rPr lang="en-US" dirty="0"/>
              <a:t>Body copy goes here. Last slide in a section. Last slide in a section. Last slide in a section. Last slide in a section. Last slide in a section. Last slide in a section. Last slide in a section. Last slide in a section. </a:t>
            </a:r>
          </a:p>
          <a:p>
            <a:endParaRPr lang="en-US" dirty="0"/>
          </a:p>
          <a:p>
            <a:pPr marL="971550" lvl="1" indent="-285750"/>
            <a:r>
              <a:rPr lang="en-US" dirty="0"/>
              <a:t>Last slide in each section</a:t>
            </a:r>
          </a:p>
          <a:p>
            <a:pPr marL="971550" lvl="1" indent="-285750"/>
            <a:r>
              <a:rPr lang="en-US" dirty="0"/>
              <a:t>Last slide in each section</a:t>
            </a:r>
          </a:p>
        </p:txBody>
      </p:sp>
      <p:sp>
        <p:nvSpPr>
          <p:cNvPr id="6" name="Text Placeholder 2">
            <a:extLst>
              <a:ext uri="{FF2B5EF4-FFF2-40B4-BE49-F238E27FC236}">
                <a16:creationId xmlns:a16="http://schemas.microsoft.com/office/drawing/2014/main" id="{0B3917FD-D1E5-0243-BD11-DC4F02A04488}"/>
              </a:ext>
            </a:extLst>
          </p:cNvPr>
          <p:cNvSpPr>
            <a:spLocks noGrp="1"/>
          </p:cNvSpPr>
          <p:nvPr>
            <p:ph type="body" idx="10" hasCustomPrompt="1"/>
          </p:nvPr>
        </p:nvSpPr>
        <p:spPr>
          <a:xfrm>
            <a:off x="570263" y="579801"/>
            <a:ext cx="5661204" cy="424732"/>
          </a:xfrm>
          <a:prstGeom prst="rect">
            <a:avLst/>
          </a:prstGeom>
        </p:spPr>
        <p:txBody>
          <a:bodyPr wrap="square" anchor="b">
            <a:spAutoFit/>
          </a:bodyPr>
          <a:lstStyle>
            <a:lvl1pPr marL="0" indent="0">
              <a:buNone/>
              <a:defRPr sz="2400" b="1">
                <a:solidFill>
                  <a:srgbClr val="63666A"/>
                </a:solidFill>
                <a:latin typeface="Roboto" panose="02000000000000000000" pitchFamily="2" charset="0"/>
                <a:ea typeface="Roboto" panose="02000000000000000000" pitchFamily="2"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SECTION SUBHEAD</a:t>
            </a:r>
          </a:p>
        </p:txBody>
      </p:sp>
      <p:grpSp>
        <p:nvGrpSpPr>
          <p:cNvPr id="2" name="Group 1">
            <a:extLst>
              <a:ext uri="{FF2B5EF4-FFF2-40B4-BE49-F238E27FC236}">
                <a16:creationId xmlns:a16="http://schemas.microsoft.com/office/drawing/2014/main" id="{D6213A59-299D-CDB6-95F9-C1011EAB15B2}"/>
              </a:ext>
            </a:extLst>
          </p:cNvPr>
          <p:cNvGrpSpPr/>
          <p:nvPr userDrawn="1"/>
        </p:nvGrpSpPr>
        <p:grpSpPr>
          <a:xfrm>
            <a:off x="6719778" y="5621172"/>
            <a:ext cx="4835576" cy="624435"/>
            <a:chOff x="7561781" y="5631806"/>
            <a:chExt cx="4049844" cy="503990"/>
          </a:xfrm>
        </p:grpSpPr>
        <p:sp>
          <p:nvSpPr>
            <p:cNvPr id="3" name="Rectangle 2">
              <a:extLst>
                <a:ext uri="{FF2B5EF4-FFF2-40B4-BE49-F238E27FC236}">
                  <a16:creationId xmlns:a16="http://schemas.microsoft.com/office/drawing/2014/main" id="{2DB852BF-1CB3-3EDC-65AB-EACFAA24F941}"/>
                </a:ext>
              </a:extLst>
            </p:cNvPr>
            <p:cNvSpPr/>
            <p:nvPr userDrawn="1"/>
          </p:nvSpPr>
          <p:spPr>
            <a:xfrm>
              <a:off x="7561781" y="5631806"/>
              <a:ext cx="4049844" cy="50399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4" name="Picture 3" descr="Shape&#10;&#10;Description automatically generated with medium confidence">
              <a:extLst>
                <a:ext uri="{FF2B5EF4-FFF2-40B4-BE49-F238E27FC236}">
                  <a16:creationId xmlns:a16="http://schemas.microsoft.com/office/drawing/2014/main" id="{C66726CE-0D49-9D38-9102-68D1D61D0A3F}"/>
                </a:ext>
              </a:extLst>
            </p:cNvPr>
            <p:cNvPicPr>
              <a:picLocks noChangeAspect="1"/>
            </p:cNvPicPr>
            <p:nvPr userDrawn="1"/>
          </p:nvPicPr>
          <p:blipFill>
            <a:blip r:embed="rId3"/>
            <a:stretch>
              <a:fillRect/>
            </a:stretch>
          </p:blipFill>
          <p:spPr>
            <a:xfrm>
              <a:off x="7561781" y="5631806"/>
              <a:ext cx="4049844" cy="503990"/>
            </a:xfrm>
            <a:prstGeom prst="rect">
              <a:avLst/>
            </a:prstGeom>
          </p:spPr>
        </p:pic>
      </p:grpSp>
    </p:spTree>
    <p:extLst>
      <p:ext uri="{BB962C8B-B14F-4D97-AF65-F5344CB8AC3E}">
        <p14:creationId xmlns:p14="http://schemas.microsoft.com/office/powerpoint/2010/main" val="83029947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Closing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8" name="Title 6">
            <a:extLst>
              <a:ext uri="{FF2B5EF4-FFF2-40B4-BE49-F238E27FC236}">
                <a16:creationId xmlns:a16="http://schemas.microsoft.com/office/drawing/2014/main" id="{32FE2AE5-AC88-3646-9127-D47F3E12431B}"/>
              </a:ext>
            </a:extLst>
          </p:cNvPr>
          <p:cNvSpPr>
            <a:spLocks noGrp="1"/>
          </p:cNvSpPr>
          <p:nvPr>
            <p:ph type="title" hasCustomPrompt="1"/>
          </p:nvPr>
        </p:nvSpPr>
        <p:spPr>
          <a:xfrm>
            <a:off x="589846" y="624279"/>
            <a:ext cx="10515600" cy="964880"/>
          </a:xfrm>
          <a:prstGeom prst="rect">
            <a:avLst/>
          </a:prstGeom>
        </p:spPr>
        <p:txBody>
          <a:bodyPr anchor="ctr" anchorCtr="0">
            <a:spAutoFit/>
          </a:bodyPr>
          <a:lstStyle>
            <a:lvl1pPr algn="l">
              <a:defRPr sz="6300">
                <a:solidFill>
                  <a:schemeClr val="bg1"/>
                </a:solidFill>
                <a:latin typeface="Fjalla One" panose="02000506040000020004" pitchFamily="2" charset="0"/>
              </a:defRPr>
            </a:lvl1pPr>
          </a:lstStyle>
          <a:p>
            <a:r>
              <a:rPr lang="en-US" dirty="0"/>
              <a:t>NAME OF PRESENTER</a:t>
            </a:r>
          </a:p>
        </p:txBody>
      </p:sp>
      <p:sp>
        <p:nvSpPr>
          <p:cNvPr id="9" name="Subtitle 2">
            <a:extLst>
              <a:ext uri="{FF2B5EF4-FFF2-40B4-BE49-F238E27FC236}">
                <a16:creationId xmlns:a16="http://schemas.microsoft.com/office/drawing/2014/main" id="{8D313BB4-F4FB-5847-B4F2-95F6DE0BDD3B}"/>
              </a:ext>
            </a:extLst>
          </p:cNvPr>
          <p:cNvSpPr>
            <a:spLocks noGrp="1"/>
          </p:cNvSpPr>
          <p:nvPr>
            <p:ph type="subTitle" idx="1" hasCustomPrompt="1"/>
          </p:nvPr>
        </p:nvSpPr>
        <p:spPr>
          <a:xfrm>
            <a:off x="589846" y="1499083"/>
            <a:ext cx="10447866" cy="507831"/>
          </a:xfrm>
          <a:prstGeom prst="rect">
            <a:avLst/>
          </a:prstGeom>
        </p:spPr>
        <p:txBody>
          <a:bodyPr wrap="square">
            <a:spAutoFit/>
          </a:bodyPr>
          <a:lstStyle>
            <a:lvl1pPr marL="0" indent="0" algn="l">
              <a:buNone/>
              <a:defRPr sz="3000" b="1">
                <a:solidFill>
                  <a:srgbClr val="FA6400"/>
                </a:solidFill>
                <a:latin typeface="Rubik" pitchFamily="2" charset="-79"/>
                <a:cs typeface="Rubik" pitchFamily="2" charset="-79"/>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Department of This Slide goes Last</a:t>
            </a:r>
          </a:p>
        </p:txBody>
      </p:sp>
      <p:sp>
        <p:nvSpPr>
          <p:cNvPr id="10" name="Content Placeholder 2">
            <a:extLst>
              <a:ext uri="{FF2B5EF4-FFF2-40B4-BE49-F238E27FC236}">
                <a16:creationId xmlns:a16="http://schemas.microsoft.com/office/drawing/2014/main" id="{4C61AD14-C76D-6B42-9108-C882763F3FD9}"/>
              </a:ext>
            </a:extLst>
          </p:cNvPr>
          <p:cNvSpPr>
            <a:spLocks noGrp="1"/>
          </p:cNvSpPr>
          <p:nvPr>
            <p:ph sz="half" idx="11" hasCustomPrompt="1"/>
          </p:nvPr>
        </p:nvSpPr>
        <p:spPr>
          <a:xfrm>
            <a:off x="578557" y="2298447"/>
            <a:ext cx="10447866" cy="2677656"/>
          </a:xfrm>
          <a:prstGeom prst="rect">
            <a:avLst/>
          </a:prstGeom>
        </p:spPr>
        <p:txBody>
          <a:bodyPr wrap="square">
            <a:spAutoFit/>
          </a:bodyPr>
          <a:lstStyle>
            <a:lvl1pPr marL="0" indent="0">
              <a:lnSpc>
                <a:spcPct val="100000"/>
              </a:lnSpc>
              <a:spcBef>
                <a:spcPts val="0"/>
              </a:spcBef>
              <a:buNone/>
              <a:defRPr sz="2400">
                <a:solidFill>
                  <a:schemeClr val="bg1"/>
                </a:solidFill>
                <a:latin typeface="Roboto" panose="02000000000000000000" pitchFamily="2" charset="0"/>
                <a:ea typeface="Roboto" panose="02000000000000000000" pitchFamily="2" charset="0"/>
              </a:defRPr>
            </a:lvl1pPr>
            <a:lvl2pPr marL="685800" indent="-228600">
              <a:buFont typeface="Arial" panose="020B0604020202020204" pitchFamily="34" charset="0"/>
              <a:buChar char="•"/>
              <a:defRPr sz="1800">
                <a:latin typeface="Roboto" panose="02000000000000000000" pitchFamily="2" charset="0"/>
                <a:ea typeface="Roboto" panose="02000000000000000000" pitchFamily="2" charset="0"/>
              </a:defRPr>
            </a:lvl2pPr>
            <a:lvl3pPr>
              <a:lnSpc>
                <a:spcPct val="100000"/>
              </a:lnSpc>
              <a:spcBef>
                <a:spcPts val="0"/>
              </a:spcBef>
              <a:defRPr sz="2400">
                <a:solidFill>
                  <a:schemeClr val="bg1"/>
                </a:solidFill>
                <a:latin typeface="Roboto" panose="02000000000000000000" pitchFamily="2" charset="0"/>
                <a:ea typeface="Roboto" panose="02000000000000000000" pitchFamily="2" charset="0"/>
              </a:defRPr>
            </a:lvl3pPr>
            <a:lvl4pPr>
              <a:defRPr sz="1800">
                <a:latin typeface="Roboto" panose="02000000000000000000" pitchFamily="2" charset="0"/>
                <a:ea typeface="Roboto" panose="02000000000000000000" pitchFamily="2" charset="0"/>
              </a:defRPr>
            </a:lvl4pPr>
            <a:lvl5pPr>
              <a:defRPr sz="1800">
                <a:latin typeface="Roboto" panose="02000000000000000000" pitchFamily="2" charset="0"/>
                <a:ea typeface="Roboto" panose="02000000000000000000" pitchFamily="2" charset="0"/>
              </a:defRPr>
            </a:lvl5pPr>
          </a:lstStyle>
          <a:p>
            <a:r>
              <a:rPr lang="en-US" b="1" dirty="0"/>
              <a:t>O | </a:t>
            </a:r>
            <a:r>
              <a:rPr lang="en-US" dirty="0"/>
              <a:t>000.000.0000</a:t>
            </a:r>
          </a:p>
          <a:p>
            <a:r>
              <a:rPr lang="en-US" b="1" dirty="0"/>
              <a:t>C | </a:t>
            </a:r>
            <a:r>
              <a:rPr lang="en-US" dirty="0"/>
              <a:t>000.000.0000</a:t>
            </a:r>
          </a:p>
          <a:p>
            <a:r>
              <a:rPr lang="en-US" b="1" dirty="0"/>
              <a:t>E | </a:t>
            </a:r>
            <a:r>
              <a:rPr lang="en-US" dirty="0" err="1"/>
              <a:t>name.presenter@okstate.edu</a:t>
            </a:r>
            <a:endParaRPr lang="en-US" dirty="0"/>
          </a:p>
          <a:p>
            <a:r>
              <a:rPr lang="en-US" dirty="0"/>
              <a:t>Address Goes Here</a:t>
            </a:r>
          </a:p>
          <a:p>
            <a:r>
              <a:rPr lang="en-US" dirty="0"/>
              <a:t>City, State </a:t>
            </a:r>
          </a:p>
          <a:p>
            <a:endParaRPr lang="en-US" dirty="0">
              <a:solidFill>
                <a:schemeClr val="accent6"/>
              </a:solidFill>
            </a:endParaRPr>
          </a:p>
          <a:p>
            <a:r>
              <a:rPr lang="en-US" b="1" dirty="0" err="1">
                <a:solidFill>
                  <a:srgbClr val="FB6400"/>
                </a:solidFill>
              </a:rPr>
              <a:t>acs.okstate.edu</a:t>
            </a:r>
            <a:r>
              <a:rPr lang="en-US" b="1" dirty="0">
                <a:solidFill>
                  <a:srgbClr val="FB6400"/>
                </a:solidFill>
              </a:rPr>
              <a:t> (or other dept. specific URL)</a:t>
            </a:r>
            <a:endParaRPr lang="en-US" dirty="0"/>
          </a:p>
        </p:txBody>
      </p:sp>
      <p:grpSp>
        <p:nvGrpSpPr>
          <p:cNvPr id="11" name="Group 10">
            <a:extLst>
              <a:ext uri="{FF2B5EF4-FFF2-40B4-BE49-F238E27FC236}">
                <a16:creationId xmlns:a16="http://schemas.microsoft.com/office/drawing/2014/main" id="{440B1AC0-6B35-A835-4EFF-A34298737F3B}"/>
              </a:ext>
            </a:extLst>
          </p:cNvPr>
          <p:cNvGrpSpPr/>
          <p:nvPr userDrawn="1"/>
        </p:nvGrpSpPr>
        <p:grpSpPr>
          <a:xfrm>
            <a:off x="5979695" y="5461533"/>
            <a:ext cx="5797146" cy="847844"/>
            <a:chOff x="5979695" y="5461533"/>
            <a:chExt cx="5797146" cy="847844"/>
          </a:xfrm>
        </p:grpSpPr>
        <p:sp>
          <p:nvSpPr>
            <p:cNvPr id="7" name="Rectangle 6">
              <a:extLst>
                <a:ext uri="{FF2B5EF4-FFF2-40B4-BE49-F238E27FC236}">
                  <a16:creationId xmlns:a16="http://schemas.microsoft.com/office/drawing/2014/main" id="{C618C032-5F01-C894-E7BE-D5CC71750F4B}"/>
                </a:ext>
              </a:extLst>
            </p:cNvPr>
            <p:cNvSpPr/>
            <p:nvPr userDrawn="1"/>
          </p:nvSpPr>
          <p:spPr>
            <a:xfrm>
              <a:off x="5979695" y="5461533"/>
              <a:ext cx="5797146" cy="847844"/>
            </a:xfrm>
            <a:prstGeom prst="rect">
              <a:avLst/>
            </a:prstGeom>
            <a:solidFill>
              <a:srgbClr val="4D4D4D"/>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6" name="Picture 5" descr="A black background with white text&#10;&#10;Description automatically generated">
              <a:extLst>
                <a:ext uri="{FF2B5EF4-FFF2-40B4-BE49-F238E27FC236}">
                  <a16:creationId xmlns:a16="http://schemas.microsoft.com/office/drawing/2014/main" id="{AF6BB581-EFF2-B8D2-0D85-8729A19616A7}"/>
                </a:ext>
              </a:extLst>
            </p:cNvPr>
            <p:cNvPicPr>
              <a:picLocks noChangeAspect="1"/>
            </p:cNvPicPr>
            <p:nvPr userDrawn="1"/>
          </p:nvPicPr>
          <p:blipFill>
            <a:blip r:embed="rId3"/>
            <a:stretch>
              <a:fillRect/>
            </a:stretch>
          </p:blipFill>
          <p:spPr>
            <a:xfrm>
              <a:off x="5979695" y="5537190"/>
              <a:ext cx="5597022" cy="696531"/>
            </a:xfrm>
            <a:prstGeom prst="rect">
              <a:avLst/>
            </a:prstGeom>
          </p:spPr>
        </p:pic>
      </p:grpSp>
    </p:spTree>
    <p:extLst>
      <p:ext uri="{BB962C8B-B14F-4D97-AF65-F5344CB8AC3E}">
        <p14:creationId xmlns:p14="http://schemas.microsoft.com/office/powerpoint/2010/main" val="312413131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clipArtAndTx">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914400" y="609600"/>
            <a:ext cx="10363200" cy="1143000"/>
          </a:xfrm>
        </p:spPr>
        <p:txBody>
          <a:bodyPr/>
          <a:lstStyle/>
          <a:p>
            <a:r>
              <a:rPr lang="en-US"/>
              <a:t>Click to edit Master title style</a:t>
            </a:r>
          </a:p>
        </p:txBody>
      </p:sp>
      <p:sp>
        <p:nvSpPr>
          <p:cNvPr id="3" name="ClipArt Placeholder 2"/>
          <p:cNvSpPr>
            <a:spLocks noGrp="1"/>
          </p:cNvSpPr>
          <p:nvPr>
            <p:ph type="clipArt" sz="half" idx="1"/>
          </p:nvPr>
        </p:nvSpPr>
        <p:spPr>
          <a:xfrm>
            <a:off x="914400" y="1981200"/>
            <a:ext cx="5080000" cy="4114800"/>
          </a:xfrm>
        </p:spPr>
        <p:txBody>
          <a:bodyPr/>
          <a:lstStyle/>
          <a:p>
            <a:pPr lvl="0"/>
            <a:endParaRPr lang="en-US" noProof="0" dirty="0"/>
          </a:p>
        </p:txBody>
      </p:sp>
      <p:sp>
        <p:nvSpPr>
          <p:cNvPr id="4" name="Text Placeholder 3"/>
          <p:cNvSpPr>
            <a:spLocks noGrp="1"/>
          </p:cNvSpPr>
          <p:nvPr>
            <p:ph type="body" sz="half" idx="2"/>
          </p:nvPr>
        </p:nvSpPr>
        <p:spPr>
          <a:xfrm>
            <a:off x="6197600" y="1981200"/>
            <a:ext cx="5080000" cy="4114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p:cNvSpPr>
            <a:spLocks noGrp="1" noChangeArrowheads="1"/>
          </p:cNvSpPr>
          <p:nvPr>
            <p:ph type="dt" sz="half" idx="10"/>
          </p:nvPr>
        </p:nvSpPr>
        <p:spPr>
          <a:ln/>
        </p:spPr>
        <p:txBody>
          <a:bodyPr/>
          <a:lstStyle>
            <a:lvl1pPr>
              <a:defRPr/>
            </a:lvl1pPr>
          </a:lstStyle>
          <a:p>
            <a:pPr>
              <a:defRPr/>
            </a:pPr>
            <a:endParaRPr lang="en-US" dirty="0"/>
          </a:p>
        </p:txBody>
      </p:sp>
      <p:sp>
        <p:nvSpPr>
          <p:cNvPr id="6" name="Rectangle 5"/>
          <p:cNvSpPr>
            <a:spLocks noGrp="1" noChangeArrowheads="1"/>
          </p:cNvSpPr>
          <p:nvPr>
            <p:ph type="ftr" sz="quarter" idx="11"/>
          </p:nvPr>
        </p:nvSpPr>
        <p:spPr>
          <a:ln/>
        </p:spPr>
        <p:txBody>
          <a:bodyPr/>
          <a:lstStyle>
            <a:lvl1pPr>
              <a:defRPr/>
            </a:lvl1pPr>
          </a:lstStyle>
          <a:p>
            <a:pPr>
              <a:defRPr/>
            </a:pPr>
            <a:endParaRPr lang="en-US" dirty="0"/>
          </a:p>
        </p:txBody>
      </p:sp>
      <p:sp>
        <p:nvSpPr>
          <p:cNvPr id="7" name="Rectangle 6"/>
          <p:cNvSpPr>
            <a:spLocks noGrp="1" noChangeArrowheads="1"/>
          </p:cNvSpPr>
          <p:nvPr>
            <p:ph type="sldNum" sz="quarter" idx="12"/>
          </p:nvPr>
        </p:nvSpPr>
        <p:spPr>
          <a:ln/>
        </p:spPr>
        <p:txBody>
          <a:bodyPr/>
          <a:lstStyle>
            <a:lvl1pPr>
              <a:defRPr/>
            </a:lvl1pPr>
          </a:lstStyle>
          <a:p>
            <a:pPr>
              <a:defRPr/>
            </a:pPr>
            <a:fld id="{8D2F190C-E5F5-4DC4-A20F-DEF3CD903B15}" type="slidenum">
              <a:rPr lang="en-US"/>
              <a:pPr>
                <a:defRPr/>
              </a:pPr>
              <a:t>‹#›</a:t>
            </a:fld>
            <a:endParaRPr lang="en-US" dirty="0"/>
          </a:p>
        </p:txBody>
      </p:sp>
    </p:spTree>
    <p:extLst>
      <p:ext uri="{BB962C8B-B14F-4D97-AF65-F5344CB8AC3E}">
        <p14:creationId xmlns:p14="http://schemas.microsoft.com/office/powerpoint/2010/main" val="171895406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US" dirty="0"/>
          </a:p>
        </p:txBody>
      </p:sp>
      <p:sp>
        <p:nvSpPr>
          <p:cNvPr id="3" name="Rectangle 5"/>
          <p:cNvSpPr>
            <a:spLocks noGrp="1" noChangeArrowheads="1"/>
          </p:cNvSpPr>
          <p:nvPr>
            <p:ph type="ftr" sz="quarter" idx="11"/>
          </p:nvPr>
        </p:nvSpPr>
        <p:spPr>
          <a:ln/>
        </p:spPr>
        <p:txBody>
          <a:bodyPr/>
          <a:lstStyle>
            <a:lvl1pPr>
              <a:defRPr/>
            </a:lvl1pPr>
          </a:lstStyle>
          <a:p>
            <a:pPr>
              <a:defRPr/>
            </a:pPr>
            <a:endParaRPr lang="en-US" dirty="0"/>
          </a:p>
        </p:txBody>
      </p:sp>
      <p:sp>
        <p:nvSpPr>
          <p:cNvPr id="4" name="Rectangle 6"/>
          <p:cNvSpPr>
            <a:spLocks noGrp="1" noChangeArrowheads="1"/>
          </p:cNvSpPr>
          <p:nvPr>
            <p:ph type="sldNum" sz="quarter" idx="12"/>
          </p:nvPr>
        </p:nvSpPr>
        <p:spPr>
          <a:ln/>
        </p:spPr>
        <p:txBody>
          <a:bodyPr/>
          <a:lstStyle>
            <a:lvl1pPr>
              <a:defRPr/>
            </a:lvl1pPr>
          </a:lstStyle>
          <a:p>
            <a:pPr>
              <a:defRPr/>
            </a:pPr>
            <a:fld id="{52192F5A-4A13-49DF-B34B-A8F25F987938}" type="slidenum">
              <a:rPr lang="en-US"/>
              <a:pPr>
                <a:defRPr/>
              </a:pPr>
              <a:t>‹#›</a:t>
            </a:fld>
            <a:endParaRPr lang="en-US" dirty="0"/>
          </a:p>
        </p:txBody>
      </p:sp>
    </p:spTree>
    <p:extLst>
      <p:ext uri="{BB962C8B-B14F-4D97-AF65-F5344CB8AC3E}">
        <p14:creationId xmlns:p14="http://schemas.microsoft.com/office/powerpoint/2010/main" val="397171757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objTx">
  <p:cSld name="Content with Caption">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16D90D66-BCB9-4229-A829-628874352AC0}"/>
              </a:ext>
            </a:extLst>
          </p:cNvPr>
          <p:cNvSpPr/>
          <p:nvPr/>
        </p:nvSpPr>
        <p:spPr>
          <a:xfrm>
            <a:off x="16" y="0"/>
            <a:ext cx="4654296" cy="6858000"/>
          </a:xfrm>
          <a:prstGeom prst="rect">
            <a:avLst/>
          </a:prstGeom>
          <a:solidFill>
            <a:srgbClr val="262626"/>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2" name="Title 1"/>
          <p:cNvSpPr>
            <a:spLocks noGrp="1"/>
          </p:cNvSpPr>
          <p:nvPr>
            <p:ph type="title"/>
          </p:nvPr>
        </p:nvSpPr>
        <p:spPr>
          <a:xfrm>
            <a:off x="643466" y="786383"/>
            <a:ext cx="3517567" cy="2093975"/>
          </a:xfrm>
        </p:spPr>
        <p:txBody>
          <a:bodyPr anchor="b">
            <a:normAutofit/>
          </a:bodyPr>
          <a:lstStyle>
            <a:lvl1pPr>
              <a:lnSpc>
                <a:spcPct val="90000"/>
              </a:lnSpc>
              <a:defRPr sz="3600" b="0">
                <a:solidFill>
                  <a:srgbClr val="FFFFFF"/>
                </a:solidFill>
              </a:defRPr>
            </a:lvl1pPr>
          </a:lstStyle>
          <a:p>
            <a:r>
              <a:rPr lang="en-US"/>
              <a:t>Click to edit Master title style</a:t>
            </a:r>
            <a:endParaRPr lang="en-US" dirty="0"/>
          </a:p>
        </p:txBody>
      </p:sp>
      <p:sp>
        <p:nvSpPr>
          <p:cNvPr id="3" name="Content Placeholder 2"/>
          <p:cNvSpPr>
            <a:spLocks noGrp="1"/>
          </p:cNvSpPr>
          <p:nvPr>
            <p:ph idx="1"/>
          </p:nvPr>
        </p:nvSpPr>
        <p:spPr>
          <a:xfrm>
            <a:off x="5458984" y="812799"/>
            <a:ext cx="5928344" cy="529475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43465" y="3043050"/>
            <a:ext cx="3517567" cy="3064505"/>
          </a:xfrm>
        </p:spPr>
        <p:txBody>
          <a:bodyPr lIns="91440" rIns="91440">
            <a:normAutofit/>
          </a:bodyPr>
          <a:lstStyle>
            <a:lvl1pPr marL="0" indent="0">
              <a:buNone/>
              <a:defRPr sz="18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643464" y="6446520"/>
            <a:ext cx="3517568" cy="365125"/>
          </a:xfrm>
        </p:spPr>
        <p:txBody>
          <a:bodyPr/>
          <a:lstStyle>
            <a:lvl1pPr algn="l">
              <a:defRPr/>
            </a:lvl1pPr>
          </a:lstStyle>
          <a:p>
            <a:fld id="{92BEA474-078D-4E9B-9B14-09A87B19DC46}" type="datetime1">
              <a:rPr lang="en-US" smtClean="0"/>
              <a:t>9/10/2026</a:t>
            </a:fld>
            <a:endParaRPr lang="en-US" dirty="0"/>
          </a:p>
        </p:txBody>
      </p:sp>
      <p:sp>
        <p:nvSpPr>
          <p:cNvPr id="6" name="Footer Placeholder 5"/>
          <p:cNvSpPr>
            <a:spLocks noGrp="1"/>
          </p:cNvSpPr>
          <p:nvPr>
            <p:ph type="ftr" sz="quarter" idx="11"/>
          </p:nvPr>
        </p:nvSpPr>
        <p:spPr>
          <a:xfrm>
            <a:off x="5458983" y="6446520"/>
            <a:ext cx="5334019" cy="365125"/>
          </a:xfrm>
        </p:spPr>
        <p:txBody>
          <a:bodyPr/>
          <a:lstStyle>
            <a:lvl1pPr algn="l">
              <a:defRPr>
                <a:solidFill>
                  <a:schemeClr val="tx2"/>
                </a:solidFill>
              </a:defRPr>
            </a:lvl1pPr>
          </a:lstStyle>
          <a:p>
            <a:endParaRPr lang="en-US" dirty="0"/>
          </a:p>
        </p:txBody>
      </p:sp>
      <p:sp>
        <p:nvSpPr>
          <p:cNvPr id="7" name="Slide Number Placeholder 6"/>
          <p:cNvSpPr>
            <a:spLocks noGrp="1"/>
          </p:cNvSpPr>
          <p:nvPr>
            <p:ph type="sldNum" sz="quarter" idx="12"/>
          </p:nvPr>
        </p:nvSpPr>
        <p:spPr/>
        <p:txBody>
          <a:bodyPr/>
          <a:lstStyle>
            <a:lvl1pPr>
              <a:defRPr>
                <a:solidFill>
                  <a:schemeClr val="tx2"/>
                </a:solidFill>
              </a:defRPr>
            </a:lvl1pPr>
          </a:lstStyle>
          <a:p>
            <a:fld id="{3A98EE3D-8CD1-4C3F-BD1C-C98C9596463C}" type="slidenum">
              <a:rPr lang="en-US" smtClean="0"/>
              <a:pPr/>
              <a:t>‹#›</a:t>
            </a:fld>
            <a:endParaRPr lang="en-US" dirty="0"/>
          </a:p>
        </p:txBody>
      </p:sp>
    </p:spTree>
    <p:extLst>
      <p:ext uri="{BB962C8B-B14F-4D97-AF65-F5344CB8AC3E}">
        <p14:creationId xmlns:p14="http://schemas.microsoft.com/office/powerpoint/2010/main" val="197731771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39E3965E-AC41-4711-9D10-E25ABB132D86}"/>
              </a:ext>
            </a:extLst>
          </p:cNvPr>
          <p:cNvSpPr/>
          <p:nvPr/>
        </p:nvSpPr>
        <p:spPr>
          <a:xfrm>
            <a:off x="3175" y="6400800"/>
            <a:ext cx="12188825" cy="457200"/>
          </a:xfrm>
          <a:prstGeom prst="rect">
            <a:avLst/>
          </a:prstGeom>
          <a:solidFill>
            <a:srgbClr val="26262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1097280" y="758952"/>
            <a:ext cx="10058400" cy="3566160"/>
          </a:xfrm>
        </p:spPr>
        <p:txBody>
          <a:bodyPr anchor="b">
            <a:normAutofit/>
          </a:bodyPr>
          <a:lstStyle>
            <a:lvl1pPr algn="l">
              <a:lnSpc>
                <a:spcPct val="90000"/>
              </a:lnSpc>
              <a:defRPr sz="8000" spc="-50" baseline="0">
                <a:solidFill>
                  <a:schemeClr val="tx1">
                    <a:lumMod val="85000"/>
                    <a:lumOff val="15000"/>
                  </a:schemeClr>
                </a:solidFill>
              </a:defRPr>
            </a:lvl1pPr>
          </a:lstStyle>
          <a:p>
            <a:r>
              <a:rPr lang="en-US"/>
              <a:t>Click to edit Master title style</a:t>
            </a:r>
            <a:endParaRPr lang="en-US" dirty="0"/>
          </a:p>
        </p:txBody>
      </p:sp>
      <p:sp>
        <p:nvSpPr>
          <p:cNvPr id="3" name="Subtitle 2"/>
          <p:cNvSpPr>
            <a:spLocks noGrp="1"/>
          </p:cNvSpPr>
          <p:nvPr>
            <p:ph type="subTitle" idx="1"/>
          </p:nvPr>
        </p:nvSpPr>
        <p:spPr>
          <a:xfrm>
            <a:off x="1100051" y="4645152"/>
            <a:ext cx="10058400" cy="1143000"/>
          </a:xfrm>
        </p:spPr>
        <p:txBody>
          <a:bodyPr lIns="91440" rIns="91440">
            <a:normAutofit/>
          </a:bodyPr>
          <a:lstStyle>
            <a:lvl1pPr marL="0" indent="0" algn="l">
              <a:buNone/>
              <a:defRPr sz="2400" cap="all" spc="200" baseline="0">
                <a:solidFill>
                  <a:schemeClr val="tx1"/>
                </a:solidFill>
                <a:latin typeface="+mn-lt"/>
              </a:defRPr>
            </a:lvl1pPr>
            <a:lvl2pPr marL="457200" indent="0" algn="ctr">
              <a:buNone/>
              <a:defRPr sz="24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a:t>Click to edit Master subtitle style</a:t>
            </a:r>
            <a:endParaRPr lang="en-US" dirty="0"/>
          </a:p>
        </p:txBody>
      </p:sp>
      <p:cxnSp>
        <p:nvCxnSpPr>
          <p:cNvPr id="9" name="Straight Connector 8">
            <a:extLst>
              <a:ext uri="{FF2B5EF4-FFF2-40B4-BE49-F238E27FC236}">
                <a16:creationId xmlns:a16="http://schemas.microsoft.com/office/drawing/2014/main" id="{1F5DC8C3-BA5F-4EED-BB9A-A14272BD82A1}"/>
              </a:ext>
            </a:extLst>
          </p:cNvPr>
          <p:cNvCxnSpPr/>
          <p:nvPr/>
        </p:nvCxnSpPr>
        <p:spPr>
          <a:xfrm>
            <a:off x="1207658" y="4474741"/>
            <a:ext cx="9875520" cy="0"/>
          </a:xfrm>
          <a:prstGeom prst="line">
            <a:avLst/>
          </a:prstGeom>
          <a:ln w="1270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sp>
        <p:nvSpPr>
          <p:cNvPr id="4" name="Date Placeholder 3">
            <a:extLst>
              <a:ext uri="{FF2B5EF4-FFF2-40B4-BE49-F238E27FC236}">
                <a16:creationId xmlns:a16="http://schemas.microsoft.com/office/drawing/2014/main" id="{9925CCF1-92C0-4AF3-BFAF-4921631915AB}"/>
              </a:ext>
            </a:extLst>
          </p:cNvPr>
          <p:cNvSpPr>
            <a:spLocks noGrp="1"/>
          </p:cNvSpPr>
          <p:nvPr>
            <p:ph type="dt" sz="half" idx="10"/>
          </p:nvPr>
        </p:nvSpPr>
        <p:spPr/>
        <p:txBody>
          <a:bodyPr/>
          <a:lstStyle/>
          <a:p>
            <a:fld id="{9184DA70-C731-4C70-880D-CCD4705E623C}" type="datetime1">
              <a:rPr lang="en-US" smtClean="0"/>
              <a:t>9/10/2026</a:t>
            </a:fld>
            <a:endParaRPr lang="en-US" dirty="0"/>
          </a:p>
        </p:txBody>
      </p:sp>
      <p:sp>
        <p:nvSpPr>
          <p:cNvPr id="5" name="Footer Placeholder 4">
            <a:extLst>
              <a:ext uri="{FF2B5EF4-FFF2-40B4-BE49-F238E27FC236}">
                <a16:creationId xmlns:a16="http://schemas.microsoft.com/office/drawing/2014/main" id="{051A78A9-3DFF-4937-A9F2-5D8CF495F367}"/>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5FAEB271-5CC0-4759-BC6E-8BE53AB227C0}"/>
              </a:ext>
            </a:extLst>
          </p:cNvPr>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135530070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a:extLst>
              <a:ext uri="{FF2B5EF4-FFF2-40B4-BE49-F238E27FC236}">
                <a16:creationId xmlns:a16="http://schemas.microsoft.com/office/drawing/2014/main" id="{354D8B55-9EA8-4B81-8E84-9B93B0A27559}"/>
              </a:ext>
            </a:extLst>
          </p:cNvPr>
          <p:cNvSpPr>
            <a:spLocks noGrp="1"/>
          </p:cNvSpPr>
          <p:nvPr>
            <p:ph type="dt" sz="half" idx="10"/>
          </p:nvPr>
        </p:nvSpPr>
        <p:spPr/>
        <p:txBody>
          <a:bodyPr/>
          <a:lstStyle/>
          <a:p>
            <a:fld id="{4BE1D723-8F53-4F53-90B0-1982A396982E}" type="datetime1">
              <a:rPr lang="en-US" smtClean="0"/>
              <a:t>9/10/2026</a:t>
            </a:fld>
            <a:endParaRPr lang="en-US" dirty="0"/>
          </a:p>
        </p:txBody>
      </p:sp>
      <p:sp>
        <p:nvSpPr>
          <p:cNvPr id="8" name="Footer Placeholder 7">
            <a:extLst>
              <a:ext uri="{FF2B5EF4-FFF2-40B4-BE49-F238E27FC236}">
                <a16:creationId xmlns:a16="http://schemas.microsoft.com/office/drawing/2014/main" id="{062CA021-2578-47CB-822C-BDDFF7223B28}"/>
              </a:ext>
            </a:extLst>
          </p:cNvPr>
          <p:cNvSpPr>
            <a:spLocks noGrp="1"/>
          </p:cNvSpPr>
          <p:nvPr>
            <p:ph type="ftr" sz="quarter" idx="11"/>
          </p:nvPr>
        </p:nvSpPr>
        <p:spPr/>
        <p:txBody>
          <a:bodyPr/>
          <a:lstStyle/>
          <a:p>
            <a:endParaRPr lang="en-US" dirty="0"/>
          </a:p>
        </p:txBody>
      </p:sp>
      <p:sp>
        <p:nvSpPr>
          <p:cNvPr id="9" name="Slide Number Placeholder 8">
            <a:extLst>
              <a:ext uri="{FF2B5EF4-FFF2-40B4-BE49-F238E27FC236}">
                <a16:creationId xmlns:a16="http://schemas.microsoft.com/office/drawing/2014/main" id="{C4AAB51D-4141-4682-9375-DAFD5FB9DD10}"/>
              </a:ext>
            </a:extLst>
          </p:cNvPr>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274855719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A585C21A-8B93-4657-B5DF-7EAEAD3BE127}"/>
              </a:ext>
            </a:extLst>
          </p:cNvPr>
          <p:cNvSpPr/>
          <p:nvPr/>
        </p:nvSpPr>
        <p:spPr>
          <a:xfrm>
            <a:off x="3175" y="6400800"/>
            <a:ext cx="12188825" cy="457200"/>
          </a:xfrm>
          <a:prstGeom prst="rect">
            <a:avLst/>
          </a:prstGeom>
          <a:solidFill>
            <a:srgbClr val="26262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097280" y="758952"/>
            <a:ext cx="10058400" cy="3566160"/>
          </a:xfrm>
        </p:spPr>
        <p:txBody>
          <a:bodyPr anchor="b" anchorCtr="0">
            <a:normAutofit/>
          </a:bodyPr>
          <a:lstStyle>
            <a:lvl1pPr>
              <a:lnSpc>
                <a:spcPct val="90000"/>
              </a:lnSpc>
              <a:defRPr sz="8000" b="0">
                <a:solidFill>
                  <a:schemeClr val="tx1">
                    <a:lumMod val="85000"/>
                    <a:lumOff val="15000"/>
                  </a:schemeClr>
                </a:solidFill>
              </a:defRPr>
            </a:lvl1pPr>
          </a:lstStyle>
          <a:p>
            <a:r>
              <a:rPr lang="en-US"/>
              <a:t>Click to edit Master title style</a:t>
            </a:r>
            <a:endParaRPr lang="en-US" dirty="0"/>
          </a:p>
        </p:txBody>
      </p:sp>
      <p:sp>
        <p:nvSpPr>
          <p:cNvPr id="3" name="Text Placeholder 2"/>
          <p:cNvSpPr>
            <a:spLocks noGrp="1"/>
          </p:cNvSpPr>
          <p:nvPr>
            <p:ph type="body" idx="1"/>
          </p:nvPr>
        </p:nvSpPr>
        <p:spPr>
          <a:xfrm>
            <a:off x="1097280" y="4663440"/>
            <a:ext cx="10058400" cy="1143000"/>
          </a:xfrm>
        </p:spPr>
        <p:txBody>
          <a:bodyPr lIns="91440" rIns="91440" anchor="t" anchorCtr="0">
            <a:normAutofit/>
          </a:bodyPr>
          <a:lstStyle>
            <a:lvl1pPr marL="0" indent="0">
              <a:buNone/>
              <a:defRPr sz="2400" cap="all" spc="200" baseline="0">
                <a:solidFill>
                  <a:schemeClr val="tx1"/>
                </a:solidFill>
                <a:latin typeface="+mn-lt"/>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cxnSp>
        <p:nvCxnSpPr>
          <p:cNvPr id="9" name="Straight Connector 8">
            <a:extLst>
              <a:ext uri="{FF2B5EF4-FFF2-40B4-BE49-F238E27FC236}">
                <a16:creationId xmlns:a16="http://schemas.microsoft.com/office/drawing/2014/main" id="{459DE2C1-4C52-40A3-8959-27B2C1BEBFF6}"/>
              </a:ext>
            </a:extLst>
          </p:cNvPr>
          <p:cNvCxnSpPr/>
          <p:nvPr/>
        </p:nvCxnSpPr>
        <p:spPr>
          <a:xfrm>
            <a:off x="1207658" y="4485132"/>
            <a:ext cx="9875520" cy="0"/>
          </a:xfrm>
          <a:prstGeom prst="line">
            <a:avLst/>
          </a:prstGeom>
          <a:ln w="1270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sp>
        <p:nvSpPr>
          <p:cNvPr id="7" name="Date Placeholder 6">
            <a:extLst>
              <a:ext uri="{FF2B5EF4-FFF2-40B4-BE49-F238E27FC236}">
                <a16:creationId xmlns:a16="http://schemas.microsoft.com/office/drawing/2014/main" id="{AAF2E137-EC28-48F8-9198-1F02539029B6}"/>
              </a:ext>
            </a:extLst>
          </p:cNvPr>
          <p:cNvSpPr>
            <a:spLocks noGrp="1"/>
          </p:cNvSpPr>
          <p:nvPr>
            <p:ph type="dt" sz="half" idx="10"/>
          </p:nvPr>
        </p:nvSpPr>
        <p:spPr/>
        <p:txBody>
          <a:bodyPr/>
          <a:lstStyle/>
          <a:p>
            <a:fld id="{97669AF7-7BEB-44E4-9852-375E34362B5B}" type="datetime1">
              <a:rPr lang="en-US" smtClean="0"/>
              <a:t>9/10/2026</a:t>
            </a:fld>
            <a:endParaRPr lang="en-US" dirty="0"/>
          </a:p>
        </p:txBody>
      </p:sp>
      <p:sp>
        <p:nvSpPr>
          <p:cNvPr id="8" name="Footer Placeholder 7">
            <a:extLst>
              <a:ext uri="{FF2B5EF4-FFF2-40B4-BE49-F238E27FC236}">
                <a16:creationId xmlns:a16="http://schemas.microsoft.com/office/drawing/2014/main" id="{189422CD-6F62-4DD6-89EF-07A60B42D219}"/>
              </a:ext>
            </a:extLst>
          </p:cNvPr>
          <p:cNvSpPr>
            <a:spLocks noGrp="1"/>
          </p:cNvSpPr>
          <p:nvPr>
            <p:ph type="ftr" sz="quarter" idx="11"/>
          </p:nvPr>
        </p:nvSpPr>
        <p:spPr/>
        <p:txBody>
          <a:bodyPr/>
          <a:lstStyle/>
          <a:p>
            <a:endParaRPr lang="en-US" dirty="0"/>
          </a:p>
        </p:txBody>
      </p:sp>
      <p:sp>
        <p:nvSpPr>
          <p:cNvPr id="11" name="Slide Number Placeholder 10">
            <a:extLst>
              <a:ext uri="{FF2B5EF4-FFF2-40B4-BE49-F238E27FC236}">
                <a16:creationId xmlns:a16="http://schemas.microsoft.com/office/drawing/2014/main" id="{69C6AFF8-42B4-4D05-969B-9F5FB3355555}"/>
              </a:ext>
            </a:extLst>
          </p:cNvPr>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3376581792"/>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a:xfrm>
            <a:off x="1097280" y="286603"/>
            <a:ext cx="10058400" cy="1450757"/>
          </a:xfrm>
        </p:spPr>
        <p:txBody>
          <a:bodyPr/>
          <a:lstStyle/>
          <a:p>
            <a:r>
              <a:rPr lang="en-US"/>
              <a:t>Click to edit Master title style</a:t>
            </a:r>
            <a:endParaRPr lang="en-US" dirty="0"/>
          </a:p>
        </p:txBody>
      </p:sp>
      <p:sp>
        <p:nvSpPr>
          <p:cNvPr id="3" name="Content Placeholder 2"/>
          <p:cNvSpPr>
            <a:spLocks noGrp="1"/>
          </p:cNvSpPr>
          <p:nvPr>
            <p:ph sz="half" idx="1"/>
          </p:nvPr>
        </p:nvSpPr>
        <p:spPr>
          <a:xfrm>
            <a:off x="1097280" y="2120900"/>
            <a:ext cx="4639736" cy="374819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515944" y="2120900"/>
            <a:ext cx="4639736" cy="374819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 name="Date Placeholder 1">
            <a:extLst>
              <a:ext uri="{FF2B5EF4-FFF2-40B4-BE49-F238E27FC236}">
                <a16:creationId xmlns:a16="http://schemas.microsoft.com/office/drawing/2014/main" id="{5782D47D-B0DC-4C40-BCC6-BBBA32584A38}"/>
              </a:ext>
            </a:extLst>
          </p:cNvPr>
          <p:cNvSpPr>
            <a:spLocks noGrp="1"/>
          </p:cNvSpPr>
          <p:nvPr>
            <p:ph type="dt" sz="half" idx="10"/>
          </p:nvPr>
        </p:nvSpPr>
        <p:spPr/>
        <p:txBody>
          <a:bodyPr/>
          <a:lstStyle/>
          <a:p>
            <a:fld id="{BAAAC38D-0552-4C82-B593-E6124DFADBE2}" type="datetime1">
              <a:rPr lang="en-US" smtClean="0"/>
              <a:t>9/10/2026</a:t>
            </a:fld>
            <a:endParaRPr lang="en-US" dirty="0"/>
          </a:p>
        </p:txBody>
      </p:sp>
      <p:sp>
        <p:nvSpPr>
          <p:cNvPr id="9" name="Footer Placeholder 8">
            <a:extLst>
              <a:ext uri="{FF2B5EF4-FFF2-40B4-BE49-F238E27FC236}">
                <a16:creationId xmlns:a16="http://schemas.microsoft.com/office/drawing/2014/main" id="{4690D34E-7EBD-44B2-83CA-4C126A18D7EF}"/>
              </a:ext>
            </a:extLst>
          </p:cNvPr>
          <p:cNvSpPr>
            <a:spLocks noGrp="1"/>
          </p:cNvSpPr>
          <p:nvPr>
            <p:ph type="ftr" sz="quarter" idx="11"/>
          </p:nvPr>
        </p:nvSpPr>
        <p:spPr/>
        <p:txBody>
          <a:bodyPr/>
          <a:lstStyle/>
          <a:p>
            <a:endParaRPr lang="en-US" dirty="0"/>
          </a:p>
        </p:txBody>
      </p:sp>
      <p:sp>
        <p:nvSpPr>
          <p:cNvPr id="10" name="Slide Number Placeholder 9">
            <a:extLst>
              <a:ext uri="{FF2B5EF4-FFF2-40B4-BE49-F238E27FC236}">
                <a16:creationId xmlns:a16="http://schemas.microsoft.com/office/drawing/2014/main" id="{2AC511A1-9BBD-42DE-92FB-2AF44F8E97A9}"/>
              </a:ext>
            </a:extLst>
          </p:cNvPr>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976839551"/>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a:xfrm>
            <a:off x="1097280" y="286603"/>
            <a:ext cx="10058400" cy="1450757"/>
          </a:xfrm>
        </p:spPr>
        <p:txBody>
          <a:bodyPr/>
          <a:lstStyle/>
          <a:p>
            <a:r>
              <a:rPr lang="en-US"/>
              <a:t>Click to edit Master title style</a:t>
            </a:r>
            <a:endParaRPr lang="en-US" dirty="0"/>
          </a:p>
        </p:txBody>
      </p:sp>
      <p:sp>
        <p:nvSpPr>
          <p:cNvPr id="3" name="Text Placeholder 2"/>
          <p:cNvSpPr>
            <a:spLocks noGrp="1"/>
          </p:cNvSpPr>
          <p:nvPr>
            <p:ph type="body" idx="1"/>
          </p:nvPr>
        </p:nvSpPr>
        <p:spPr>
          <a:xfrm>
            <a:off x="1097280" y="2057400"/>
            <a:ext cx="4639736" cy="736282"/>
          </a:xfrm>
        </p:spPr>
        <p:txBody>
          <a:bodyPr lIns="91440" rIns="91440" anchor="ctr">
            <a:normAutofit/>
          </a:bodyPr>
          <a:lstStyle>
            <a:lvl1pPr marL="0" indent="0">
              <a:buNone/>
              <a:defRPr sz="20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097280" y="2958274"/>
            <a:ext cx="4639736" cy="291082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515944" y="2057400"/>
            <a:ext cx="4639736" cy="736282"/>
          </a:xfrm>
        </p:spPr>
        <p:txBody>
          <a:bodyPr lIns="91440" rIns="91440" anchor="ctr">
            <a:normAutofit/>
          </a:bodyPr>
          <a:lstStyle>
            <a:lvl1pPr marL="0" indent="0">
              <a:buNone/>
              <a:defRPr sz="20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515944" y="2958273"/>
            <a:ext cx="4639736" cy="291082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 name="Date Placeholder 1">
            <a:extLst>
              <a:ext uri="{FF2B5EF4-FFF2-40B4-BE49-F238E27FC236}">
                <a16:creationId xmlns:a16="http://schemas.microsoft.com/office/drawing/2014/main" id="{8AF8A515-AA94-45D1-9223-5C2272618D85}"/>
              </a:ext>
            </a:extLst>
          </p:cNvPr>
          <p:cNvSpPr>
            <a:spLocks noGrp="1"/>
          </p:cNvSpPr>
          <p:nvPr>
            <p:ph type="dt" sz="half" idx="10"/>
          </p:nvPr>
        </p:nvSpPr>
        <p:spPr/>
        <p:txBody>
          <a:bodyPr/>
          <a:lstStyle/>
          <a:p>
            <a:fld id="{D9DF0F1C-5577-4ACB-BB62-DF8F3C494C7E}" type="datetime1">
              <a:rPr lang="en-US" smtClean="0"/>
              <a:t>9/10/2026</a:t>
            </a:fld>
            <a:endParaRPr lang="en-US" dirty="0"/>
          </a:p>
        </p:txBody>
      </p:sp>
      <p:sp>
        <p:nvSpPr>
          <p:cNvPr id="11" name="Footer Placeholder 10">
            <a:extLst>
              <a:ext uri="{FF2B5EF4-FFF2-40B4-BE49-F238E27FC236}">
                <a16:creationId xmlns:a16="http://schemas.microsoft.com/office/drawing/2014/main" id="{D052F5BC-98E0-4D60-AD67-9547738B7DD4}"/>
              </a:ext>
            </a:extLst>
          </p:cNvPr>
          <p:cNvSpPr>
            <a:spLocks noGrp="1"/>
          </p:cNvSpPr>
          <p:nvPr>
            <p:ph type="ftr" sz="quarter" idx="11"/>
          </p:nvPr>
        </p:nvSpPr>
        <p:spPr/>
        <p:txBody>
          <a:bodyPr/>
          <a:lstStyle/>
          <a:p>
            <a:endParaRPr lang="en-US" dirty="0"/>
          </a:p>
        </p:txBody>
      </p:sp>
      <p:sp>
        <p:nvSpPr>
          <p:cNvPr id="12" name="Slide Number Placeholder 11">
            <a:extLst>
              <a:ext uri="{FF2B5EF4-FFF2-40B4-BE49-F238E27FC236}">
                <a16:creationId xmlns:a16="http://schemas.microsoft.com/office/drawing/2014/main" id="{A38552DC-952E-41EA-AAAF-C2187523C0B0}"/>
              </a:ext>
            </a:extLst>
          </p:cNvPr>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1117019431"/>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6" name="Date Placeholder 5">
            <a:extLst>
              <a:ext uri="{FF2B5EF4-FFF2-40B4-BE49-F238E27FC236}">
                <a16:creationId xmlns:a16="http://schemas.microsoft.com/office/drawing/2014/main" id="{7392073F-158F-44A3-8913-917AFFC1BC20}"/>
              </a:ext>
            </a:extLst>
          </p:cNvPr>
          <p:cNvSpPr>
            <a:spLocks noGrp="1"/>
          </p:cNvSpPr>
          <p:nvPr>
            <p:ph type="dt" sz="half" idx="10"/>
          </p:nvPr>
        </p:nvSpPr>
        <p:spPr/>
        <p:txBody>
          <a:bodyPr/>
          <a:lstStyle/>
          <a:p>
            <a:fld id="{1775B394-D9F9-4F0C-B15D-605F45CB9E9F}" type="datetime1">
              <a:rPr lang="en-US" smtClean="0"/>
              <a:t>9/10/2026</a:t>
            </a:fld>
            <a:endParaRPr lang="en-US" dirty="0"/>
          </a:p>
        </p:txBody>
      </p:sp>
      <p:sp>
        <p:nvSpPr>
          <p:cNvPr id="7" name="Footer Placeholder 6">
            <a:extLst>
              <a:ext uri="{FF2B5EF4-FFF2-40B4-BE49-F238E27FC236}">
                <a16:creationId xmlns:a16="http://schemas.microsoft.com/office/drawing/2014/main" id="{EED72207-24CA-42B7-A975-2F8E41CBA904}"/>
              </a:ext>
            </a:extLst>
          </p:cNvPr>
          <p:cNvSpPr>
            <a:spLocks noGrp="1"/>
          </p:cNvSpPr>
          <p:nvPr>
            <p:ph type="ftr" sz="quarter" idx="11"/>
          </p:nvPr>
        </p:nvSpPr>
        <p:spPr/>
        <p:txBody>
          <a:bodyPr/>
          <a:lstStyle/>
          <a:p>
            <a:endParaRPr lang="en-US" dirty="0"/>
          </a:p>
        </p:txBody>
      </p:sp>
      <p:sp>
        <p:nvSpPr>
          <p:cNvPr id="8" name="Slide Number Placeholder 7">
            <a:extLst>
              <a:ext uri="{FF2B5EF4-FFF2-40B4-BE49-F238E27FC236}">
                <a16:creationId xmlns:a16="http://schemas.microsoft.com/office/drawing/2014/main" id="{D01080F2-251A-4B88-9A62-16F46D724F83}"/>
              </a:ext>
            </a:extLst>
          </p:cNvPr>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99469407"/>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A8E9C91B-7EAD-4562-AB0E-DFB9663AECE3}"/>
              </a:ext>
            </a:extLst>
          </p:cNvPr>
          <p:cNvSpPr/>
          <p:nvPr/>
        </p:nvSpPr>
        <p:spPr>
          <a:xfrm>
            <a:off x="3175" y="6400800"/>
            <a:ext cx="12188825" cy="457200"/>
          </a:xfrm>
          <a:prstGeom prst="rect">
            <a:avLst/>
          </a:prstGeom>
          <a:solidFill>
            <a:srgbClr val="26262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Date Placeholder 1">
            <a:extLst>
              <a:ext uri="{FF2B5EF4-FFF2-40B4-BE49-F238E27FC236}">
                <a16:creationId xmlns:a16="http://schemas.microsoft.com/office/drawing/2014/main" id="{94E9223F-721F-47BF-9FD5-0F8D12FF0DE1}"/>
              </a:ext>
            </a:extLst>
          </p:cNvPr>
          <p:cNvSpPr>
            <a:spLocks noGrp="1"/>
          </p:cNvSpPr>
          <p:nvPr>
            <p:ph type="dt" sz="half" idx="10"/>
          </p:nvPr>
        </p:nvSpPr>
        <p:spPr/>
        <p:txBody>
          <a:bodyPr/>
          <a:lstStyle/>
          <a:p>
            <a:fld id="{39667345-2558-425A-8533-9BFDBCE15005}" type="datetime1">
              <a:rPr lang="en-US" smtClean="0"/>
              <a:t>9/10/2026</a:t>
            </a:fld>
            <a:endParaRPr lang="en-US" dirty="0"/>
          </a:p>
        </p:txBody>
      </p:sp>
      <p:sp>
        <p:nvSpPr>
          <p:cNvPr id="3" name="Footer Placeholder 2">
            <a:extLst>
              <a:ext uri="{FF2B5EF4-FFF2-40B4-BE49-F238E27FC236}">
                <a16:creationId xmlns:a16="http://schemas.microsoft.com/office/drawing/2014/main" id="{05915714-6BBA-4593-8591-4E26F7D58D9F}"/>
              </a:ext>
            </a:extLst>
          </p:cNvPr>
          <p:cNvSpPr>
            <a:spLocks noGrp="1"/>
          </p:cNvSpPr>
          <p:nvPr>
            <p:ph type="ftr" sz="quarter" idx="11"/>
          </p:nvPr>
        </p:nvSpPr>
        <p:spPr/>
        <p:txBody>
          <a:bodyPr/>
          <a:lstStyle/>
          <a:p>
            <a:endParaRPr lang="en-US" dirty="0"/>
          </a:p>
        </p:txBody>
      </p:sp>
      <p:sp>
        <p:nvSpPr>
          <p:cNvPr id="4" name="Slide Number Placeholder 3">
            <a:extLst>
              <a:ext uri="{FF2B5EF4-FFF2-40B4-BE49-F238E27FC236}">
                <a16:creationId xmlns:a16="http://schemas.microsoft.com/office/drawing/2014/main" id="{BE06F857-D2E1-44DD-ABDD-EBB739645B67}"/>
              </a:ext>
            </a:extLst>
          </p:cNvPr>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2736399138"/>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16D90D66-BCB9-4229-A829-628874352AC0}"/>
              </a:ext>
            </a:extLst>
          </p:cNvPr>
          <p:cNvSpPr/>
          <p:nvPr/>
        </p:nvSpPr>
        <p:spPr>
          <a:xfrm>
            <a:off x="16" y="0"/>
            <a:ext cx="4654296" cy="6858000"/>
          </a:xfrm>
          <a:prstGeom prst="rect">
            <a:avLst/>
          </a:prstGeom>
          <a:solidFill>
            <a:srgbClr val="262626"/>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2" name="Title 1"/>
          <p:cNvSpPr>
            <a:spLocks noGrp="1"/>
          </p:cNvSpPr>
          <p:nvPr>
            <p:ph type="title"/>
          </p:nvPr>
        </p:nvSpPr>
        <p:spPr>
          <a:xfrm>
            <a:off x="643466" y="786383"/>
            <a:ext cx="3517567" cy="2093975"/>
          </a:xfrm>
        </p:spPr>
        <p:txBody>
          <a:bodyPr anchor="b">
            <a:normAutofit/>
          </a:bodyPr>
          <a:lstStyle>
            <a:lvl1pPr>
              <a:lnSpc>
                <a:spcPct val="90000"/>
              </a:lnSpc>
              <a:defRPr sz="3600" b="0">
                <a:solidFill>
                  <a:srgbClr val="FFFFFF"/>
                </a:solidFill>
              </a:defRPr>
            </a:lvl1pPr>
          </a:lstStyle>
          <a:p>
            <a:r>
              <a:rPr lang="en-US"/>
              <a:t>Click to edit Master title style</a:t>
            </a:r>
            <a:endParaRPr lang="en-US" dirty="0"/>
          </a:p>
        </p:txBody>
      </p:sp>
      <p:sp>
        <p:nvSpPr>
          <p:cNvPr id="3" name="Content Placeholder 2"/>
          <p:cNvSpPr>
            <a:spLocks noGrp="1"/>
          </p:cNvSpPr>
          <p:nvPr>
            <p:ph idx="1"/>
          </p:nvPr>
        </p:nvSpPr>
        <p:spPr>
          <a:xfrm>
            <a:off x="5458984" y="812799"/>
            <a:ext cx="5928344" cy="529475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43465" y="3043050"/>
            <a:ext cx="3517567" cy="3064505"/>
          </a:xfrm>
        </p:spPr>
        <p:txBody>
          <a:bodyPr lIns="91440" rIns="91440">
            <a:normAutofit/>
          </a:bodyPr>
          <a:lstStyle>
            <a:lvl1pPr marL="0" indent="0">
              <a:buNone/>
              <a:defRPr sz="18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643464" y="6446520"/>
            <a:ext cx="3517568" cy="365125"/>
          </a:xfrm>
        </p:spPr>
        <p:txBody>
          <a:bodyPr/>
          <a:lstStyle>
            <a:lvl1pPr algn="l">
              <a:defRPr/>
            </a:lvl1pPr>
          </a:lstStyle>
          <a:p>
            <a:fld id="{92BEA474-078D-4E9B-9B14-09A87B19DC46}" type="datetime1">
              <a:rPr lang="en-US" smtClean="0"/>
              <a:t>9/10/2026</a:t>
            </a:fld>
            <a:endParaRPr lang="en-US" dirty="0"/>
          </a:p>
        </p:txBody>
      </p:sp>
      <p:sp>
        <p:nvSpPr>
          <p:cNvPr id="6" name="Footer Placeholder 5"/>
          <p:cNvSpPr>
            <a:spLocks noGrp="1"/>
          </p:cNvSpPr>
          <p:nvPr>
            <p:ph type="ftr" sz="quarter" idx="11"/>
          </p:nvPr>
        </p:nvSpPr>
        <p:spPr>
          <a:xfrm>
            <a:off x="5458983" y="6446520"/>
            <a:ext cx="5334019" cy="365125"/>
          </a:xfrm>
        </p:spPr>
        <p:txBody>
          <a:bodyPr/>
          <a:lstStyle>
            <a:lvl1pPr algn="l">
              <a:defRPr>
                <a:solidFill>
                  <a:schemeClr val="tx2"/>
                </a:solidFill>
              </a:defRPr>
            </a:lvl1pPr>
          </a:lstStyle>
          <a:p>
            <a:endParaRPr lang="en-US" dirty="0"/>
          </a:p>
        </p:txBody>
      </p:sp>
      <p:sp>
        <p:nvSpPr>
          <p:cNvPr id="7" name="Slide Number Placeholder 6"/>
          <p:cNvSpPr>
            <a:spLocks noGrp="1"/>
          </p:cNvSpPr>
          <p:nvPr>
            <p:ph type="sldNum" sz="quarter" idx="12"/>
          </p:nvPr>
        </p:nvSpPr>
        <p:spPr/>
        <p:txBody>
          <a:bodyPr/>
          <a:lstStyle>
            <a:lvl1pPr>
              <a:defRPr>
                <a:solidFill>
                  <a:schemeClr val="tx2"/>
                </a:solidFill>
              </a:defRPr>
            </a:lvl1pPr>
          </a:lstStyle>
          <a:p>
            <a:fld id="{3A98EE3D-8CD1-4C3F-BD1C-C98C9596463C}" type="slidenum">
              <a:rPr lang="en-US" smtClean="0"/>
              <a:pPr/>
              <a:t>‹#›</a:t>
            </a:fld>
            <a:endParaRPr lang="en-US" dirty="0"/>
          </a:p>
        </p:txBody>
      </p:sp>
    </p:spTree>
    <p:extLst>
      <p:ext uri="{BB962C8B-B14F-4D97-AF65-F5344CB8AC3E}">
        <p14:creationId xmlns:p14="http://schemas.microsoft.com/office/powerpoint/2010/main" val="2832962770"/>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DA134939-39C0-4522-A125-A13DFDA66490}"/>
              </a:ext>
            </a:extLst>
          </p:cNvPr>
          <p:cNvSpPr/>
          <p:nvPr/>
        </p:nvSpPr>
        <p:spPr>
          <a:xfrm>
            <a:off x="0" y="4578350"/>
            <a:ext cx="12188825" cy="2279650"/>
          </a:xfrm>
          <a:prstGeom prst="rect">
            <a:avLst/>
          </a:prstGeom>
          <a:solidFill>
            <a:srgbClr val="26262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3" name="Picture Placeholder 2"/>
          <p:cNvSpPr>
            <a:spLocks noGrp="1" noChangeAspect="1"/>
          </p:cNvSpPr>
          <p:nvPr>
            <p:ph type="pic" idx="1"/>
          </p:nvPr>
        </p:nvSpPr>
        <p:spPr>
          <a:xfrm>
            <a:off x="15" y="0"/>
            <a:ext cx="12191985" cy="4578350"/>
          </a:xfrm>
          <a:solidFill>
            <a:schemeClr val="bg1">
              <a:lumMod val="85000"/>
            </a:schemeClr>
          </a:solidFill>
        </p:spPr>
        <p:txBody>
          <a:bodyPr lIns="457200" tIns="457200"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a:t>Click icon to add picture</a:t>
            </a:r>
          </a:p>
        </p:txBody>
      </p:sp>
      <p:sp>
        <p:nvSpPr>
          <p:cNvPr id="2" name="Title 1"/>
          <p:cNvSpPr>
            <a:spLocks noGrp="1"/>
          </p:cNvSpPr>
          <p:nvPr>
            <p:ph type="title"/>
          </p:nvPr>
        </p:nvSpPr>
        <p:spPr>
          <a:xfrm>
            <a:off x="1097279" y="4799362"/>
            <a:ext cx="10113645" cy="743682"/>
          </a:xfrm>
        </p:spPr>
        <p:txBody>
          <a:bodyPr tIns="0" bIns="0" anchor="b">
            <a:noAutofit/>
          </a:bodyPr>
          <a:lstStyle>
            <a:lvl1pPr>
              <a:defRPr sz="3600" b="0">
                <a:solidFill>
                  <a:srgbClr val="FFFFFF"/>
                </a:solidFill>
              </a:defRPr>
            </a:lvl1pPr>
          </a:lstStyle>
          <a:p>
            <a:r>
              <a:rPr lang="en-US"/>
              <a:t>Click to edit Master title style</a:t>
            </a:r>
            <a:endParaRPr lang="en-US" dirty="0"/>
          </a:p>
        </p:txBody>
      </p:sp>
      <p:sp>
        <p:nvSpPr>
          <p:cNvPr id="4" name="Text Placeholder 3"/>
          <p:cNvSpPr>
            <a:spLocks noGrp="1"/>
          </p:cNvSpPr>
          <p:nvPr>
            <p:ph type="body" sz="half" idx="2"/>
          </p:nvPr>
        </p:nvSpPr>
        <p:spPr>
          <a:xfrm>
            <a:off x="1097279" y="5715000"/>
            <a:ext cx="10113264" cy="609600"/>
          </a:xfrm>
        </p:spPr>
        <p:txBody>
          <a:bodyPr lIns="91440" tIns="0" rIns="91440" bIns="0">
            <a:normAutofit/>
          </a:bodyPr>
          <a:lstStyle>
            <a:lvl1pPr marL="0" indent="0">
              <a:spcBef>
                <a:spcPts val="0"/>
              </a:spcBef>
              <a:spcAft>
                <a:spcPts val="600"/>
              </a:spcAft>
              <a:buNone/>
              <a:defRPr sz="18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lvl1pPr>
              <a:defRPr/>
            </a:lvl1pPr>
          </a:lstStyle>
          <a:p>
            <a:fld id="{4907D986-8816-4272-A432-0437A28A9828}" type="datetime1">
              <a:rPr lang="en-US" smtClean="0"/>
              <a:t>9/10/2026</a:t>
            </a:fld>
            <a:endParaRPr lang="en-US" dirty="0"/>
          </a:p>
        </p:txBody>
      </p:sp>
      <p:sp>
        <p:nvSpPr>
          <p:cNvPr id="6" name="Footer Placeholder 5"/>
          <p:cNvSpPr>
            <a:spLocks noGrp="1"/>
          </p:cNvSpPr>
          <p:nvPr>
            <p:ph type="ftr" sz="quarter" idx="11"/>
          </p:nvPr>
        </p:nvSpPr>
        <p:spPr>
          <a:xfrm>
            <a:off x="1097279" y="6446838"/>
            <a:ext cx="6818262" cy="365125"/>
          </a:xfrm>
        </p:spPr>
        <p:txBody>
          <a:bodyPr/>
          <a:lstStyle/>
          <a:p>
            <a:pPr algn="l"/>
            <a:endParaRPr lang="en-US" dirty="0"/>
          </a:p>
        </p:txBody>
      </p:sp>
      <p:sp>
        <p:nvSpPr>
          <p:cNvPr id="7" name="Slide Number Placeholder 6"/>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4143176084"/>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clipArtAndTx">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914400" y="609600"/>
            <a:ext cx="10363200" cy="1143000"/>
          </a:xfrm>
        </p:spPr>
        <p:txBody>
          <a:bodyPr/>
          <a:lstStyle/>
          <a:p>
            <a:r>
              <a:rPr lang="en-US"/>
              <a:t>Click to edit Master title style</a:t>
            </a:r>
          </a:p>
        </p:txBody>
      </p:sp>
      <p:sp>
        <p:nvSpPr>
          <p:cNvPr id="3" name="ClipArt Placeholder 2"/>
          <p:cNvSpPr>
            <a:spLocks noGrp="1"/>
          </p:cNvSpPr>
          <p:nvPr>
            <p:ph type="clipArt" sz="half" idx="1"/>
          </p:nvPr>
        </p:nvSpPr>
        <p:spPr>
          <a:xfrm>
            <a:off x="914400" y="1981200"/>
            <a:ext cx="5080000" cy="4114800"/>
          </a:xfrm>
        </p:spPr>
        <p:txBody>
          <a:bodyPr/>
          <a:lstStyle/>
          <a:p>
            <a:pPr lvl="0"/>
            <a:endParaRPr lang="en-US" noProof="0" dirty="0"/>
          </a:p>
        </p:txBody>
      </p:sp>
      <p:sp>
        <p:nvSpPr>
          <p:cNvPr id="4" name="Text Placeholder 3"/>
          <p:cNvSpPr>
            <a:spLocks noGrp="1"/>
          </p:cNvSpPr>
          <p:nvPr>
            <p:ph type="body" sz="half" idx="2"/>
          </p:nvPr>
        </p:nvSpPr>
        <p:spPr>
          <a:xfrm>
            <a:off x="6197600" y="1981200"/>
            <a:ext cx="5080000" cy="4114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noChangeArrowheads="1"/>
          </p:cNvSpPr>
          <p:nvPr>
            <p:ph type="dt" sz="half" idx="10"/>
          </p:nvPr>
        </p:nvSpPr>
        <p:spPr>
          <a:xfrm>
            <a:off x="914400" y="6248400"/>
            <a:ext cx="2540000" cy="457200"/>
          </a:xfrm>
          <a:prstGeom prst="rect">
            <a:avLst/>
          </a:prstGeom>
          <a:ln/>
        </p:spPr>
        <p:txBody>
          <a:bodyPr/>
          <a:lstStyle>
            <a:lvl1pPr>
              <a:defRPr/>
            </a:lvl1pPr>
          </a:lstStyle>
          <a:p>
            <a:pPr>
              <a:defRPr/>
            </a:pPr>
            <a:endParaRPr lang="en-US" dirty="0"/>
          </a:p>
        </p:txBody>
      </p:sp>
      <p:sp>
        <p:nvSpPr>
          <p:cNvPr id="6" name="Footer Placeholder 5"/>
          <p:cNvSpPr>
            <a:spLocks noGrp="1" noChangeArrowheads="1"/>
          </p:cNvSpPr>
          <p:nvPr>
            <p:ph type="ftr" sz="quarter" idx="11"/>
          </p:nvPr>
        </p:nvSpPr>
        <p:spPr>
          <a:xfrm>
            <a:off x="4165600" y="6248400"/>
            <a:ext cx="3860800" cy="457200"/>
          </a:xfrm>
          <a:prstGeom prst="rect">
            <a:avLst/>
          </a:prstGeom>
          <a:ln/>
        </p:spPr>
        <p:txBody>
          <a:bodyPr/>
          <a:lstStyle>
            <a:lvl1pPr>
              <a:defRPr/>
            </a:lvl1pPr>
          </a:lstStyle>
          <a:p>
            <a:pPr>
              <a:defRPr/>
            </a:pPr>
            <a:endParaRPr lang="en-US" dirty="0"/>
          </a:p>
        </p:txBody>
      </p:sp>
      <p:sp>
        <p:nvSpPr>
          <p:cNvPr id="7" name="Rectangle 6"/>
          <p:cNvSpPr>
            <a:spLocks noGrp="1" noChangeArrowheads="1"/>
          </p:cNvSpPr>
          <p:nvPr>
            <p:ph type="sldNum" sz="quarter" idx="12"/>
          </p:nvPr>
        </p:nvSpPr>
        <p:spPr>
          <a:ln/>
        </p:spPr>
        <p:txBody>
          <a:bodyPr/>
          <a:lstStyle>
            <a:lvl1pPr>
              <a:defRPr/>
            </a:lvl1pPr>
          </a:lstStyle>
          <a:p>
            <a:pPr>
              <a:defRPr/>
            </a:pPr>
            <a:fld id="{1FC62313-322F-4437-9693-4492539178CC}" type="slidenum">
              <a:rPr lang="en-US"/>
              <a:pPr>
                <a:defRPr/>
              </a:pPr>
              <a:t>‹#›</a:t>
            </a:fld>
            <a:endParaRPr lang="en-US" dirty="0"/>
          </a:p>
        </p:txBody>
      </p:sp>
    </p:spTree>
    <p:extLst>
      <p:ext uri="{BB962C8B-B14F-4D97-AF65-F5344CB8AC3E}">
        <p14:creationId xmlns:p14="http://schemas.microsoft.com/office/powerpoint/2010/main" val="1162135338"/>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userDrawn="1">
  <p:cSld name="1_Two Content">
    <p:spTree>
      <p:nvGrpSpPr>
        <p:cNvPr id="1" name=""/>
        <p:cNvGrpSpPr/>
        <p:nvPr/>
      </p:nvGrpSpPr>
      <p:grpSpPr>
        <a:xfrm>
          <a:off x="0" y="0"/>
          <a:ext cx="0" cy="0"/>
          <a:chOff x="0" y="0"/>
          <a:chExt cx="0" cy="0"/>
        </a:xfrm>
      </p:grpSpPr>
      <p:sp>
        <p:nvSpPr>
          <p:cNvPr id="4" name="Content Placeholder 3"/>
          <p:cNvSpPr>
            <a:spLocks noGrp="1"/>
          </p:cNvSpPr>
          <p:nvPr>
            <p:ph sz="half" idx="2"/>
          </p:nvPr>
        </p:nvSpPr>
        <p:spPr>
          <a:xfrm>
            <a:off x="6197600" y="1066801"/>
            <a:ext cx="5384800" cy="4038601"/>
          </a:xfrm>
        </p:spPr>
        <p:txBody>
          <a:bodyPr/>
          <a:lstStyle>
            <a:lvl1pPr>
              <a:defRPr sz="2400"/>
            </a:lvl1pPr>
            <a:lvl2pPr>
              <a:defRPr sz="1600"/>
            </a:lvl2pPr>
            <a:lvl3pPr>
              <a:defRPr sz="1600"/>
            </a:lvl3pPr>
            <a:lvl4pPr>
              <a:defRPr sz="1600"/>
            </a:lvl4pPr>
            <a:lvl5pPr>
              <a:defRPr sz="1600"/>
            </a:lvl5pPr>
            <a:lvl6pPr>
              <a:defRPr sz="1600"/>
            </a:lvl6pPr>
            <a:lvl7pPr>
              <a:defRPr sz="1600"/>
            </a:lvl7pPr>
            <a:lvl8pPr>
              <a:defRPr sz="1600"/>
            </a:lvl8pPr>
            <a:lvl9pPr>
              <a:defRPr sz="16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Content Placeholder 8"/>
          <p:cNvSpPr>
            <a:spLocks noGrp="1"/>
          </p:cNvSpPr>
          <p:nvPr>
            <p:ph sz="quarter" idx="13"/>
          </p:nvPr>
        </p:nvSpPr>
        <p:spPr>
          <a:xfrm>
            <a:off x="487680" y="1066800"/>
            <a:ext cx="5388864" cy="4038600"/>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Date Placeholder 6"/>
          <p:cNvSpPr>
            <a:spLocks noGrp="1"/>
          </p:cNvSpPr>
          <p:nvPr>
            <p:ph type="dt" sz="half" idx="10"/>
          </p:nvPr>
        </p:nvSpPr>
        <p:spPr>
          <a:xfrm>
            <a:off x="8484464" y="6356351"/>
            <a:ext cx="1980337" cy="365125"/>
          </a:xfrm>
          <a:prstGeom prst="rect">
            <a:avLst/>
          </a:prstGeom>
        </p:spPr>
        <p:txBody>
          <a:bodyPr/>
          <a:lstStyle>
            <a:lvl1pPr algn="r">
              <a:defRPr sz="1600"/>
            </a:lvl1pPr>
          </a:lstStyle>
          <a:p>
            <a:fld id="{9E0EA813-ABDF-4669-9467-4A88FE5319BD}" type="datetimeFigureOut">
              <a:rPr lang="en-US" smtClean="0"/>
              <a:pPr/>
              <a:t>9/10/2026</a:t>
            </a:fld>
            <a:endParaRPr lang="en-US" dirty="0"/>
          </a:p>
        </p:txBody>
      </p:sp>
      <p:sp>
        <p:nvSpPr>
          <p:cNvPr id="10" name="Slide Number Placeholder 7"/>
          <p:cNvSpPr>
            <a:spLocks noGrp="1"/>
          </p:cNvSpPr>
          <p:nvPr>
            <p:ph type="sldNum" sz="quarter" idx="11"/>
          </p:nvPr>
        </p:nvSpPr>
        <p:spPr>
          <a:xfrm>
            <a:off x="10464801" y="6356351"/>
            <a:ext cx="749300" cy="365125"/>
          </a:xfrm>
        </p:spPr>
        <p:txBody>
          <a:bodyPr/>
          <a:lstStyle>
            <a:lvl1pPr>
              <a:defRPr sz="1400"/>
            </a:lvl1pPr>
          </a:lstStyle>
          <a:p>
            <a:fld id="{A3FC98FD-A00A-4B6E-8BCA-F3595ECF613E}" type="slidenum">
              <a:rPr lang="en-US" smtClean="0"/>
              <a:pPr/>
              <a:t>‹#›</a:t>
            </a:fld>
            <a:endParaRPr lang="en-US" dirty="0"/>
          </a:p>
        </p:txBody>
      </p:sp>
      <p:sp>
        <p:nvSpPr>
          <p:cNvPr id="11" name="Footer Placeholder 8"/>
          <p:cNvSpPr>
            <a:spLocks noGrp="1"/>
          </p:cNvSpPr>
          <p:nvPr>
            <p:ph type="ftr" sz="quarter" idx="12"/>
          </p:nvPr>
        </p:nvSpPr>
        <p:spPr>
          <a:xfrm>
            <a:off x="203201" y="6356351"/>
            <a:ext cx="3797300" cy="365125"/>
          </a:xfrm>
          <a:prstGeom prst="rect">
            <a:avLst/>
          </a:prstGeom>
        </p:spPr>
        <p:txBody>
          <a:bodyPr/>
          <a:lstStyle/>
          <a:p>
            <a:endParaRPr lang="en-US" dirty="0"/>
          </a:p>
        </p:txBody>
      </p:sp>
      <p:sp>
        <p:nvSpPr>
          <p:cNvPr id="12" name="Title 1"/>
          <p:cNvSpPr>
            <a:spLocks noGrp="1"/>
          </p:cNvSpPr>
          <p:nvPr>
            <p:ph type="title"/>
          </p:nvPr>
        </p:nvSpPr>
        <p:spPr>
          <a:xfrm>
            <a:off x="609600" y="228600"/>
            <a:ext cx="10972800" cy="762000"/>
          </a:xfrm>
        </p:spPr>
        <p:txBody>
          <a:bodyPr/>
          <a:lstStyle>
            <a:lvl1pPr>
              <a:defRPr sz="3100" baseline="0"/>
            </a:lvl1pPr>
          </a:lstStyle>
          <a:p>
            <a:r>
              <a:rPr lang="en-US" dirty="0"/>
              <a:t>Click to edit Master title style</a:t>
            </a:r>
          </a:p>
        </p:txBody>
      </p:sp>
    </p:spTree>
    <p:extLst>
      <p:ext uri="{BB962C8B-B14F-4D97-AF65-F5344CB8AC3E}">
        <p14:creationId xmlns:p14="http://schemas.microsoft.com/office/powerpoint/2010/main" val="3655228376"/>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userDrawn="1">
  <p:cSld name="2_Two Content">
    <p:spTree>
      <p:nvGrpSpPr>
        <p:cNvPr id="1" name=""/>
        <p:cNvGrpSpPr/>
        <p:nvPr/>
      </p:nvGrpSpPr>
      <p:grpSpPr>
        <a:xfrm>
          <a:off x="0" y="0"/>
          <a:ext cx="0" cy="0"/>
          <a:chOff x="0" y="0"/>
          <a:chExt cx="0" cy="0"/>
        </a:xfrm>
      </p:grpSpPr>
      <p:sp>
        <p:nvSpPr>
          <p:cNvPr id="4" name="Content Placeholder 3"/>
          <p:cNvSpPr>
            <a:spLocks noGrp="1"/>
          </p:cNvSpPr>
          <p:nvPr>
            <p:ph sz="half" idx="2"/>
          </p:nvPr>
        </p:nvSpPr>
        <p:spPr>
          <a:xfrm>
            <a:off x="6197600" y="1066801"/>
            <a:ext cx="5384800" cy="4038601"/>
          </a:xfrm>
        </p:spPr>
        <p:txBody>
          <a:bodyPr/>
          <a:lstStyle>
            <a:lvl1pPr>
              <a:defRPr sz="2400"/>
            </a:lvl1pPr>
            <a:lvl2pPr>
              <a:defRPr sz="1600"/>
            </a:lvl2pPr>
            <a:lvl3pPr>
              <a:defRPr sz="1600"/>
            </a:lvl3pPr>
            <a:lvl4pPr>
              <a:defRPr sz="1600"/>
            </a:lvl4pPr>
            <a:lvl5pPr>
              <a:defRPr sz="1600"/>
            </a:lvl5pPr>
            <a:lvl6pPr>
              <a:defRPr sz="1600"/>
            </a:lvl6pPr>
            <a:lvl7pPr>
              <a:defRPr sz="1600"/>
            </a:lvl7pPr>
            <a:lvl8pPr>
              <a:defRPr sz="1600"/>
            </a:lvl8pPr>
            <a:lvl9pPr>
              <a:defRPr sz="16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Content Placeholder 8"/>
          <p:cNvSpPr>
            <a:spLocks noGrp="1"/>
          </p:cNvSpPr>
          <p:nvPr>
            <p:ph sz="quarter" idx="13"/>
          </p:nvPr>
        </p:nvSpPr>
        <p:spPr>
          <a:xfrm>
            <a:off x="487680" y="1066800"/>
            <a:ext cx="5388864" cy="4038600"/>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Date Placeholder 6"/>
          <p:cNvSpPr>
            <a:spLocks noGrp="1"/>
          </p:cNvSpPr>
          <p:nvPr>
            <p:ph type="dt" sz="half" idx="10"/>
          </p:nvPr>
        </p:nvSpPr>
        <p:spPr>
          <a:xfrm>
            <a:off x="8484464" y="6356351"/>
            <a:ext cx="1980337" cy="365125"/>
          </a:xfrm>
          <a:prstGeom prst="rect">
            <a:avLst/>
          </a:prstGeom>
        </p:spPr>
        <p:txBody>
          <a:bodyPr/>
          <a:lstStyle>
            <a:lvl1pPr algn="r">
              <a:defRPr sz="1600"/>
            </a:lvl1pPr>
          </a:lstStyle>
          <a:p>
            <a:fld id="{9E0EA813-ABDF-4669-9467-4A88FE5319BD}" type="datetimeFigureOut">
              <a:rPr lang="en-US" smtClean="0"/>
              <a:pPr/>
              <a:t>9/10/2026</a:t>
            </a:fld>
            <a:endParaRPr lang="en-US" dirty="0"/>
          </a:p>
        </p:txBody>
      </p:sp>
      <p:sp>
        <p:nvSpPr>
          <p:cNvPr id="10" name="Slide Number Placeholder 7"/>
          <p:cNvSpPr>
            <a:spLocks noGrp="1"/>
          </p:cNvSpPr>
          <p:nvPr>
            <p:ph type="sldNum" sz="quarter" idx="11"/>
          </p:nvPr>
        </p:nvSpPr>
        <p:spPr>
          <a:xfrm>
            <a:off x="10464801" y="6356351"/>
            <a:ext cx="749300" cy="365125"/>
          </a:xfrm>
        </p:spPr>
        <p:txBody>
          <a:bodyPr/>
          <a:lstStyle>
            <a:lvl1pPr>
              <a:defRPr sz="1400"/>
            </a:lvl1pPr>
          </a:lstStyle>
          <a:p>
            <a:fld id="{A3FC98FD-A00A-4B6E-8BCA-F3595ECF613E}" type="slidenum">
              <a:rPr lang="en-US" smtClean="0"/>
              <a:pPr/>
              <a:t>‹#›</a:t>
            </a:fld>
            <a:endParaRPr lang="en-US" dirty="0"/>
          </a:p>
        </p:txBody>
      </p:sp>
      <p:sp>
        <p:nvSpPr>
          <p:cNvPr id="11" name="Footer Placeholder 8"/>
          <p:cNvSpPr>
            <a:spLocks noGrp="1"/>
          </p:cNvSpPr>
          <p:nvPr>
            <p:ph type="ftr" sz="quarter" idx="12"/>
          </p:nvPr>
        </p:nvSpPr>
        <p:spPr>
          <a:xfrm>
            <a:off x="203201" y="6356351"/>
            <a:ext cx="3797300" cy="365125"/>
          </a:xfrm>
          <a:prstGeom prst="rect">
            <a:avLst/>
          </a:prstGeom>
        </p:spPr>
        <p:txBody>
          <a:bodyPr/>
          <a:lstStyle/>
          <a:p>
            <a:endParaRPr lang="en-US" dirty="0"/>
          </a:p>
        </p:txBody>
      </p:sp>
      <p:sp>
        <p:nvSpPr>
          <p:cNvPr id="12" name="Title 1"/>
          <p:cNvSpPr>
            <a:spLocks noGrp="1"/>
          </p:cNvSpPr>
          <p:nvPr>
            <p:ph type="title"/>
          </p:nvPr>
        </p:nvSpPr>
        <p:spPr>
          <a:xfrm>
            <a:off x="609600" y="228600"/>
            <a:ext cx="10972800" cy="762000"/>
          </a:xfrm>
        </p:spPr>
        <p:txBody>
          <a:bodyPr/>
          <a:lstStyle>
            <a:lvl1pPr>
              <a:defRPr sz="3100" baseline="0"/>
            </a:lvl1pPr>
          </a:lstStyle>
          <a:p>
            <a:r>
              <a:rPr lang="en-US" dirty="0"/>
              <a:t>Click to edit Master title style</a:t>
            </a:r>
          </a:p>
        </p:txBody>
      </p:sp>
    </p:spTree>
    <p:extLst>
      <p:ext uri="{BB962C8B-B14F-4D97-AF65-F5344CB8AC3E}">
        <p14:creationId xmlns:p14="http://schemas.microsoft.com/office/powerpoint/2010/main" val="3802148048"/>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userDrawn="1">
  <p:cSld name="3_Two Content">
    <p:spTree>
      <p:nvGrpSpPr>
        <p:cNvPr id="1" name=""/>
        <p:cNvGrpSpPr/>
        <p:nvPr/>
      </p:nvGrpSpPr>
      <p:grpSpPr>
        <a:xfrm>
          <a:off x="0" y="0"/>
          <a:ext cx="0" cy="0"/>
          <a:chOff x="0" y="0"/>
          <a:chExt cx="0" cy="0"/>
        </a:xfrm>
      </p:grpSpPr>
      <p:sp>
        <p:nvSpPr>
          <p:cNvPr id="4" name="Content Placeholder 3"/>
          <p:cNvSpPr>
            <a:spLocks noGrp="1"/>
          </p:cNvSpPr>
          <p:nvPr>
            <p:ph sz="half" idx="2"/>
          </p:nvPr>
        </p:nvSpPr>
        <p:spPr>
          <a:xfrm>
            <a:off x="6197600" y="1066801"/>
            <a:ext cx="5384800" cy="4038601"/>
          </a:xfrm>
        </p:spPr>
        <p:txBody>
          <a:bodyPr/>
          <a:lstStyle>
            <a:lvl1pPr>
              <a:defRPr sz="2400"/>
            </a:lvl1pPr>
            <a:lvl2pPr>
              <a:defRPr sz="1600"/>
            </a:lvl2pPr>
            <a:lvl3pPr>
              <a:defRPr sz="1600"/>
            </a:lvl3pPr>
            <a:lvl4pPr>
              <a:defRPr sz="1600"/>
            </a:lvl4pPr>
            <a:lvl5pPr>
              <a:defRPr sz="1600"/>
            </a:lvl5pPr>
            <a:lvl6pPr>
              <a:defRPr sz="1600"/>
            </a:lvl6pPr>
            <a:lvl7pPr>
              <a:defRPr sz="1600"/>
            </a:lvl7pPr>
            <a:lvl8pPr>
              <a:defRPr sz="1600"/>
            </a:lvl8pPr>
            <a:lvl9pPr>
              <a:defRPr sz="16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Content Placeholder 8"/>
          <p:cNvSpPr>
            <a:spLocks noGrp="1"/>
          </p:cNvSpPr>
          <p:nvPr>
            <p:ph sz="quarter" idx="13"/>
          </p:nvPr>
        </p:nvSpPr>
        <p:spPr>
          <a:xfrm>
            <a:off x="487680" y="1066800"/>
            <a:ext cx="5388864" cy="4038600"/>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Date Placeholder 6"/>
          <p:cNvSpPr>
            <a:spLocks noGrp="1"/>
          </p:cNvSpPr>
          <p:nvPr>
            <p:ph type="dt" sz="half" idx="10"/>
          </p:nvPr>
        </p:nvSpPr>
        <p:spPr>
          <a:xfrm>
            <a:off x="8484464" y="6356351"/>
            <a:ext cx="1980337" cy="365125"/>
          </a:xfrm>
          <a:prstGeom prst="rect">
            <a:avLst/>
          </a:prstGeom>
        </p:spPr>
        <p:txBody>
          <a:bodyPr/>
          <a:lstStyle>
            <a:lvl1pPr algn="r">
              <a:defRPr sz="1600"/>
            </a:lvl1pPr>
          </a:lstStyle>
          <a:p>
            <a:fld id="{9E0EA813-ABDF-4669-9467-4A88FE5319BD}" type="datetimeFigureOut">
              <a:rPr lang="en-US" smtClean="0"/>
              <a:pPr/>
              <a:t>9/10/2026</a:t>
            </a:fld>
            <a:endParaRPr lang="en-US" dirty="0"/>
          </a:p>
        </p:txBody>
      </p:sp>
      <p:sp>
        <p:nvSpPr>
          <p:cNvPr id="10" name="Slide Number Placeholder 7"/>
          <p:cNvSpPr>
            <a:spLocks noGrp="1"/>
          </p:cNvSpPr>
          <p:nvPr>
            <p:ph type="sldNum" sz="quarter" idx="11"/>
          </p:nvPr>
        </p:nvSpPr>
        <p:spPr>
          <a:xfrm>
            <a:off x="10464801" y="6356351"/>
            <a:ext cx="749300" cy="365125"/>
          </a:xfrm>
        </p:spPr>
        <p:txBody>
          <a:bodyPr/>
          <a:lstStyle>
            <a:lvl1pPr>
              <a:defRPr sz="1400"/>
            </a:lvl1pPr>
          </a:lstStyle>
          <a:p>
            <a:fld id="{A3FC98FD-A00A-4B6E-8BCA-F3595ECF613E}" type="slidenum">
              <a:rPr lang="en-US" smtClean="0"/>
              <a:pPr/>
              <a:t>‹#›</a:t>
            </a:fld>
            <a:endParaRPr lang="en-US" dirty="0"/>
          </a:p>
        </p:txBody>
      </p:sp>
      <p:sp>
        <p:nvSpPr>
          <p:cNvPr id="11" name="Footer Placeholder 8"/>
          <p:cNvSpPr>
            <a:spLocks noGrp="1"/>
          </p:cNvSpPr>
          <p:nvPr>
            <p:ph type="ftr" sz="quarter" idx="12"/>
          </p:nvPr>
        </p:nvSpPr>
        <p:spPr>
          <a:xfrm>
            <a:off x="203201" y="6356351"/>
            <a:ext cx="3797300" cy="365125"/>
          </a:xfrm>
          <a:prstGeom prst="rect">
            <a:avLst/>
          </a:prstGeom>
        </p:spPr>
        <p:txBody>
          <a:bodyPr/>
          <a:lstStyle/>
          <a:p>
            <a:endParaRPr lang="en-US" dirty="0"/>
          </a:p>
        </p:txBody>
      </p:sp>
      <p:sp>
        <p:nvSpPr>
          <p:cNvPr id="12" name="Title 1"/>
          <p:cNvSpPr>
            <a:spLocks noGrp="1"/>
          </p:cNvSpPr>
          <p:nvPr>
            <p:ph type="title"/>
          </p:nvPr>
        </p:nvSpPr>
        <p:spPr>
          <a:xfrm>
            <a:off x="609600" y="228600"/>
            <a:ext cx="10972800" cy="762000"/>
          </a:xfrm>
        </p:spPr>
        <p:txBody>
          <a:bodyPr/>
          <a:lstStyle>
            <a:lvl1pPr>
              <a:defRPr sz="3100" baseline="0"/>
            </a:lvl1pPr>
          </a:lstStyle>
          <a:p>
            <a:r>
              <a:rPr lang="en-US" dirty="0"/>
              <a:t>Click to edit Master title style</a:t>
            </a:r>
          </a:p>
        </p:txBody>
      </p:sp>
    </p:spTree>
    <p:extLst>
      <p:ext uri="{BB962C8B-B14F-4D97-AF65-F5344CB8AC3E}">
        <p14:creationId xmlns:p14="http://schemas.microsoft.com/office/powerpoint/2010/main" val="1151382470"/>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xAndClipArt">
  <p:cSld name="Title, Text and Clip Art">
    <p:spTree>
      <p:nvGrpSpPr>
        <p:cNvPr id="1" name=""/>
        <p:cNvGrpSpPr/>
        <p:nvPr/>
      </p:nvGrpSpPr>
      <p:grpSpPr>
        <a:xfrm>
          <a:off x="0" y="0"/>
          <a:ext cx="0" cy="0"/>
          <a:chOff x="0" y="0"/>
          <a:chExt cx="0" cy="0"/>
        </a:xfrm>
      </p:grpSpPr>
      <p:sp>
        <p:nvSpPr>
          <p:cNvPr id="2" name="Title 1"/>
          <p:cNvSpPr>
            <a:spLocks noGrp="1"/>
          </p:cNvSpPr>
          <p:nvPr>
            <p:ph type="title"/>
          </p:nvPr>
        </p:nvSpPr>
        <p:spPr>
          <a:xfrm>
            <a:off x="914400" y="609600"/>
            <a:ext cx="10363200" cy="1143000"/>
          </a:xfrm>
        </p:spPr>
        <p:txBody>
          <a:bodyPr/>
          <a:lstStyle/>
          <a:p>
            <a:r>
              <a:rPr lang="en-US"/>
              <a:t>Click to edit Master title style</a:t>
            </a:r>
          </a:p>
        </p:txBody>
      </p:sp>
      <p:sp>
        <p:nvSpPr>
          <p:cNvPr id="3" name="Text Placeholder 2"/>
          <p:cNvSpPr>
            <a:spLocks noGrp="1"/>
          </p:cNvSpPr>
          <p:nvPr>
            <p:ph type="body" sz="half" idx="1"/>
          </p:nvPr>
        </p:nvSpPr>
        <p:spPr>
          <a:xfrm>
            <a:off x="914400" y="1981200"/>
            <a:ext cx="5080000" cy="4114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lipArt Placeholder 3"/>
          <p:cNvSpPr>
            <a:spLocks noGrp="1"/>
          </p:cNvSpPr>
          <p:nvPr>
            <p:ph type="clipArt" sz="half" idx="2"/>
          </p:nvPr>
        </p:nvSpPr>
        <p:spPr>
          <a:xfrm>
            <a:off x="6197600" y="1981200"/>
            <a:ext cx="5080000" cy="4114800"/>
          </a:xfrm>
        </p:spPr>
        <p:txBody>
          <a:bodyPr/>
          <a:lstStyle/>
          <a:p>
            <a:pPr lvl="0"/>
            <a:endParaRPr lang="en-US" noProof="0" dirty="0"/>
          </a:p>
        </p:txBody>
      </p:sp>
      <p:sp>
        <p:nvSpPr>
          <p:cNvPr id="5" name="Date Placeholder 4"/>
          <p:cNvSpPr>
            <a:spLocks noGrp="1" noChangeArrowheads="1"/>
          </p:cNvSpPr>
          <p:nvPr>
            <p:ph type="dt" sz="half" idx="10"/>
          </p:nvPr>
        </p:nvSpPr>
        <p:spPr>
          <a:xfrm>
            <a:off x="1422400" y="8382000"/>
            <a:ext cx="2540000" cy="457200"/>
          </a:xfrm>
          <a:prstGeom prst="rect">
            <a:avLst/>
          </a:prstGeom>
          <a:ln/>
        </p:spPr>
        <p:txBody>
          <a:bodyPr/>
          <a:lstStyle>
            <a:lvl1pPr>
              <a:defRPr/>
            </a:lvl1pPr>
          </a:lstStyle>
          <a:p>
            <a:pPr>
              <a:defRPr/>
            </a:pPr>
            <a:endParaRPr lang="en-US" dirty="0"/>
          </a:p>
        </p:txBody>
      </p:sp>
      <p:sp>
        <p:nvSpPr>
          <p:cNvPr id="6" name="Footer Placeholder 5"/>
          <p:cNvSpPr>
            <a:spLocks noGrp="1" noChangeArrowheads="1"/>
          </p:cNvSpPr>
          <p:nvPr>
            <p:ph type="ftr" sz="quarter" idx="11"/>
          </p:nvPr>
        </p:nvSpPr>
        <p:spPr>
          <a:xfrm>
            <a:off x="4165600" y="6248400"/>
            <a:ext cx="3860800" cy="457200"/>
          </a:xfrm>
          <a:prstGeom prst="rect">
            <a:avLst/>
          </a:prstGeom>
          <a:ln/>
        </p:spPr>
        <p:txBody>
          <a:bodyPr/>
          <a:lstStyle>
            <a:lvl1pPr>
              <a:defRPr/>
            </a:lvl1pPr>
          </a:lstStyle>
          <a:p>
            <a:pPr>
              <a:defRPr/>
            </a:pPr>
            <a:endParaRPr lang="en-US" dirty="0"/>
          </a:p>
        </p:txBody>
      </p:sp>
      <p:sp>
        <p:nvSpPr>
          <p:cNvPr id="7" name="Rectangle 6"/>
          <p:cNvSpPr>
            <a:spLocks noGrp="1" noChangeArrowheads="1"/>
          </p:cNvSpPr>
          <p:nvPr>
            <p:ph type="sldNum" sz="quarter" idx="12"/>
          </p:nvPr>
        </p:nvSpPr>
        <p:spPr>
          <a:xfrm>
            <a:off x="1117601" y="6248401"/>
            <a:ext cx="749300" cy="365125"/>
          </a:xfrm>
          <a:ln/>
        </p:spPr>
        <p:txBody>
          <a:bodyPr/>
          <a:lstStyle>
            <a:lvl1pPr>
              <a:defRPr/>
            </a:lvl1pPr>
          </a:lstStyle>
          <a:p>
            <a:pPr>
              <a:defRPr/>
            </a:pPr>
            <a:fld id="{2AAD071D-E5C0-4A67-B9D9-ACAF8A432376}" type="slidenum">
              <a:rPr lang="en-US"/>
              <a:pPr>
                <a:defRPr/>
              </a:pPr>
              <a:t>‹#›</a:t>
            </a:fld>
            <a:endParaRPr lang="en-US" dirty="0"/>
          </a:p>
        </p:txBody>
      </p:sp>
    </p:spTree>
    <p:extLst>
      <p:ext uri="{BB962C8B-B14F-4D97-AF65-F5344CB8AC3E}">
        <p14:creationId xmlns:p14="http://schemas.microsoft.com/office/powerpoint/2010/main" val="1014134653"/>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userDrawn="1">
  <p:cSld name="4_Two Content">
    <p:spTree>
      <p:nvGrpSpPr>
        <p:cNvPr id="1" name=""/>
        <p:cNvGrpSpPr/>
        <p:nvPr/>
      </p:nvGrpSpPr>
      <p:grpSpPr>
        <a:xfrm>
          <a:off x="0" y="0"/>
          <a:ext cx="0" cy="0"/>
          <a:chOff x="0" y="0"/>
          <a:chExt cx="0" cy="0"/>
        </a:xfrm>
      </p:grpSpPr>
      <p:sp>
        <p:nvSpPr>
          <p:cNvPr id="4" name="Content Placeholder 3"/>
          <p:cNvSpPr>
            <a:spLocks noGrp="1"/>
          </p:cNvSpPr>
          <p:nvPr>
            <p:ph sz="half" idx="2"/>
          </p:nvPr>
        </p:nvSpPr>
        <p:spPr>
          <a:xfrm>
            <a:off x="6197600" y="1066801"/>
            <a:ext cx="5384800" cy="4038601"/>
          </a:xfrm>
        </p:spPr>
        <p:txBody>
          <a:bodyPr/>
          <a:lstStyle>
            <a:lvl1pPr>
              <a:defRPr sz="2400"/>
            </a:lvl1pPr>
            <a:lvl2pPr>
              <a:defRPr sz="1600"/>
            </a:lvl2pPr>
            <a:lvl3pPr>
              <a:defRPr sz="1600"/>
            </a:lvl3pPr>
            <a:lvl4pPr>
              <a:defRPr sz="1600"/>
            </a:lvl4pPr>
            <a:lvl5pPr>
              <a:defRPr sz="1600"/>
            </a:lvl5pPr>
            <a:lvl6pPr>
              <a:defRPr sz="1600"/>
            </a:lvl6pPr>
            <a:lvl7pPr>
              <a:defRPr sz="1600"/>
            </a:lvl7pPr>
            <a:lvl8pPr>
              <a:defRPr sz="1600"/>
            </a:lvl8pPr>
            <a:lvl9pPr>
              <a:defRPr sz="16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Content Placeholder 8"/>
          <p:cNvSpPr>
            <a:spLocks noGrp="1"/>
          </p:cNvSpPr>
          <p:nvPr>
            <p:ph sz="quarter" idx="13"/>
          </p:nvPr>
        </p:nvSpPr>
        <p:spPr>
          <a:xfrm>
            <a:off x="487680" y="1066800"/>
            <a:ext cx="5388864" cy="4038600"/>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Date Placeholder 6"/>
          <p:cNvSpPr>
            <a:spLocks noGrp="1"/>
          </p:cNvSpPr>
          <p:nvPr>
            <p:ph type="dt" sz="half" idx="10"/>
          </p:nvPr>
        </p:nvSpPr>
        <p:spPr>
          <a:xfrm>
            <a:off x="8484464" y="6356351"/>
            <a:ext cx="1980337" cy="365125"/>
          </a:xfrm>
          <a:prstGeom prst="rect">
            <a:avLst/>
          </a:prstGeom>
        </p:spPr>
        <p:txBody>
          <a:bodyPr/>
          <a:lstStyle>
            <a:lvl1pPr algn="r">
              <a:defRPr sz="1600"/>
            </a:lvl1pPr>
          </a:lstStyle>
          <a:p>
            <a:fld id="{9E0EA813-ABDF-4669-9467-4A88FE5319BD}" type="datetimeFigureOut">
              <a:rPr lang="en-US" smtClean="0"/>
              <a:pPr/>
              <a:t>9/10/2026</a:t>
            </a:fld>
            <a:endParaRPr lang="en-US" dirty="0"/>
          </a:p>
        </p:txBody>
      </p:sp>
      <p:sp>
        <p:nvSpPr>
          <p:cNvPr id="10" name="Slide Number Placeholder 7"/>
          <p:cNvSpPr>
            <a:spLocks noGrp="1"/>
          </p:cNvSpPr>
          <p:nvPr>
            <p:ph type="sldNum" sz="quarter" idx="11"/>
          </p:nvPr>
        </p:nvSpPr>
        <p:spPr>
          <a:xfrm>
            <a:off x="10464801" y="6356351"/>
            <a:ext cx="749300" cy="365125"/>
          </a:xfrm>
        </p:spPr>
        <p:txBody>
          <a:bodyPr/>
          <a:lstStyle>
            <a:lvl1pPr>
              <a:defRPr sz="1400"/>
            </a:lvl1pPr>
          </a:lstStyle>
          <a:p>
            <a:fld id="{A3FC98FD-A00A-4B6E-8BCA-F3595ECF613E}" type="slidenum">
              <a:rPr lang="en-US" smtClean="0"/>
              <a:pPr/>
              <a:t>‹#›</a:t>
            </a:fld>
            <a:endParaRPr lang="en-US" dirty="0"/>
          </a:p>
        </p:txBody>
      </p:sp>
      <p:sp>
        <p:nvSpPr>
          <p:cNvPr id="11" name="Footer Placeholder 8"/>
          <p:cNvSpPr>
            <a:spLocks noGrp="1"/>
          </p:cNvSpPr>
          <p:nvPr>
            <p:ph type="ftr" sz="quarter" idx="12"/>
          </p:nvPr>
        </p:nvSpPr>
        <p:spPr>
          <a:xfrm>
            <a:off x="203201" y="6356351"/>
            <a:ext cx="3797300" cy="365125"/>
          </a:xfrm>
          <a:prstGeom prst="rect">
            <a:avLst/>
          </a:prstGeom>
        </p:spPr>
        <p:txBody>
          <a:bodyPr/>
          <a:lstStyle/>
          <a:p>
            <a:endParaRPr lang="en-US" dirty="0"/>
          </a:p>
        </p:txBody>
      </p:sp>
      <p:sp>
        <p:nvSpPr>
          <p:cNvPr id="12" name="Title 1"/>
          <p:cNvSpPr>
            <a:spLocks noGrp="1"/>
          </p:cNvSpPr>
          <p:nvPr>
            <p:ph type="title"/>
          </p:nvPr>
        </p:nvSpPr>
        <p:spPr>
          <a:xfrm>
            <a:off x="609600" y="228600"/>
            <a:ext cx="10972800" cy="762000"/>
          </a:xfrm>
        </p:spPr>
        <p:txBody>
          <a:bodyPr/>
          <a:lstStyle>
            <a:lvl1pPr>
              <a:defRPr sz="3100" baseline="0"/>
            </a:lvl1pPr>
          </a:lstStyle>
          <a:p>
            <a:r>
              <a:rPr lang="en-US" dirty="0"/>
              <a:t>Click to edit Master title style</a:t>
            </a:r>
          </a:p>
        </p:txBody>
      </p:sp>
    </p:spTree>
    <p:extLst>
      <p:ext uri="{BB962C8B-B14F-4D97-AF65-F5344CB8AC3E}">
        <p14:creationId xmlns:p14="http://schemas.microsoft.com/office/powerpoint/2010/main" val="2967402928"/>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 preserve="1">
  <p:cSld name="Title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308BFFB-A540-6648-9625-4836B62317FE}"/>
              </a:ext>
            </a:extLst>
          </p:cNvPr>
          <p:cNvSpPr>
            <a:spLocks noGrp="1"/>
          </p:cNvSpPr>
          <p:nvPr>
            <p:ph type="ctrTitle" hasCustomPrompt="1"/>
          </p:nvPr>
        </p:nvSpPr>
        <p:spPr>
          <a:xfrm>
            <a:off x="3867461" y="2822812"/>
            <a:ext cx="7342208" cy="1089529"/>
          </a:xfrm>
          <a:prstGeom prst="rect">
            <a:avLst/>
          </a:prstGeom>
        </p:spPr>
        <p:txBody>
          <a:bodyPr wrap="square" anchor="b">
            <a:spAutoFit/>
          </a:bodyPr>
          <a:lstStyle>
            <a:lvl1pPr algn="l">
              <a:defRPr sz="7200">
                <a:solidFill>
                  <a:schemeClr val="bg1"/>
                </a:solidFill>
                <a:latin typeface="Fjalla One" panose="02000506040000020004" pitchFamily="2" charset="0"/>
              </a:defRPr>
            </a:lvl1pPr>
          </a:lstStyle>
          <a:p>
            <a:r>
              <a:rPr lang="en-US" dirty="0"/>
              <a:t>PRESENTATION TITLE</a:t>
            </a:r>
          </a:p>
        </p:txBody>
      </p:sp>
      <p:sp>
        <p:nvSpPr>
          <p:cNvPr id="3" name="Subtitle 2">
            <a:extLst>
              <a:ext uri="{FF2B5EF4-FFF2-40B4-BE49-F238E27FC236}">
                <a16:creationId xmlns:a16="http://schemas.microsoft.com/office/drawing/2014/main" id="{4FC73EC4-0299-014F-AB63-5613D710FC09}"/>
              </a:ext>
            </a:extLst>
          </p:cNvPr>
          <p:cNvSpPr>
            <a:spLocks noGrp="1"/>
          </p:cNvSpPr>
          <p:nvPr>
            <p:ph type="subTitle" idx="1" hasCustomPrompt="1"/>
          </p:nvPr>
        </p:nvSpPr>
        <p:spPr>
          <a:xfrm>
            <a:off x="3867461" y="3730017"/>
            <a:ext cx="6659301" cy="424732"/>
          </a:xfrm>
          <a:prstGeom prst="rect">
            <a:avLst/>
          </a:prstGeom>
        </p:spPr>
        <p:txBody>
          <a:bodyPr wrap="square">
            <a:spAutoFit/>
          </a:bodyPr>
          <a:lstStyle>
            <a:lvl1pPr marL="0" indent="0" algn="l">
              <a:buNone/>
              <a:defRPr sz="2400" b="1">
                <a:latin typeface="Roboto" panose="02000000000000000000" pitchFamily="2" charset="0"/>
                <a:ea typeface="Roboto" panose="02000000000000000000" pitchFamily="2"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SUBHEAD (OR NAME OF PRESENTER)</a:t>
            </a:r>
          </a:p>
        </p:txBody>
      </p:sp>
    </p:spTree>
    <p:extLst>
      <p:ext uri="{BB962C8B-B14F-4D97-AF65-F5344CB8AC3E}">
        <p14:creationId xmlns:p14="http://schemas.microsoft.com/office/powerpoint/2010/main" val="1555757798"/>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Section Title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7DAAAF-162B-764C-9165-99A03925133D}"/>
              </a:ext>
            </a:extLst>
          </p:cNvPr>
          <p:cNvSpPr>
            <a:spLocks noGrp="1"/>
          </p:cNvSpPr>
          <p:nvPr>
            <p:ph type="title" hasCustomPrompt="1"/>
          </p:nvPr>
        </p:nvSpPr>
        <p:spPr>
          <a:xfrm>
            <a:off x="838200" y="2983745"/>
            <a:ext cx="10515600" cy="964880"/>
          </a:xfrm>
          <a:prstGeom prst="rect">
            <a:avLst/>
          </a:prstGeom>
        </p:spPr>
        <p:txBody>
          <a:bodyPr>
            <a:spAutoFit/>
          </a:bodyPr>
          <a:lstStyle>
            <a:lvl1pPr algn="ctr">
              <a:defRPr sz="6300">
                <a:solidFill>
                  <a:srgbClr val="449966"/>
                </a:solidFill>
                <a:latin typeface="Fjalla One" panose="02000506040000020004" pitchFamily="2" charset="0"/>
              </a:defRPr>
            </a:lvl1pPr>
          </a:lstStyle>
          <a:p>
            <a:r>
              <a:rPr lang="en-US" dirty="0"/>
              <a:t>SECTION TITLE</a:t>
            </a:r>
          </a:p>
        </p:txBody>
      </p:sp>
    </p:spTree>
    <p:extLst>
      <p:ext uri="{BB962C8B-B14F-4D97-AF65-F5344CB8AC3E}">
        <p14:creationId xmlns:p14="http://schemas.microsoft.com/office/powerpoint/2010/main" val="1359210067"/>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Section Title and Tex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11" name="Content Placeholder 2">
            <a:extLst>
              <a:ext uri="{FF2B5EF4-FFF2-40B4-BE49-F238E27FC236}">
                <a16:creationId xmlns:a16="http://schemas.microsoft.com/office/drawing/2014/main" id="{77FABCD1-185E-FF49-BF3D-44CC17AA40FF}"/>
              </a:ext>
            </a:extLst>
          </p:cNvPr>
          <p:cNvSpPr>
            <a:spLocks noGrp="1"/>
          </p:cNvSpPr>
          <p:nvPr>
            <p:ph sz="half" idx="11" hasCustomPrompt="1"/>
          </p:nvPr>
        </p:nvSpPr>
        <p:spPr>
          <a:xfrm>
            <a:off x="876822" y="1857048"/>
            <a:ext cx="10734804" cy="4000454"/>
          </a:xfrm>
          <a:prstGeom prst="rect">
            <a:avLst/>
          </a:prstGeom>
        </p:spPr>
        <p:txBody>
          <a:bodyPr wrap="square">
            <a:spAutoFit/>
          </a:bodyPr>
          <a:lstStyle>
            <a:lvl1pPr marL="0" marR="0" indent="0" algn="l" defTabSz="914400" rtl="0" eaLnBrk="1" fontAlgn="auto" latinLnBrk="0" hangingPunct="1">
              <a:lnSpc>
                <a:spcPct val="125000"/>
              </a:lnSpc>
              <a:spcBef>
                <a:spcPts val="1000"/>
              </a:spcBef>
              <a:spcAft>
                <a:spcPts val="0"/>
              </a:spcAft>
              <a:buClrTx/>
              <a:buSzTx/>
              <a:buFont typeface="Arial" panose="020B0604020202020204" pitchFamily="34" charset="0"/>
              <a:buNone/>
              <a:tabLst/>
              <a:defRPr sz="1800">
                <a:latin typeface="Roboto" panose="02000000000000000000" pitchFamily="2" charset="0"/>
                <a:ea typeface="Roboto" panose="02000000000000000000" pitchFamily="2" charset="0"/>
              </a:defRPr>
            </a:lvl1pPr>
            <a:lvl2pPr marL="742950" marR="0" indent="-285750" algn="l" defTabSz="914400" rtl="0" eaLnBrk="1" fontAlgn="auto" latinLnBrk="0" hangingPunct="1">
              <a:lnSpc>
                <a:spcPct val="125000"/>
              </a:lnSpc>
              <a:spcBef>
                <a:spcPts val="0"/>
              </a:spcBef>
              <a:spcAft>
                <a:spcPts val="0"/>
              </a:spcAft>
              <a:buClrTx/>
              <a:buSzTx/>
              <a:buFont typeface="Arial" panose="020B0604020202020204" pitchFamily="34" charset="0"/>
              <a:buChar char="•"/>
              <a:tabLst/>
              <a:defRPr sz="1800">
                <a:latin typeface="Roboto" panose="02000000000000000000" pitchFamily="2" charset="0"/>
                <a:ea typeface="Roboto" panose="02000000000000000000" pitchFamily="2" charset="0"/>
              </a:defRPr>
            </a:lvl2pPr>
            <a:lvl3pPr marL="914400" indent="0">
              <a:buNone/>
              <a:defRPr sz="1800">
                <a:latin typeface="Roboto" panose="02000000000000000000" pitchFamily="2" charset="0"/>
                <a:ea typeface="Roboto" panose="02000000000000000000" pitchFamily="2" charset="0"/>
              </a:defRPr>
            </a:lvl3pPr>
            <a:lvl4pPr marL="1371600" indent="0">
              <a:buNone/>
              <a:defRPr sz="1800">
                <a:latin typeface="Roboto" panose="02000000000000000000" pitchFamily="2" charset="0"/>
                <a:ea typeface="Roboto" panose="02000000000000000000" pitchFamily="2" charset="0"/>
              </a:defRPr>
            </a:lvl4pPr>
            <a:lvl5pPr marL="1828800" indent="0">
              <a:buNone/>
              <a:defRPr sz="1800">
                <a:latin typeface="Roboto" panose="02000000000000000000" pitchFamily="2" charset="0"/>
                <a:ea typeface="Roboto" panose="02000000000000000000" pitchFamily="2" charset="0"/>
              </a:defRPr>
            </a:lvl5pPr>
          </a:lstStyle>
          <a:p>
            <a:pPr>
              <a:lnSpc>
                <a:spcPct val="125000"/>
              </a:lnSpc>
            </a:pPr>
            <a:r>
              <a:rPr lang="en-US" dirty="0">
                <a:latin typeface="Roboto" panose="02000000000000000000" pitchFamily="2" charset="0"/>
                <a:ea typeface="Roboto" panose="02000000000000000000" pitchFamily="2" charset="0"/>
              </a:rPr>
              <a:t>Body copy goes here. Lorem ipsum dolor sit </a:t>
            </a:r>
            <a:r>
              <a:rPr lang="en-US" dirty="0" err="1">
                <a:latin typeface="Roboto" panose="02000000000000000000" pitchFamily="2" charset="0"/>
                <a:ea typeface="Roboto" panose="02000000000000000000" pitchFamily="2" charset="0"/>
              </a:rPr>
              <a:t>amet</a:t>
            </a:r>
            <a:r>
              <a:rPr lang="en-US" dirty="0">
                <a:latin typeface="Roboto" panose="02000000000000000000" pitchFamily="2" charset="0"/>
                <a:ea typeface="Roboto" panose="02000000000000000000" pitchFamily="2" charset="0"/>
              </a:rPr>
              <a:t>, </a:t>
            </a:r>
            <a:r>
              <a:rPr lang="en-US" dirty="0" err="1">
                <a:latin typeface="Roboto" panose="02000000000000000000" pitchFamily="2" charset="0"/>
                <a:ea typeface="Roboto" panose="02000000000000000000" pitchFamily="2" charset="0"/>
              </a:rPr>
              <a:t>consectetur</a:t>
            </a:r>
            <a:r>
              <a:rPr lang="en-US" dirty="0">
                <a:latin typeface="Roboto" panose="02000000000000000000" pitchFamily="2" charset="0"/>
                <a:ea typeface="Roboto" panose="02000000000000000000" pitchFamily="2" charset="0"/>
              </a:rPr>
              <a:t> </a:t>
            </a:r>
            <a:r>
              <a:rPr lang="en-US" dirty="0" err="1">
                <a:latin typeface="Roboto" panose="02000000000000000000" pitchFamily="2" charset="0"/>
                <a:ea typeface="Roboto" panose="02000000000000000000" pitchFamily="2" charset="0"/>
              </a:rPr>
              <a:t>adipiscing</a:t>
            </a:r>
            <a:r>
              <a:rPr lang="en-US" dirty="0">
                <a:latin typeface="Roboto" panose="02000000000000000000" pitchFamily="2" charset="0"/>
                <a:ea typeface="Roboto" panose="02000000000000000000" pitchFamily="2" charset="0"/>
              </a:rPr>
              <a:t> </a:t>
            </a:r>
            <a:r>
              <a:rPr lang="en-US" dirty="0" err="1">
                <a:latin typeface="Roboto" panose="02000000000000000000" pitchFamily="2" charset="0"/>
                <a:ea typeface="Roboto" panose="02000000000000000000" pitchFamily="2" charset="0"/>
              </a:rPr>
              <a:t>elit</a:t>
            </a:r>
            <a:r>
              <a:rPr lang="en-US" dirty="0">
                <a:latin typeface="Roboto" panose="02000000000000000000" pitchFamily="2" charset="0"/>
                <a:ea typeface="Roboto" panose="02000000000000000000" pitchFamily="2" charset="0"/>
              </a:rPr>
              <a:t>, sed do </a:t>
            </a:r>
            <a:r>
              <a:rPr lang="en-US" dirty="0" err="1">
                <a:latin typeface="Roboto" panose="02000000000000000000" pitchFamily="2" charset="0"/>
                <a:ea typeface="Roboto" panose="02000000000000000000" pitchFamily="2" charset="0"/>
              </a:rPr>
              <a:t>eiusmod</a:t>
            </a:r>
            <a:r>
              <a:rPr lang="en-US" dirty="0">
                <a:latin typeface="Roboto" panose="02000000000000000000" pitchFamily="2" charset="0"/>
                <a:ea typeface="Roboto" panose="02000000000000000000" pitchFamily="2" charset="0"/>
              </a:rPr>
              <a:t> </a:t>
            </a:r>
            <a:r>
              <a:rPr lang="en-US" dirty="0" err="1">
                <a:latin typeface="Roboto" panose="02000000000000000000" pitchFamily="2" charset="0"/>
                <a:ea typeface="Roboto" panose="02000000000000000000" pitchFamily="2" charset="0"/>
              </a:rPr>
              <a:t>tempor</a:t>
            </a:r>
            <a:r>
              <a:rPr lang="en-US" dirty="0">
                <a:latin typeface="Roboto" panose="02000000000000000000" pitchFamily="2" charset="0"/>
                <a:ea typeface="Roboto" panose="02000000000000000000" pitchFamily="2" charset="0"/>
              </a:rPr>
              <a:t> </a:t>
            </a:r>
            <a:r>
              <a:rPr lang="en-US" dirty="0" err="1">
                <a:latin typeface="Roboto" panose="02000000000000000000" pitchFamily="2" charset="0"/>
                <a:ea typeface="Roboto" panose="02000000000000000000" pitchFamily="2" charset="0"/>
              </a:rPr>
              <a:t>incididunt</a:t>
            </a:r>
            <a:r>
              <a:rPr lang="en-US" dirty="0">
                <a:latin typeface="Roboto" panose="02000000000000000000" pitchFamily="2" charset="0"/>
                <a:ea typeface="Roboto" panose="02000000000000000000" pitchFamily="2" charset="0"/>
              </a:rPr>
              <a:t> </a:t>
            </a:r>
            <a:r>
              <a:rPr lang="en-US" dirty="0" err="1">
                <a:latin typeface="Roboto" panose="02000000000000000000" pitchFamily="2" charset="0"/>
                <a:ea typeface="Roboto" panose="02000000000000000000" pitchFamily="2" charset="0"/>
              </a:rPr>
              <a:t>ut</a:t>
            </a:r>
            <a:r>
              <a:rPr lang="en-US" dirty="0">
                <a:latin typeface="Roboto" panose="02000000000000000000" pitchFamily="2" charset="0"/>
                <a:ea typeface="Roboto" panose="02000000000000000000" pitchFamily="2" charset="0"/>
              </a:rPr>
              <a:t> </a:t>
            </a:r>
            <a:r>
              <a:rPr lang="en-US" dirty="0" err="1">
                <a:latin typeface="Roboto" panose="02000000000000000000" pitchFamily="2" charset="0"/>
                <a:ea typeface="Roboto" panose="02000000000000000000" pitchFamily="2" charset="0"/>
              </a:rPr>
              <a:t>labore</a:t>
            </a:r>
            <a:r>
              <a:rPr lang="en-US" dirty="0">
                <a:latin typeface="Roboto" panose="02000000000000000000" pitchFamily="2" charset="0"/>
                <a:ea typeface="Roboto" panose="02000000000000000000" pitchFamily="2" charset="0"/>
              </a:rPr>
              <a:t> et dolore magna </a:t>
            </a:r>
            <a:r>
              <a:rPr lang="en-US" dirty="0" err="1">
                <a:latin typeface="Roboto" panose="02000000000000000000" pitchFamily="2" charset="0"/>
                <a:ea typeface="Roboto" panose="02000000000000000000" pitchFamily="2" charset="0"/>
              </a:rPr>
              <a:t>aliqua</a:t>
            </a:r>
            <a:r>
              <a:rPr lang="en-US" dirty="0">
                <a:latin typeface="Roboto" panose="02000000000000000000" pitchFamily="2" charset="0"/>
                <a:ea typeface="Roboto" panose="02000000000000000000" pitchFamily="2" charset="0"/>
              </a:rPr>
              <a:t>. Ut </a:t>
            </a:r>
            <a:r>
              <a:rPr lang="en-US" dirty="0" err="1">
                <a:latin typeface="Roboto" panose="02000000000000000000" pitchFamily="2" charset="0"/>
                <a:ea typeface="Roboto" panose="02000000000000000000" pitchFamily="2" charset="0"/>
              </a:rPr>
              <a:t>enim</a:t>
            </a:r>
            <a:r>
              <a:rPr lang="en-US" dirty="0">
                <a:latin typeface="Roboto" panose="02000000000000000000" pitchFamily="2" charset="0"/>
                <a:ea typeface="Roboto" panose="02000000000000000000" pitchFamily="2" charset="0"/>
              </a:rPr>
              <a:t> ad minim </a:t>
            </a:r>
            <a:r>
              <a:rPr lang="en-US" dirty="0" err="1">
                <a:latin typeface="Roboto" panose="02000000000000000000" pitchFamily="2" charset="0"/>
                <a:ea typeface="Roboto" panose="02000000000000000000" pitchFamily="2" charset="0"/>
              </a:rPr>
              <a:t>veniam</a:t>
            </a:r>
            <a:r>
              <a:rPr lang="en-US" dirty="0">
                <a:latin typeface="Roboto" panose="02000000000000000000" pitchFamily="2" charset="0"/>
                <a:ea typeface="Roboto" panose="02000000000000000000" pitchFamily="2" charset="0"/>
              </a:rPr>
              <a:t>, </a:t>
            </a:r>
            <a:r>
              <a:rPr lang="en-US" dirty="0" err="1">
                <a:latin typeface="Roboto" panose="02000000000000000000" pitchFamily="2" charset="0"/>
                <a:ea typeface="Roboto" panose="02000000000000000000" pitchFamily="2" charset="0"/>
              </a:rPr>
              <a:t>quis</a:t>
            </a:r>
            <a:r>
              <a:rPr lang="en-US" dirty="0">
                <a:latin typeface="Roboto" panose="02000000000000000000" pitchFamily="2" charset="0"/>
                <a:ea typeface="Roboto" panose="02000000000000000000" pitchFamily="2" charset="0"/>
              </a:rPr>
              <a:t> </a:t>
            </a:r>
            <a:r>
              <a:rPr lang="en-US" dirty="0" err="1">
                <a:latin typeface="Roboto" panose="02000000000000000000" pitchFamily="2" charset="0"/>
                <a:ea typeface="Roboto" panose="02000000000000000000" pitchFamily="2" charset="0"/>
              </a:rPr>
              <a:t>nostrud</a:t>
            </a:r>
            <a:r>
              <a:rPr lang="en-US" dirty="0">
                <a:latin typeface="Roboto" panose="02000000000000000000" pitchFamily="2" charset="0"/>
                <a:ea typeface="Roboto" panose="02000000000000000000" pitchFamily="2" charset="0"/>
              </a:rPr>
              <a:t> exercitation </a:t>
            </a:r>
            <a:r>
              <a:rPr lang="en-US" dirty="0" err="1">
                <a:latin typeface="Roboto" panose="02000000000000000000" pitchFamily="2" charset="0"/>
                <a:ea typeface="Roboto" panose="02000000000000000000" pitchFamily="2" charset="0"/>
              </a:rPr>
              <a:t>ullamco</a:t>
            </a:r>
            <a:r>
              <a:rPr lang="en-US" dirty="0">
                <a:latin typeface="Roboto" panose="02000000000000000000" pitchFamily="2" charset="0"/>
                <a:ea typeface="Roboto" panose="02000000000000000000" pitchFamily="2" charset="0"/>
              </a:rPr>
              <a:t> </a:t>
            </a:r>
            <a:r>
              <a:rPr lang="en-US" dirty="0" err="1">
                <a:latin typeface="Roboto" panose="02000000000000000000" pitchFamily="2" charset="0"/>
                <a:ea typeface="Roboto" panose="02000000000000000000" pitchFamily="2" charset="0"/>
              </a:rPr>
              <a:t>laboris</a:t>
            </a:r>
            <a:r>
              <a:rPr lang="en-US" dirty="0">
                <a:latin typeface="Roboto" panose="02000000000000000000" pitchFamily="2" charset="0"/>
                <a:ea typeface="Roboto" panose="02000000000000000000" pitchFamily="2" charset="0"/>
              </a:rPr>
              <a:t> nisi </a:t>
            </a:r>
            <a:r>
              <a:rPr lang="en-US" dirty="0" err="1">
                <a:latin typeface="Roboto" panose="02000000000000000000" pitchFamily="2" charset="0"/>
                <a:ea typeface="Roboto" panose="02000000000000000000" pitchFamily="2" charset="0"/>
              </a:rPr>
              <a:t>ut</a:t>
            </a:r>
            <a:r>
              <a:rPr lang="en-US" dirty="0">
                <a:latin typeface="Roboto" panose="02000000000000000000" pitchFamily="2" charset="0"/>
                <a:ea typeface="Roboto" panose="02000000000000000000" pitchFamily="2" charset="0"/>
              </a:rPr>
              <a:t> </a:t>
            </a:r>
            <a:r>
              <a:rPr lang="en-US" dirty="0" err="1">
                <a:latin typeface="Roboto" panose="02000000000000000000" pitchFamily="2" charset="0"/>
                <a:ea typeface="Roboto" panose="02000000000000000000" pitchFamily="2" charset="0"/>
              </a:rPr>
              <a:t>aliquip</a:t>
            </a:r>
            <a:r>
              <a:rPr lang="en-US" dirty="0">
                <a:latin typeface="Roboto" panose="02000000000000000000" pitchFamily="2" charset="0"/>
                <a:ea typeface="Roboto" panose="02000000000000000000" pitchFamily="2" charset="0"/>
              </a:rPr>
              <a:t> ex </a:t>
            </a:r>
            <a:r>
              <a:rPr lang="en-US" dirty="0" err="1">
                <a:latin typeface="Roboto" panose="02000000000000000000" pitchFamily="2" charset="0"/>
                <a:ea typeface="Roboto" panose="02000000000000000000" pitchFamily="2" charset="0"/>
              </a:rPr>
              <a:t>ea</a:t>
            </a:r>
            <a:r>
              <a:rPr lang="en-US" dirty="0">
                <a:latin typeface="Roboto" panose="02000000000000000000" pitchFamily="2" charset="0"/>
                <a:ea typeface="Roboto" panose="02000000000000000000" pitchFamily="2" charset="0"/>
              </a:rPr>
              <a:t> </a:t>
            </a:r>
            <a:r>
              <a:rPr lang="en-US" dirty="0" err="1">
                <a:latin typeface="Roboto" panose="02000000000000000000" pitchFamily="2" charset="0"/>
                <a:ea typeface="Roboto" panose="02000000000000000000" pitchFamily="2" charset="0"/>
              </a:rPr>
              <a:t>commodo</a:t>
            </a:r>
            <a:r>
              <a:rPr lang="en-US" dirty="0">
                <a:latin typeface="Roboto" panose="02000000000000000000" pitchFamily="2" charset="0"/>
                <a:ea typeface="Roboto" panose="02000000000000000000" pitchFamily="2" charset="0"/>
              </a:rPr>
              <a:t> </a:t>
            </a:r>
            <a:r>
              <a:rPr lang="en-US" dirty="0" err="1">
                <a:latin typeface="Roboto" panose="02000000000000000000" pitchFamily="2" charset="0"/>
                <a:ea typeface="Roboto" panose="02000000000000000000" pitchFamily="2" charset="0"/>
              </a:rPr>
              <a:t>consequat</a:t>
            </a:r>
            <a:r>
              <a:rPr lang="en-US" dirty="0">
                <a:latin typeface="Roboto" panose="02000000000000000000" pitchFamily="2" charset="0"/>
                <a:ea typeface="Roboto" panose="02000000000000000000" pitchFamily="2" charset="0"/>
              </a:rPr>
              <a:t>. Duis </a:t>
            </a:r>
            <a:r>
              <a:rPr lang="en-US" dirty="0" err="1">
                <a:latin typeface="Roboto" panose="02000000000000000000" pitchFamily="2" charset="0"/>
                <a:ea typeface="Roboto" panose="02000000000000000000" pitchFamily="2" charset="0"/>
              </a:rPr>
              <a:t>aute</a:t>
            </a:r>
            <a:r>
              <a:rPr lang="en-US" dirty="0">
                <a:latin typeface="Roboto" panose="02000000000000000000" pitchFamily="2" charset="0"/>
                <a:ea typeface="Roboto" panose="02000000000000000000" pitchFamily="2" charset="0"/>
              </a:rPr>
              <a:t> </a:t>
            </a:r>
            <a:r>
              <a:rPr lang="en-US" dirty="0" err="1">
                <a:latin typeface="Roboto" panose="02000000000000000000" pitchFamily="2" charset="0"/>
                <a:ea typeface="Roboto" panose="02000000000000000000" pitchFamily="2" charset="0"/>
              </a:rPr>
              <a:t>irure</a:t>
            </a:r>
            <a:r>
              <a:rPr lang="en-US" dirty="0">
                <a:latin typeface="Roboto" panose="02000000000000000000" pitchFamily="2" charset="0"/>
                <a:ea typeface="Roboto" panose="02000000000000000000" pitchFamily="2" charset="0"/>
              </a:rPr>
              <a:t> dolor in </a:t>
            </a:r>
            <a:r>
              <a:rPr lang="en-US" dirty="0" err="1">
                <a:latin typeface="Roboto" panose="02000000000000000000" pitchFamily="2" charset="0"/>
                <a:ea typeface="Roboto" panose="02000000000000000000" pitchFamily="2" charset="0"/>
              </a:rPr>
              <a:t>reprehenderit</a:t>
            </a:r>
            <a:r>
              <a:rPr lang="en-US" dirty="0">
                <a:latin typeface="Roboto" panose="02000000000000000000" pitchFamily="2" charset="0"/>
                <a:ea typeface="Roboto" panose="02000000000000000000" pitchFamily="2" charset="0"/>
              </a:rPr>
              <a:t> in </a:t>
            </a:r>
            <a:r>
              <a:rPr lang="en-US" dirty="0" err="1">
                <a:latin typeface="Roboto" panose="02000000000000000000" pitchFamily="2" charset="0"/>
                <a:ea typeface="Roboto" panose="02000000000000000000" pitchFamily="2" charset="0"/>
              </a:rPr>
              <a:t>voluptate</a:t>
            </a:r>
            <a:r>
              <a:rPr lang="en-US" dirty="0">
                <a:latin typeface="Roboto" panose="02000000000000000000" pitchFamily="2" charset="0"/>
                <a:ea typeface="Roboto" panose="02000000000000000000" pitchFamily="2" charset="0"/>
              </a:rPr>
              <a:t> </a:t>
            </a:r>
            <a:r>
              <a:rPr lang="en-US" dirty="0" err="1">
                <a:latin typeface="Roboto" panose="02000000000000000000" pitchFamily="2" charset="0"/>
                <a:ea typeface="Roboto" panose="02000000000000000000" pitchFamily="2" charset="0"/>
              </a:rPr>
              <a:t>velit</a:t>
            </a:r>
            <a:r>
              <a:rPr lang="en-US" dirty="0">
                <a:latin typeface="Roboto" panose="02000000000000000000" pitchFamily="2" charset="0"/>
                <a:ea typeface="Roboto" panose="02000000000000000000" pitchFamily="2" charset="0"/>
              </a:rPr>
              <a:t> </a:t>
            </a:r>
            <a:r>
              <a:rPr lang="en-US" dirty="0" err="1">
                <a:latin typeface="Roboto" panose="02000000000000000000" pitchFamily="2" charset="0"/>
                <a:ea typeface="Roboto" panose="02000000000000000000" pitchFamily="2" charset="0"/>
              </a:rPr>
              <a:t>esse</a:t>
            </a:r>
            <a:r>
              <a:rPr lang="en-US" dirty="0">
                <a:latin typeface="Roboto" panose="02000000000000000000" pitchFamily="2" charset="0"/>
                <a:ea typeface="Roboto" panose="02000000000000000000" pitchFamily="2" charset="0"/>
              </a:rPr>
              <a:t> </a:t>
            </a:r>
            <a:r>
              <a:rPr lang="en-US" dirty="0" err="1">
                <a:latin typeface="Roboto" panose="02000000000000000000" pitchFamily="2" charset="0"/>
                <a:ea typeface="Roboto" panose="02000000000000000000" pitchFamily="2" charset="0"/>
              </a:rPr>
              <a:t>cillum</a:t>
            </a:r>
            <a:r>
              <a:rPr lang="en-US" dirty="0">
                <a:latin typeface="Roboto" panose="02000000000000000000" pitchFamily="2" charset="0"/>
                <a:ea typeface="Roboto" panose="02000000000000000000" pitchFamily="2" charset="0"/>
              </a:rPr>
              <a:t> dolore </a:t>
            </a:r>
            <a:r>
              <a:rPr lang="en-US" dirty="0" err="1">
                <a:latin typeface="Roboto" panose="02000000000000000000" pitchFamily="2" charset="0"/>
                <a:ea typeface="Roboto" panose="02000000000000000000" pitchFamily="2" charset="0"/>
              </a:rPr>
              <a:t>eu</a:t>
            </a:r>
            <a:r>
              <a:rPr lang="en-US" dirty="0">
                <a:latin typeface="Roboto" panose="02000000000000000000" pitchFamily="2" charset="0"/>
                <a:ea typeface="Roboto" panose="02000000000000000000" pitchFamily="2" charset="0"/>
              </a:rPr>
              <a:t> </a:t>
            </a:r>
            <a:r>
              <a:rPr lang="en-US" dirty="0" err="1">
                <a:latin typeface="Roboto" panose="02000000000000000000" pitchFamily="2" charset="0"/>
                <a:ea typeface="Roboto" panose="02000000000000000000" pitchFamily="2" charset="0"/>
              </a:rPr>
              <a:t>fugiat</a:t>
            </a:r>
            <a:r>
              <a:rPr lang="en-US" dirty="0">
                <a:latin typeface="Roboto" panose="02000000000000000000" pitchFamily="2" charset="0"/>
                <a:ea typeface="Roboto" panose="02000000000000000000" pitchFamily="2" charset="0"/>
              </a:rPr>
              <a:t> </a:t>
            </a:r>
            <a:r>
              <a:rPr lang="en-US" dirty="0" err="1">
                <a:latin typeface="Roboto" panose="02000000000000000000" pitchFamily="2" charset="0"/>
                <a:ea typeface="Roboto" panose="02000000000000000000" pitchFamily="2" charset="0"/>
              </a:rPr>
              <a:t>nulla</a:t>
            </a:r>
            <a:r>
              <a:rPr lang="en-US" dirty="0">
                <a:latin typeface="Roboto" panose="02000000000000000000" pitchFamily="2" charset="0"/>
                <a:ea typeface="Roboto" panose="02000000000000000000" pitchFamily="2" charset="0"/>
              </a:rPr>
              <a:t> </a:t>
            </a:r>
            <a:r>
              <a:rPr lang="en-US" dirty="0" err="1">
                <a:latin typeface="Roboto" panose="02000000000000000000" pitchFamily="2" charset="0"/>
                <a:ea typeface="Roboto" panose="02000000000000000000" pitchFamily="2" charset="0"/>
              </a:rPr>
              <a:t>pariature</a:t>
            </a:r>
            <a:r>
              <a:rPr lang="en-US" dirty="0">
                <a:latin typeface="Roboto" panose="02000000000000000000" pitchFamily="2" charset="0"/>
                <a:ea typeface="Roboto" panose="02000000000000000000" pitchFamily="2" charset="0"/>
              </a:rPr>
              <a:t>.</a:t>
            </a:r>
          </a:p>
          <a:p>
            <a:pPr>
              <a:lnSpc>
                <a:spcPct val="125000"/>
              </a:lnSpc>
            </a:pPr>
            <a:endParaRPr lang="en-US" dirty="0">
              <a:latin typeface="Roboto" panose="02000000000000000000" pitchFamily="2" charset="0"/>
              <a:ea typeface="Roboto" panose="02000000000000000000" pitchFamily="2" charset="0"/>
            </a:endParaRPr>
          </a:p>
          <a:p>
            <a:pPr lvl="1">
              <a:lnSpc>
                <a:spcPct val="125000"/>
              </a:lnSpc>
            </a:pPr>
            <a:r>
              <a:rPr lang="en-US" dirty="0">
                <a:latin typeface="Roboto" panose="02000000000000000000" pitchFamily="2" charset="0"/>
                <a:ea typeface="Roboto" panose="02000000000000000000" pitchFamily="2" charset="0"/>
              </a:rPr>
              <a:t>Opening slide</a:t>
            </a:r>
          </a:p>
          <a:p>
            <a:pPr lvl="1">
              <a:lnSpc>
                <a:spcPct val="125000"/>
              </a:lnSpc>
            </a:pPr>
            <a:r>
              <a:rPr lang="en-US" dirty="0">
                <a:latin typeface="Roboto" panose="02000000000000000000" pitchFamily="2" charset="0"/>
                <a:ea typeface="Roboto" panose="02000000000000000000" pitchFamily="2" charset="0"/>
              </a:rPr>
              <a:t>Opening slide</a:t>
            </a:r>
          </a:p>
          <a:p>
            <a:pPr lvl="1">
              <a:lnSpc>
                <a:spcPct val="125000"/>
              </a:lnSpc>
            </a:pPr>
            <a:r>
              <a:rPr lang="en-US" dirty="0">
                <a:latin typeface="Roboto" panose="02000000000000000000" pitchFamily="2" charset="0"/>
                <a:ea typeface="Roboto" panose="02000000000000000000" pitchFamily="2" charset="0"/>
              </a:rPr>
              <a:t>Opening slide</a:t>
            </a:r>
          </a:p>
          <a:p>
            <a:pPr lvl="1">
              <a:lnSpc>
                <a:spcPct val="125000"/>
              </a:lnSpc>
            </a:pPr>
            <a:r>
              <a:rPr lang="en-US" dirty="0">
                <a:latin typeface="Roboto" panose="02000000000000000000" pitchFamily="2" charset="0"/>
                <a:ea typeface="Roboto" panose="02000000000000000000" pitchFamily="2" charset="0"/>
              </a:rPr>
              <a:t>Opening slide</a:t>
            </a:r>
          </a:p>
          <a:p>
            <a:pPr marL="742950" marR="0" lvl="1" indent="-285750" algn="l" defTabSz="914400" rtl="0" eaLnBrk="1" fontAlgn="auto" latinLnBrk="0" hangingPunct="1">
              <a:lnSpc>
                <a:spcPct val="125000"/>
              </a:lnSpc>
              <a:spcBef>
                <a:spcPts val="0"/>
              </a:spcBef>
              <a:spcAft>
                <a:spcPts val="0"/>
              </a:spcAft>
              <a:buClrTx/>
              <a:buSzTx/>
              <a:buFont typeface="Arial" panose="020B0604020202020204" pitchFamily="34" charset="0"/>
              <a:buChar char="•"/>
              <a:tabLst/>
              <a:defRPr/>
            </a:pPr>
            <a:r>
              <a:rPr lang="en-US" dirty="0">
                <a:latin typeface="Roboto" panose="02000000000000000000" pitchFamily="2" charset="0"/>
                <a:ea typeface="Roboto" panose="02000000000000000000" pitchFamily="2" charset="0"/>
              </a:rPr>
              <a:t>Opening slide</a:t>
            </a:r>
          </a:p>
          <a:p>
            <a:pPr lvl="1">
              <a:lnSpc>
                <a:spcPct val="125000"/>
              </a:lnSpc>
            </a:pPr>
            <a:endParaRPr lang="en-US" dirty="0">
              <a:latin typeface="Roboto" panose="02000000000000000000" pitchFamily="2" charset="0"/>
              <a:ea typeface="Roboto" panose="02000000000000000000" pitchFamily="2" charset="0"/>
            </a:endParaRPr>
          </a:p>
        </p:txBody>
      </p:sp>
      <p:sp>
        <p:nvSpPr>
          <p:cNvPr id="3" name="Text Placeholder 2">
            <a:extLst>
              <a:ext uri="{FF2B5EF4-FFF2-40B4-BE49-F238E27FC236}">
                <a16:creationId xmlns:a16="http://schemas.microsoft.com/office/drawing/2014/main" id="{158C253F-263A-9548-A099-C98753CC6584}"/>
              </a:ext>
            </a:extLst>
          </p:cNvPr>
          <p:cNvSpPr>
            <a:spLocks noGrp="1"/>
          </p:cNvSpPr>
          <p:nvPr>
            <p:ph type="body" idx="1" hasCustomPrompt="1"/>
          </p:nvPr>
        </p:nvSpPr>
        <p:spPr>
          <a:xfrm>
            <a:off x="567847" y="1328697"/>
            <a:ext cx="10515600" cy="424732"/>
          </a:xfrm>
          <a:prstGeom prst="rect">
            <a:avLst/>
          </a:prstGeom>
        </p:spPr>
        <p:txBody>
          <a:bodyPr>
            <a:spAutoFit/>
          </a:bodyPr>
          <a:lstStyle>
            <a:lvl1pPr marL="0" indent="0">
              <a:buNone/>
              <a:defRPr sz="2400" b="1">
                <a:solidFill>
                  <a:srgbClr val="63666A"/>
                </a:solidFill>
                <a:latin typeface="Roboto" panose="02000000000000000000" pitchFamily="2" charset="0"/>
                <a:ea typeface="Roboto" panose="02000000000000000000" pitchFamily="2"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dirty="0"/>
              <a:t>SECTION SUBHEAD</a:t>
            </a:r>
          </a:p>
        </p:txBody>
      </p:sp>
      <p:sp>
        <p:nvSpPr>
          <p:cNvPr id="2" name="Title 1">
            <a:extLst>
              <a:ext uri="{FF2B5EF4-FFF2-40B4-BE49-F238E27FC236}">
                <a16:creationId xmlns:a16="http://schemas.microsoft.com/office/drawing/2014/main" id="{FE5169D8-0C4B-4C49-954B-B50510DC9193}"/>
              </a:ext>
            </a:extLst>
          </p:cNvPr>
          <p:cNvSpPr>
            <a:spLocks noGrp="1"/>
          </p:cNvSpPr>
          <p:nvPr>
            <p:ph type="title" hasCustomPrompt="1"/>
          </p:nvPr>
        </p:nvSpPr>
        <p:spPr>
          <a:xfrm>
            <a:off x="580373" y="603850"/>
            <a:ext cx="10515600" cy="757130"/>
          </a:xfrm>
          <a:prstGeom prst="rect">
            <a:avLst/>
          </a:prstGeom>
        </p:spPr>
        <p:txBody>
          <a:bodyPr anchor="b">
            <a:spAutoFit/>
          </a:bodyPr>
          <a:lstStyle>
            <a:lvl1pPr>
              <a:defRPr sz="4800">
                <a:solidFill>
                  <a:srgbClr val="449966"/>
                </a:solidFill>
                <a:latin typeface="Fjalla One" panose="02000506040000020004" pitchFamily="2" charset="0"/>
              </a:defRPr>
            </a:lvl1pPr>
          </a:lstStyle>
          <a:p>
            <a:r>
              <a:rPr lang="en-US" dirty="0"/>
              <a:t>SECTION TITLE</a:t>
            </a:r>
          </a:p>
        </p:txBody>
      </p:sp>
      <p:grpSp>
        <p:nvGrpSpPr>
          <p:cNvPr id="5" name="Group 4">
            <a:extLst>
              <a:ext uri="{FF2B5EF4-FFF2-40B4-BE49-F238E27FC236}">
                <a16:creationId xmlns:a16="http://schemas.microsoft.com/office/drawing/2014/main" id="{0E5E000F-A696-4C23-A0F4-F76AF0685AA2}"/>
              </a:ext>
            </a:extLst>
          </p:cNvPr>
          <p:cNvGrpSpPr/>
          <p:nvPr userDrawn="1"/>
        </p:nvGrpSpPr>
        <p:grpSpPr>
          <a:xfrm>
            <a:off x="6690360" y="5633784"/>
            <a:ext cx="5044440" cy="629299"/>
            <a:chOff x="6690360" y="5633784"/>
            <a:chExt cx="5044440" cy="629299"/>
          </a:xfrm>
        </p:grpSpPr>
        <p:sp>
          <p:nvSpPr>
            <p:cNvPr id="6" name="Rectangle 5">
              <a:extLst>
                <a:ext uri="{FF2B5EF4-FFF2-40B4-BE49-F238E27FC236}">
                  <a16:creationId xmlns:a16="http://schemas.microsoft.com/office/drawing/2014/main" id="{FE265724-8939-457E-896C-E6B7FAE53875}"/>
                </a:ext>
              </a:extLst>
            </p:cNvPr>
            <p:cNvSpPr/>
            <p:nvPr userDrawn="1"/>
          </p:nvSpPr>
          <p:spPr>
            <a:xfrm>
              <a:off x="6690360" y="5633784"/>
              <a:ext cx="5044440" cy="62929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7" name="Picture 6" descr="Shape&#10;&#10;Description automatically generated with medium confidence">
              <a:extLst>
                <a:ext uri="{FF2B5EF4-FFF2-40B4-BE49-F238E27FC236}">
                  <a16:creationId xmlns:a16="http://schemas.microsoft.com/office/drawing/2014/main" id="{F8E841AD-BBC8-41DC-AD23-3431A8F66E6A}"/>
                </a:ext>
              </a:extLst>
            </p:cNvPr>
            <p:cNvPicPr>
              <a:picLocks noChangeAspect="1"/>
            </p:cNvPicPr>
            <p:nvPr userDrawn="1"/>
          </p:nvPicPr>
          <p:blipFill>
            <a:blip r:embed="rId3">
              <a:alphaModFix/>
            </a:blip>
            <a:stretch>
              <a:fillRect/>
            </a:stretch>
          </p:blipFill>
          <p:spPr>
            <a:xfrm>
              <a:off x="6799774" y="5633784"/>
              <a:ext cx="4811852" cy="598819"/>
            </a:xfrm>
            <a:prstGeom prst="rect">
              <a:avLst/>
            </a:prstGeom>
          </p:spPr>
        </p:pic>
      </p:grpSp>
    </p:spTree>
    <p:extLst>
      <p:ext uri="{BB962C8B-B14F-4D97-AF65-F5344CB8AC3E}">
        <p14:creationId xmlns:p14="http://schemas.microsoft.com/office/powerpoint/2010/main" val="49464319"/>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Text Only">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11" name="Content Placeholder 2">
            <a:extLst>
              <a:ext uri="{FF2B5EF4-FFF2-40B4-BE49-F238E27FC236}">
                <a16:creationId xmlns:a16="http://schemas.microsoft.com/office/drawing/2014/main" id="{1E623051-D3F7-CF49-875A-42D2D7BE4ADB}"/>
              </a:ext>
            </a:extLst>
          </p:cNvPr>
          <p:cNvSpPr>
            <a:spLocks noGrp="1"/>
          </p:cNvSpPr>
          <p:nvPr>
            <p:ph sz="half" idx="10" hasCustomPrompt="1"/>
          </p:nvPr>
        </p:nvSpPr>
        <p:spPr>
          <a:xfrm>
            <a:off x="876822" y="1123268"/>
            <a:ext cx="10734804" cy="4346703"/>
          </a:xfrm>
          <a:prstGeom prst="rect">
            <a:avLst/>
          </a:prstGeom>
        </p:spPr>
        <p:txBody>
          <a:bodyPr wrap="square">
            <a:spAutoFit/>
          </a:bodyPr>
          <a:lstStyle>
            <a:lvl1pPr marL="0" marR="0" indent="0" algn="l" defTabSz="914400" rtl="0" eaLnBrk="1" fontAlgn="auto" latinLnBrk="0" hangingPunct="1">
              <a:lnSpc>
                <a:spcPct val="125000"/>
              </a:lnSpc>
              <a:spcBef>
                <a:spcPts val="1000"/>
              </a:spcBef>
              <a:spcAft>
                <a:spcPts val="0"/>
              </a:spcAft>
              <a:buClrTx/>
              <a:buSzTx/>
              <a:buFont typeface="Arial" panose="020B0604020202020204" pitchFamily="34" charset="0"/>
              <a:buNone/>
              <a:tabLst/>
              <a:defRPr sz="1800">
                <a:latin typeface="Roboto" panose="02000000000000000000" pitchFamily="2" charset="0"/>
                <a:ea typeface="Roboto" panose="02000000000000000000" pitchFamily="2" charset="0"/>
              </a:defRPr>
            </a:lvl1pPr>
            <a:lvl2pPr marL="742950" indent="-285750">
              <a:lnSpc>
                <a:spcPct val="100000"/>
              </a:lnSpc>
              <a:spcBef>
                <a:spcPts val="0"/>
              </a:spcBef>
              <a:buFont typeface="Arial" panose="020B0604020202020204" pitchFamily="34" charset="0"/>
              <a:buChar char="•"/>
              <a:defRPr sz="1800">
                <a:latin typeface="Roboto" panose="02000000000000000000" pitchFamily="2" charset="0"/>
                <a:ea typeface="Roboto" panose="02000000000000000000" pitchFamily="2" charset="0"/>
              </a:defRPr>
            </a:lvl2pPr>
            <a:lvl3pPr marL="914400" indent="0">
              <a:buNone/>
              <a:defRPr sz="1800">
                <a:latin typeface="Roboto" panose="02000000000000000000" pitchFamily="2" charset="0"/>
                <a:ea typeface="Roboto" panose="02000000000000000000" pitchFamily="2" charset="0"/>
              </a:defRPr>
            </a:lvl3pPr>
            <a:lvl4pPr marL="1371600" indent="0">
              <a:buNone/>
              <a:defRPr sz="1800">
                <a:latin typeface="Roboto" panose="02000000000000000000" pitchFamily="2" charset="0"/>
                <a:ea typeface="Roboto" panose="02000000000000000000" pitchFamily="2" charset="0"/>
              </a:defRPr>
            </a:lvl4pPr>
            <a:lvl5pPr marL="1828800" indent="0">
              <a:buNone/>
              <a:defRPr sz="1800">
                <a:latin typeface="Roboto" panose="02000000000000000000" pitchFamily="2" charset="0"/>
                <a:ea typeface="Roboto" panose="02000000000000000000" pitchFamily="2" charset="0"/>
              </a:defRPr>
            </a:lvl5pPr>
          </a:lstStyle>
          <a:p>
            <a:pPr>
              <a:lnSpc>
                <a:spcPct val="125000"/>
              </a:lnSpc>
            </a:pPr>
            <a:r>
              <a:rPr lang="en-US" dirty="0">
                <a:latin typeface="Roboto" panose="02000000000000000000" pitchFamily="2" charset="0"/>
                <a:ea typeface="Roboto" panose="02000000000000000000" pitchFamily="2" charset="0"/>
              </a:rPr>
              <a:t>Body copy goes here. Lorem ipsum dolor sit </a:t>
            </a:r>
            <a:r>
              <a:rPr lang="en-US" dirty="0" err="1">
                <a:latin typeface="Roboto" panose="02000000000000000000" pitchFamily="2" charset="0"/>
                <a:ea typeface="Roboto" panose="02000000000000000000" pitchFamily="2" charset="0"/>
              </a:rPr>
              <a:t>amet</a:t>
            </a:r>
            <a:r>
              <a:rPr lang="en-US" dirty="0">
                <a:latin typeface="Roboto" panose="02000000000000000000" pitchFamily="2" charset="0"/>
                <a:ea typeface="Roboto" panose="02000000000000000000" pitchFamily="2" charset="0"/>
              </a:rPr>
              <a:t>, </a:t>
            </a:r>
            <a:r>
              <a:rPr lang="en-US" dirty="0" err="1">
                <a:latin typeface="Roboto" panose="02000000000000000000" pitchFamily="2" charset="0"/>
                <a:ea typeface="Roboto" panose="02000000000000000000" pitchFamily="2" charset="0"/>
              </a:rPr>
              <a:t>consectetur</a:t>
            </a:r>
            <a:r>
              <a:rPr lang="en-US" dirty="0">
                <a:latin typeface="Roboto" panose="02000000000000000000" pitchFamily="2" charset="0"/>
                <a:ea typeface="Roboto" panose="02000000000000000000" pitchFamily="2" charset="0"/>
              </a:rPr>
              <a:t> </a:t>
            </a:r>
            <a:r>
              <a:rPr lang="en-US" dirty="0" err="1">
                <a:latin typeface="Roboto" panose="02000000000000000000" pitchFamily="2" charset="0"/>
                <a:ea typeface="Roboto" panose="02000000000000000000" pitchFamily="2" charset="0"/>
              </a:rPr>
              <a:t>adipiscing</a:t>
            </a:r>
            <a:r>
              <a:rPr lang="en-US" dirty="0">
                <a:latin typeface="Roboto" panose="02000000000000000000" pitchFamily="2" charset="0"/>
                <a:ea typeface="Roboto" panose="02000000000000000000" pitchFamily="2" charset="0"/>
              </a:rPr>
              <a:t> </a:t>
            </a:r>
            <a:r>
              <a:rPr lang="en-US" dirty="0" err="1">
                <a:latin typeface="Roboto" panose="02000000000000000000" pitchFamily="2" charset="0"/>
                <a:ea typeface="Roboto" panose="02000000000000000000" pitchFamily="2" charset="0"/>
              </a:rPr>
              <a:t>elit</a:t>
            </a:r>
            <a:r>
              <a:rPr lang="en-US" dirty="0">
                <a:latin typeface="Roboto" panose="02000000000000000000" pitchFamily="2" charset="0"/>
                <a:ea typeface="Roboto" panose="02000000000000000000" pitchFamily="2" charset="0"/>
              </a:rPr>
              <a:t>, sed do </a:t>
            </a:r>
            <a:r>
              <a:rPr lang="en-US" dirty="0" err="1">
                <a:latin typeface="Roboto" panose="02000000000000000000" pitchFamily="2" charset="0"/>
                <a:ea typeface="Roboto" panose="02000000000000000000" pitchFamily="2" charset="0"/>
              </a:rPr>
              <a:t>eiusmod</a:t>
            </a:r>
            <a:r>
              <a:rPr lang="en-US" dirty="0">
                <a:latin typeface="Roboto" panose="02000000000000000000" pitchFamily="2" charset="0"/>
                <a:ea typeface="Roboto" panose="02000000000000000000" pitchFamily="2" charset="0"/>
              </a:rPr>
              <a:t> </a:t>
            </a:r>
            <a:r>
              <a:rPr lang="en-US" dirty="0" err="1">
                <a:latin typeface="Roboto" panose="02000000000000000000" pitchFamily="2" charset="0"/>
                <a:ea typeface="Roboto" panose="02000000000000000000" pitchFamily="2" charset="0"/>
              </a:rPr>
              <a:t>tempor</a:t>
            </a:r>
            <a:r>
              <a:rPr lang="en-US" dirty="0">
                <a:latin typeface="Roboto" panose="02000000000000000000" pitchFamily="2" charset="0"/>
                <a:ea typeface="Roboto" panose="02000000000000000000" pitchFamily="2" charset="0"/>
              </a:rPr>
              <a:t> </a:t>
            </a:r>
            <a:r>
              <a:rPr lang="en-US" dirty="0" err="1">
                <a:latin typeface="Roboto" panose="02000000000000000000" pitchFamily="2" charset="0"/>
                <a:ea typeface="Roboto" panose="02000000000000000000" pitchFamily="2" charset="0"/>
              </a:rPr>
              <a:t>incididunt</a:t>
            </a:r>
            <a:r>
              <a:rPr lang="en-US" dirty="0">
                <a:latin typeface="Roboto" panose="02000000000000000000" pitchFamily="2" charset="0"/>
                <a:ea typeface="Roboto" panose="02000000000000000000" pitchFamily="2" charset="0"/>
              </a:rPr>
              <a:t> </a:t>
            </a:r>
            <a:r>
              <a:rPr lang="en-US" dirty="0" err="1">
                <a:latin typeface="Roboto" panose="02000000000000000000" pitchFamily="2" charset="0"/>
                <a:ea typeface="Roboto" panose="02000000000000000000" pitchFamily="2" charset="0"/>
              </a:rPr>
              <a:t>ut</a:t>
            </a:r>
            <a:r>
              <a:rPr lang="en-US" dirty="0">
                <a:latin typeface="Roboto" panose="02000000000000000000" pitchFamily="2" charset="0"/>
                <a:ea typeface="Roboto" panose="02000000000000000000" pitchFamily="2" charset="0"/>
              </a:rPr>
              <a:t> </a:t>
            </a:r>
            <a:r>
              <a:rPr lang="en-US" dirty="0" err="1">
                <a:latin typeface="Roboto" panose="02000000000000000000" pitchFamily="2" charset="0"/>
                <a:ea typeface="Roboto" panose="02000000000000000000" pitchFamily="2" charset="0"/>
              </a:rPr>
              <a:t>labore</a:t>
            </a:r>
            <a:r>
              <a:rPr lang="en-US" dirty="0">
                <a:latin typeface="Roboto" panose="02000000000000000000" pitchFamily="2" charset="0"/>
                <a:ea typeface="Roboto" panose="02000000000000000000" pitchFamily="2" charset="0"/>
              </a:rPr>
              <a:t> et dolore magna </a:t>
            </a:r>
            <a:r>
              <a:rPr lang="en-US" dirty="0" err="1">
                <a:latin typeface="Roboto" panose="02000000000000000000" pitchFamily="2" charset="0"/>
                <a:ea typeface="Roboto" panose="02000000000000000000" pitchFamily="2" charset="0"/>
              </a:rPr>
              <a:t>aliqua</a:t>
            </a:r>
            <a:r>
              <a:rPr lang="en-US" dirty="0">
                <a:latin typeface="Roboto" panose="02000000000000000000" pitchFamily="2" charset="0"/>
                <a:ea typeface="Roboto" panose="02000000000000000000" pitchFamily="2" charset="0"/>
              </a:rPr>
              <a:t>. Ut </a:t>
            </a:r>
            <a:r>
              <a:rPr lang="en-US" dirty="0" err="1">
                <a:latin typeface="Roboto" panose="02000000000000000000" pitchFamily="2" charset="0"/>
                <a:ea typeface="Roboto" panose="02000000000000000000" pitchFamily="2" charset="0"/>
              </a:rPr>
              <a:t>enim</a:t>
            </a:r>
            <a:r>
              <a:rPr lang="en-US" dirty="0">
                <a:latin typeface="Roboto" panose="02000000000000000000" pitchFamily="2" charset="0"/>
                <a:ea typeface="Roboto" panose="02000000000000000000" pitchFamily="2" charset="0"/>
              </a:rPr>
              <a:t> ad minim </a:t>
            </a:r>
            <a:r>
              <a:rPr lang="en-US" dirty="0" err="1">
                <a:latin typeface="Roboto" panose="02000000000000000000" pitchFamily="2" charset="0"/>
                <a:ea typeface="Roboto" panose="02000000000000000000" pitchFamily="2" charset="0"/>
              </a:rPr>
              <a:t>veniam</a:t>
            </a:r>
            <a:r>
              <a:rPr lang="en-US" dirty="0">
                <a:latin typeface="Roboto" panose="02000000000000000000" pitchFamily="2" charset="0"/>
                <a:ea typeface="Roboto" panose="02000000000000000000" pitchFamily="2" charset="0"/>
              </a:rPr>
              <a:t>, </a:t>
            </a:r>
            <a:r>
              <a:rPr lang="en-US" dirty="0" err="1">
                <a:latin typeface="Roboto" panose="02000000000000000000" pitchFamily="2" charset="0"/>
                <a:ea typeface="Roboto" panose="02000000000000000000" pitchFamily="2" charset="0"/>
              </a:rPr>
              <a:t>quis</a:t>
            </a:r>
            <a:r>
              <a:rPr lang="en-US" dirty="0">
                <a:latin typeface="Roboto" panose="02000000000000000000" pitchFamily="2" charset="0"/>
                <a:ea typeface="Roboto" panose="02000000000000000000" pitchFamily="2" charset="0"/>
              </a:rPr>
              <a:t> </a:t>
            </a:r>
            <a:r>
              <a:rPr lang="en-US" dirty="0" err="1">
                <a:latin typeface="Roboto" panose="02000000000000000000" pitchFamily="2" charset="0"/>
                <a:ea typeface="Roboto" panose="02000000000000000000" pitchFamily="2" charset="0"/>
              </a:rPr>
              <a:t>nostrud</a:t>
            </a:r>
            <a:r>
              <a:rPr lang="en-US" dirty="0">
                <a:latin typeface="Roboto" panose="02000000000000000000" pitchFamily="2" charset="0"/>
                <a:ea typeface="Roboto" panose="02000000000000000000" pitchFamily="2" charset="0"/>
              </a:rPr>
              <a:t> exercitation </a:t>
            </a:r>
            <a:r>
              <a:rPr lang="en-US" dirty="0" err="1">
                <a:latin typeface="Roboto" panose="02000000000000000000" pitchFamily="2" charset="0"/>
                <a:ea typeface="Roboto" panose="02000000000000000000" pitchFamily="2" charset="0"/>
              </a:rPr>
              <a:t>ullamco</a:t>
            </a:r>
            <a:r>
              <a:rPr lang="en-US" dirty="0">
                <a:latin typeface="Roboto" panose="02000000000000000000" pitchFamily="2" charset="0"/>
                <a:ea typeface="Roboto" panose="02000000000000000000" pitchFamily="2" charset="0"/>
              </a:rPr>
              <a:t> </a:t>
            </a:r>
            <a:r>
              <a:rPr lang="en-US" dirty="0" err="1">
                <a:latin typeface="Roboto" panose="02000000000000000000" pitchFamily="2" charset="0"/>
                <a:ea typeface="Roboto" panose="02000000000000000000" pitchFamily="2" charset="0"/>
              </a:rPr>
              <a:t>laboris</a:t>
            </a:r>
            <a:r>
              <a:rPr lang="en-US" dirty="0">
                <a:latin typeface="Roboto" panose="02000000000000000000" pitchFamily="2" charset="0"/>
                <a:ea typeface="Roboto" panose="02000000000000000000" pitchFamily="2" charset="0"/>
              </a:rPr>
              <a:t> nisi </a:t>
            </a:r>
            <a:r>
              <a:rPr lang="en-US" dirty="0" err="1">
                <a:latin typeface="Roboto" panose="02000000000000000000" pitchFamily="2" charset="0"/>
                <a:ea typeface="Roboto" panose="02000000000000000000" pitchFamily="2" charset="0"/>
              </a:rPr>
              <a:t>ut</a:t>
            </a:r>
            <a:r>
              <a:rPr lang="en-US" dirty="0">
                <a:latin typeface="Roboto" panose="02000000000000000000" pitchFamily="2" charset="0"/>
                <a:ea typeface="Roboto" panose="02000000000000000000" pitchFamily="2" charset="0"/>
              </a:rPr>
              <a:t> </a:t>
            </a:r>
            <a:r>
              <a:rPr lang="en-US" dirty="0" err="1">
                <a:latin typeface="Roboto" panose="02000000000000000000" pitchFamily="2" charset="0"/>
                <a:ea typeface="Roboto" panose="02000000000000000000" pitchFamily="2" charset="0"/>
              </a:rPr>
              <a:t>aliquip</a:t>
            </a:r>
            <a:r>
              <a:rPr lang="en-US" dirty="0">
                <a:latin typeface="Roboto" panose="02000000000000000000" pitchFamily="2" charset="0"/>
                <a:ea typeface="Roboto" panose="02000000000000000000" pitchFamily="2" charset="0"/>
              </a:rPr>
              <a:t> ex </a:t>
            </a:r>
            <a:r>
              <a:rPr lang="en-US" dirty="0" err="1">
                <a:latin typeface="Roboto" panose="02000000000000000000" pitchFamily="2" charset="0"/>
                <a:ea typeface="Roboto" panose="02000000000000000000" pitchFamily="2" charset="0"/>
              </a:rPr>
              <a:t>ea</a:t>
            </a:r>
            <a:r>
              <a:rPr lang="en-US" dirty="0">
                <a:latin typeface="Roboto" panose="02000000000000000000" pitchFamily="2" charset="0"/>
                <a:ea typeface="Roboto" panose="02000000000000000000" pitchFamily="2" charset="0"/>
              </a:rPr>
              <a:t> </a:t>
            </a:r>
            <a:r>
              <a:rPr lang="en-US" dirty="0" err="1">
                <a:latin typeface="Roboto" panose="02000000000000000000" pitchFamily="2" charset="0"/>
                <a:ea typeface="Roboto" panose="02000000000000000000" pitchFamily="2" charset="0"/>
              </a:rPr>
              <a:t>commodo</a:t>
            </a:r>
            <a:r>
              <a:rPr lang="en-US" dirty="0">
                <a:latin typeface="Roboto" panose="02000000000000000000" pitchFamily="2" charset="0"/>
                <a:ea typeface="Roboto" panose="02000000000000000000" pitchFamily="2" charset="0"/>
              </a:rPr>
              <a:t> </a:t>
            </a:r>
            <a:r>
              <a:rPr lang="en-US" dirty="0" err="1">
                <a:latin typeface="Roboto" panose="02000000000000000000" pitchFamily="2" charset="0"/>
                <a:ea typeface="Roboto" panose="02000000000000000000" pitchFamily="2" charset="0"/>
              </a:rPr>
              <a:t>consequat</a:t>
            </a:r>
            <a:r>
              <a:rPr lang="en-US" dirty="0">
                <a:latin typeface="Roboto" panose="02000000000000000000" pitchFamily="2" charset="0"/>
                <a:ea typeface="Roboto" panose="02000000000000000000" pitchFamily="2" charset="0"/>
              </a:rPr>
              <a:t>. Duis </a:t>
            </a:r>
            <a:r>
              <a:rPr lang="en-US" dirty="0" err="1">
                <a:latin typeface="Roboto" panose="02000000000000000000" pitchFamily="2" charset="0"/>
                <a:ea typeface="Roboto" panose="02000000000000000000" pitchFamily="2" charset="0"/>
              </a:rPr>
              <a:t>aute</a:t>
            </a:r>
            <a:r>
              <a:rPr lang="en-US" dirty="0">
                <a:latin typeface="Roboto" panose="02000000000000000000" pitchFamily="2" charset="0"/>
                <a:ea typeface="Roboto" panose="02000000000000000000" pitchFamily="2" charset="0"/>
              </a:rPr>
              <a:t> </a:t>
            </a:r>
            <a:r>
              <a:rPr lang="en-US" dirty="0" err="1">
                <a:latin typeface="Roboto" panose="02000000000000000000" pitchFamily="2" charset="0"/>
                <a:ea typeface="Roboto" panose="02000000000000000000" pitchFamily="2" charset="0"/>
              </a:rPr>
              <a:t>irure</a:t>
            </a:r>
            <a:r>
              <a:rPr lang="en-US" dirty="0">
                <a:latin typeface="Roboto" panose="02000000000000000000" pitchFamily="2" charset="0"/>
                <a:ea typeface="Roboto" panose="02000000000000000000" pitchFamily="2" charset="0"/>
              </a:rPr>
              <a:t> dolor in </a:t>
            </a:r>
            <a:r>
              <a:rPr lang="en-US" dirty="0" err="1">
                <a:latin typeface="Roboto" panose="02000000000000000000" pitchFamily="2" charset="0"/>
                <a:ea typeface="Roboto" panose="02000000000000000000" pitchFamily="2" charset="0"/>
              </a:rPr>
              <a:t>reprehenderit</a:t>
            </a:r>
            <a:r>
              <a:rPr lang="en-US" dirty="0">
                <a:latin typeface="Roboto" panose="02000000000000000000" pitchFamily="2" charset="0"/>
                <a:ea typeface="Roboto" panose="02000000000000000000" pitchFamily="2" charset="0"/>
              </a:rPr>
              <a:t> in </a:t>
            </a:r>
            <a:r>
              <a:rPr lang="en-US" dirty="0" err="1">
                <a:latin typeface="Roboto" panose="02000000000000000000" pitchFamily="2" charset="0"/>
                <a:ea typeface="Roboto" panose="02000000000000000000" pitchFamily="2" charset="0"/>
              </a:rPr>
              <a:t>voluptate</a:t>
            </a:r>
            <a:r>
              <a:rPr lang="en-US" dirty="0">
                <a:latin typeface="Roboto" panose="02000000000000000000" pitchFamily="2" charset="0"/>
                <a:ea typeface="Roboto" panose="02000000000000000000" pitchFamily="2" charset="0"/>
              </a:rPr>
              <a:t> </a:t>
            </a:r>
            <a:r>
              <a:rPr lang="en-US" dirty="0" err="1">
                <a:latin typeface="Roboto" panose="02000000000000000000" pitchFamily="2" charset="0"/>
                <a:ea typeface="Roboto" panose="02000000000000000000" pitchFamily="2" charset="0"/>
              </a:rPr>
              <a:t>velit</a:t>
            </a:r>
            <a:r>
              <a:rPr lang="en-US" dirty="0">
                <a:latin typeface="Roboto" panose="02000000000000000000" pitchFamily="2" charset="0"/>
                <a:ea typeface="Roboto" panose="02000000000000000000" pitchFamily="2" charset="0"/>
              </a:rPr>
              <a:t> </a:t>
            </a:r>
            <a:r>
              <a:rPr lang="en-US" dirty="0" err="1">
                <a:latin typeface="Roboto" panose="02000000000000000000" pitchFamily="2" charset="0"/>
                <a:ea typeface="Roboto" panose="02000000000000000000" pitchFamily="2" charset="0"/>
              </a:rPr>
              <a:t>esse</a:t>
            </a:r>
            <a:r>
              <a:rPr lang="en-US" dirty="0">
                <a:latin typeface="Roboto" panose="02000000000000000000" pitchFamily="2" charset="0"/>
                <a:ea typeface="Roboto" panose="02000000000000000000" pitchFamily="2" charset="0"/>
              </a:rPr>
              <a:t> </a:t>
            </a:r>
            <a:r>
              <a:rPr lang="en-US" dirty="0" err="1">
                <a:latin typeface="Roboto" panose="02000000000000000000" pitchFamily="2" charset="0"/>
                <a:ea typeface="Roboto" panose="02000000000000000000" pitchFamily="2" charset="0"/>
              </a:rPr>
              <a:t>cillum</a:t>
            </a:r>
            <a:r>
              <a:rPr lang="en-US" dirty="0">
                <a:latin typeface="Roboto" panose="02000000000000000000" pitchFamily="2" charset="0"/>
                <a:ea typeface="Roboto" panose="02000000000000000000" pitchFamily="2" charset="0"/>
              </a:rPr>
              <a:t> dolore </a:t>
            </a:r>
            <a:r>
              <a:rPr lang="en-US" dirty="0" err="1">
                <a:latin typeface="Roboto" panose="02000000000000000000" pitchFamily="2" charset="0"/>
                <a:ea typeface="Roboto" panose="02000000000000000000" pitchFamily="2" charset="0"/>
              </a:rPr>
              <a:t>eu</a:t>
            </a:r>
            <a:r>
              <a:rPr lang="en-US" dirty="0">
                <a:latin typeface="Roboto" panose="02000000000000000000" pitchFamily="2" charset="0"/>
                <a:ea typeface="Roboto" panose="02000000000000000000" pitchFamily="2" charset="0"/>
              </a:rPr>
              <a:t> </a:t>
            </a:r>
            <a:r>
              <a:rPr lang="en-US" dirty="0" err="1">
                <a:latin typeface="Roboto" panose="02000000000000000000" pitchFamily="2" charset="0"/>
                <a:ea typeface="Roboto" panose="02000000000000000000" pitchFamily="2" charset="0"/>
              </a:rPr>
              <a:t>fugiat</a:t>
            </a:r>
            <a:r>
              <a:rPr lang="en-US" dirty="0">
                <a:latin typeface="Roboto" panose="02000000000000000000" pitchFamily="2" charset="0"/>
                <a:ea typeface="Roboto" panose="02000000000000000000" pitchFamily="2" charset="0"/>
              </a:rPr>
              <a:t> </a:t>
            </a:r>
            <a:r>
              <a:rPr lang="en-US" dirty="0" err="1">
                <a:latin typeface="Roboto" panose="02000000000000000000" pitchFamily="2" charset="0"/>
                <a:ea typeface="Roboto" panose="02000000000000000000" pitchFamily="2" charset="0"/>
              </a:rPr>
              <a:t>nulla</a:t>
            </a:r>
            <a:r>
              <a:rPr lang="en-US" dirty="0">
                <a:latin typeface="Roboto" panose="02000000000000000000" pitchFamily="2" charset="0"/>
                <a:ea typeface="Roboto" panose="02000000000000000000" pitchFamily="2" charset="0"/>
              </a:rPr>
              <a:t> </a:t>
            </a:r>
            <a:r>
              <a:rPr lang="en-US" dirty="0" err="1">
                <a:latin typeface="Roboto" panose="02000000000000000000" pitchFamily="2" charset="0"/>
                <a:ea typeface="Roboto" panose="02000000000000000000" pitchFamily="2" charset="0"/>
              </a:rPr>
              <a:t>pariature</a:t>
            </a:r>
            <a:r>
              <a:rPr lang="en-US" dirty="0">
                <a:latin typeface="Roboto" panose="02000000000000000000" pitchFamily="2" charset="0"/>
                <a:ea typeface="Roboto" panose="02000000000000000000" pitchFamily="2" charset="0"/>
              </a:rPr>
              <a:t>.</a:t>
            </a:r>
          </a:p>
          <a:p>
            <a:pPr>
              <a:lnSpc>
                <a:spcPct val="125000"/>
              </a:lnSpc>
            </a:pPr>
            <a:endParaRPr lang="en-US" dirty="0">
              <a:latin typeface="Roboto" panose="02000000000000000000" pitchFamily="2" charset="0"/>
              <a:ea typeface="Roboto" panose="02000000000000000000" pitchFamily="2" charset="0"/>
            </a:endParaRPr>
          </a:p>
          <a:p>
            <a:pPr lvl="1">
              <a:lnSpc>
                <a:spcPct val="125000"/>
              </a:lnSpc>
            </a:pPr>
            <a:r>
              <a:rPr lang="en-US" dirty="0">
                <a:latin typeface="Roboto" panose="02000000000000000000" pitchFamily="2" charset="0"/>
                <a:ea typeface="Roboto" panose="02000000000000000000" pitchFamily="2" charset="0"/>
              </a:rPr>
              <a:t>Secondary Slide</a:t>
            </a:r>
          </a:p>
          <a:p>
            <a:pPr lvl="1">
              <a:lnSpc>
                <a:spcPct val="125000"/>
              </a:lnSpc>
            </a:pPr>
            <a:r>
              <a:rPr lang="en-US" dirty="0">
                <a:latin typeface="Roboto" panose="02000000000000000000" pitchFamily="2" charset="0"/>
                <a:ea typeface="Roboto" panose="02000000000000000000" pitchFamily="2" charset="0"/>
              </a:rPr>
              <a:t>Secondary Slide</a:t>
            </a:r>
          </a:p>
          <a:p>
            <a:pPr lvl="1">
              <a:lnSpc>
                <a:spcPct val="125000"/>
              </a:lnSpc>
            </a:pPr>
            <a:r>
              <a:rPr lang="en-US" dirty="0">
                <a:latin typeface="Roboto" panose="02000000000000000000" pitchFamily="2" charset="0"/>
                <a:ea typeface="Roboto" panose="02000000000000000000" pitchFamily="2" charset="0"/>
              </a:rPr>
              <a:t>Secondary Slide</a:t>
            </a:r>
          </a:p>
          <a:p>
            <a:pPr lvl="1">
              <a:lnSpc>
                <a:spcPct val="125000"/>
              </a:lnSpc>
            </a:pPr>
            <a:r>
              <a:rPr lang="en-US" dirty="0">
                <a:latin typeface="Roboto" panose="02000000000000000000" pitchFamily="2" charset="0"/>
                <a:ea typeface="Roboto" panose="02000000000000000000" pitchFamily="2" charset="0"/>
              </a:rPr>
              <a:t>Secondary Slide</a:t>
            </a:r>
          </a:p>
          <a:p>
            <a:pPr lvl="1">
              <a:lnSpc>
                <a:spcPct val="125000"/>
              </a:lnSpc>
            </a:pPr>
            <a:r>
              <a:rPr lang="en-US" dirty="0">
                <a:latin typeface="Roboto" panose="02000000000000000000" pitchFamily="2" charset="0"/>
                <a:ea typeface="Roboto" panose="02000000000000000000" pitchFamily="2" charset="0"/>
              </a:rPr>
              <a:t>Secondary Slide</a:t>
            </a:r>
          </a:p>
          <a:p>
            <a:pPr lvl="1">
              <a:lnSpc>
                <a:spcPct val="125000"/>
              </a:lnSpc>
            </a:pPr>
            <a:r>
              <a:rPr lang="en-US" dirty="0">
                <a:latin typeface="Roboto" panose="02000000000000000000" pitchFamily="2" charset="0"/>
                <a:ea typeface="Roboto" panose="02000000000000000000" pitchFamily="2" charset="0"/>
              </a:rPr>
              <a:t>Secondary Slide</a:t>
            </a:r>
          </a:p>
          <a:p>
            <a:pPr lvl="1">
              <a:lnSpc>
                <a:spcPct val="125000"/>
              </a:lnSpc>
            </a:pPr>
            <a:r>
              <a:rPr lang="en-US" dirty="0">
                <a:latin typeface="Roboto" panose="02000000000000000000" pitchFamily="2" charset="0"/>
                <a:ea typeface="Roboto" panose="02000000000000000000" pitchFamily="2" charset="0"/>
              </a:rPr>
              <a:t>Secondary Slide</a:t>
            </a:r>
          </a:p>
        </p:txBody>
      </p:sp>
      <p:sp>
        <p:nvSpPr>
          <p:cNvPr id="10" name="Text Placeholder 2">
            <a:extLst>
              <a:ext uri="{FF2B5EF4-FFF2-40B4-BE49-F238E27FC236}">
                <a16:creationId xmlns:a16="http://schemas.microsoft.com/office/drawing/2014/main" id="{07701DD8-0362-BB47-9BD0-8DA9DD48348D}"/>
              </a:ext>
            </a:extLst>
          </p:cNvPr>
          <p:cNvSpPr>
            <a:spLocks noGrp="1"/>
          </p:cNvSpPr>
          <p:nvPr>
            <p:ph type="body" idx="1" hasCustomPrompt="1"/>
          </p:nvPr>
        </p:nvSpPr>
        <p:spPr>
          <a:xfrm>
            <a:off x="567847" y="594917"/>
            <a:ext cx="10515600" cy="424732"/>
          </a:xfrm>
          <a:prstGeom prst="rect">
            <a:avLst/>
          </a:prstGeom>
        </p:spPr>
        <p:txBody>
          <a:bodyPr>
            <a:spAutoFit/>
          </a:bodyPr>
          <a:lstStyle>
            <a:lvl1pPr marL="0" indent="0">
              <a:buNone/>
              <a:defRPr sz="2400" b="1">
                <a:solidFill>
                  <a:srgbClr val="63666A"/>
                </a:solidFill>
                <a:latin typeface="Roboto" panose="02000000000000000000" pitchFamily="2" charset="0"/>
                <a:ea typeface="Roboto" panose="02000000000000000000" pitchFamily="2"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dirty="0"/>
              <a:t>SECTION SUBHEAD</a:t>
            </a:r>
          </a:p>
        </p:txBody>
      </p:sp>
      <p:grpSp>
        <p:nvGrpSpPr>
          <p:cNvPr id="4" name="Group 3">
            <a:extLst>
              <a:ext uri="{FF2B5EF4-FFF2-40B4-BE49-F238E27FC236}">
                <a16:creationId xmlns:a16="http://schemas.microsoft.com/office/drawing/2014/main" id="{BCDD16DF-A1E3-4986-921B-1DCDDF93E11D}"/>
              </a:ext>
            </a:extLst>
          </p:cNvPr>
          <p:cNvGrpSpPr/>
          <p:nvPr userDrawn="1"/>
        </p:nvGrpSpPr>
        <p:grpSpPr>
          <a:xfrm>
            <a:off x="6690360" y="5633784"/>
            <a:ext cx="5044440" cy="629299"/>
            <a:chOff x="6690360" y="5633784"/>
            <a:chExt cx="5044440" cy="629299"/>
          </a:xfrm>
        </p:grpSpPr>
        <p:sp>
          <p:nvSpPr>
            <p:cNvPr id="5" name="Rectangle 4">
              <a:extLst>
                <a:ext uri="{FF2B5EF4-FFF2-40B4-BE49-F238E27FC236}">
                  <a16:creationId xmlns:a16="http://schemas.microsoft.com/office/drawing/2014/main" id="{108534CC-8641-4CD7-ACA1-A051F24FC0CC}"/>
                </a:ext>
              </a:extLst>
            </p:cNvPr>
            <p:cNvSpPr/>
            <p:nvPr userDrawn="1"/>
          </p:nvSpPr>
          <p:spPr>
            <a:xfrm>
              <a:off x="6690360" y="5633784"/>
              <a:ext cx="5044440" cy="62929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6" name="Picture 5" descr="Shape&#10;&#10;Description automatically generated with medium confidence">
              <a:extLst>
                <a:ext uri="{FF2B5EF4-FFF2-40B4-BE49-F238E27FC236}">
                  <a16:creationId xmlns:a16="http://schemas.microsoft.com/office/drawing/2014/main" id="{078ED3F2-8604-46A9-828C-10F14D3DFEC8}"/>
                </a:ext>
              </a:extLst>
            </p:cNvPr>
            <p:cNvPicPr>
              <a:picLocks noChangeAspect="1"/>
            </p:cNvPicPr>
            <p:nvPr userDrawn="1"/>
          </p:nvPicPr>
          <p:blipFill>
            <a:blip r:embed="rId3">
              <a:alphaModFix/>
            </a:blip>
            <a:stretch>
              <a:fillRect/>
            </a:stretch>
          </p:blipFill>
          <p:spPr>
            <a:xfrm>
              <a:off x="6799774" y="5633784"/>
              <a:ext cx="4811852" cy="598819"/>
            </a:xfrm>
            <a:prstGeom prst="rect">
              <a:avLst/>
            </a:prstGeom>
          </p:spPr>
        </p:pic>
      </p:grpSp>
    </p:spTree>
    <p:extLst>
      <p:ext uri="{BB962C8B-B14F-4D97-AF65-F5344CB8AC3E}">
        <p14:creationId xmlns:p14="http://schemas.microsoft.com/office/powerpoint/2010/main" val="261188600"/>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Image and Tex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1" name="Picture Placeholder 2">
            <a:extLst>
              <a:ext uri="{FF2B5EF4-FFF2-40B4-BE49-F238E27FC236}">
                <a16:creationId xmlns:a16="http://schemas.microsoft.com/office/drawing/2014/main" id="{9A841D53-C854-B94C-ADB1-420D936BB28B}"/>
              </a:ext>
            </a:extLst>
          </p:cNvPr>
          <p:cNvSpPr>
            <a:spLocks noGrp="1"/>
          </p:cNvSpPr>
          <p:nvPr>
            <p:ph type="pic" idx="1"/>
          </p:nvPr>
        </p:nvSpPr>
        <p:spPr>
          <a:xfrm>
            <a:off x="988291" y="1115395"/>
            <a:ext cx="3888509" cy="4256705"/>
          </a:xfrm>
          <a:prstGeom prst="rect">
            <a:avLst/>
          </a:prstGeom>
          <a:solidFill>
            <a:srgbClr val="449966">
              <a:alpha val="10000"/>
            </a:srgbClr>
          </a:solidFill>
        </p:spPr>
        <p:txBody>
          <a:bodyPr>
            <a:noAutofit/>
          </a:bodyPr>
          <a:lstStyle>
            <a:lvl1pPr marL="0" indent="0">
              <a:buNone/>
              <a:defRPr sz="1800">
                <a:latin typeface="Roboto" panose="02000000000000000000" pitchFamily="2" charset="0"/>
                <a:ea typeface="Roboto" panose="02000000000000000000" pitchFamily="2" charset="0"/>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a:t>Click icon to add picture</a:t>
            </a:r>
          </a:p>
        </p:txBody>
      </p:sp>
      <p:sp>
        <p:nvSpPr>
          <p:cNvPr id="22" name="Content Placeholder 2">
            <a:extLst>
              <a:ext uri="{FF2B5EF4-FFF2-40B4-BE49-F238E27FC236}">
                <a16:creationId xmlns:a16="http://schemas.microsoft.com/office/drawing/2014/main" id="{D17F29AA-73C0-F940-B06A-CF1CBD6A585C}"/>
              </a:ext>
            </a:extLst>
          </p:cNvPr>
          <p:cNvSpPr>
            <a:spLocks noGrp="1"/>
          </p:cNvSpPr>
          <p:nvPr>
            <p:ph sz="half" idx="10" hasCustomPrompt="1"/>
          </p:nvPr>
        </p:nvSpPr>
        <p:spPr>
          <a:xfrm>
            <a:off x="5107708" y="1123268"/>
            <a:ext cx="6503918" cy="3654205"/>
          </a:xfrm>
          <a:prstGeom prst="rect">
            <a:avLst/>
          </a:prstGeom>
        </p:spPr>
        <p:txBody>
          <a:bodyPr wrap="square">
            <a:spAutoFit/>
          </a:bodyPr>
          <a:lstStyle>
            <a:lvl1pPr marL="0" marR="0" indent="0" algn="l" defTabSz="914400" rtl="0" eaLnBrk="1" fontAlgn="auto" latinLnBrk="0" hangingPunct="1">
              <a:lnSpc>
                <a:spcPct val="125000"/>
              </a:lnSpc>
              <a:spcBef>
                <a:spcPts val="1000"/>
              </a:spcBef>
              <a:spcAft>
                <a:spcPts val="0"/>
              </a:spcAft>
              <a:buClrTx/>
              <a:buSzTx/>
              <a:buFont typeface="Arial" panose="020B0604020202020204" pitchFamily="34" charset="0"/>
              <a:buNone/>
              <a:tabLst/>
              <a:defRPr sz="1800">
                <a:latin typeface="Roboto" panose="02000000000000000000" pitchFamily="2" charset="0"/>
                <a:ea typeface="Roboto" panose="02000000000000000000" pitchFamily="2" charset="0"/>
              </a:defRPr>
            </a:lvl1pPr>
            <a:lvl2pPr marL="742950" indent="-285750">
              <a:lnSpc>
                <a:spcPct val="100000"/>
              </a:lnSpc>
              <a:spcBef>
                <a:spcPts val="0"/>
              </a:spcBef>
              <a:buFont typeface="Arial" panose="020B0604020202020204" pitchFamily="34" charset="0"/>
              <a:buChar char="•"/>
              <a:defRPr sz="1800">
                <a:latin typeface="Roboto" panose="02000000000000000000" pitchFamily="2" charset="0"/>
                <a:ea typeface="Roboto" panose="02000000000000000000" pitchFamily="2" charset="0"/>
              </a:defRPr>
            </a:lvl2pPr>
            <a:lvl3pPr marL="914400" indent="0">
              <a:buNone/>
              <a:defRPr sz="1800">
                <a:latin typeface="Roboto" panose="02000000000000000000" pitchFamily="2" charset="0"/>
                <a:ea typeface="Roboto" panose="02000000000000000000" pitchFamily="2" charset="0"/>
              </a:defRPr>
            </a:lvl3pPr>
            <a:lvl4pPr marL="1371600" indent="0">
              <a:buNone/>
              <a:defRPr sz="1800">
                <a:latin typeface="Roboto" panose="02000000000000000000" pitchFamily="2" charset="0"/>
                <a:ea typeface="Roboto" panose="02000000000000000000" pitchFamily="2" charset="0"/>
              </a:defRPr>
            </a:lvl4pPr>
            <a:lvl5pPr marL="1828800" indent="0">
              <a:buNone/>
              <a:defRPr sz="1800">
                <a:latin typeface="Roboto" panose="02000000000000000000" pitchFamily="2" charset="0"/>
                <a:ea typeface="Roboto" panose="02000000000000000000" pitchFamily="2" charset="0"/>
              </a:defRPr>
            </a:lvl5pPr>
          </a:lstStyle>
          <a:p>
            <a:r>
              <a:rPr lang="en-US" dirty="0"/>
              <a:t>Body copy goes here. Lorem ipsum dolor sit </a:t>
            </a:r>
            <a:r>
              <a:rPr lang="en-US" dirty="0" err="1"/>
              <a:t>amet</a:t>
            </a:r>
            <a:r>
              <a:rPr lang="en-US" dirty="0"/>
              <a:t>, </a:t>
            </a:r>
            <a:r>
              <a:rPr lang="en-US" dirty="0" err="1"/>
              <a:t>consectetur</a:t>
            </a:r>
            <a:r>
              <a:rPr lang="en-US" dirty="0"/>
              <a:t> </a:t>
            </a:r>
            <a:r>
              <a:rPr lang="en-US" dirty="0" err="1"/>
              <a:t>adipiscing</a:t>
            </a:r>
            <a:r>
              <a:rPr lang="en-US" dirty="0"/>
              <a:t> </a:t>
            </a:r>
            <a:r>
              <a:rPr lang="en-US" dirty="0" err="1"/>
              <a:t>elit</a:t>
            </a:r>
            <a:r>
              <a:rPr lang="en-US" dirty="0"/>
              <a:t>, sed do </a:t>
            </a:r>
            <a:r>
              <a:rPr lang="en-US" dirty="0" err="1"/>
              <a:t>eiusmod</a:t>
            </a:r>
            <a:r>
              <a:rPr lang="en-US" dirty="0"/>
              <a:t> </a:t>
            </a:r>
            <a:r>
              <a:rPr lang="en-US" dirty="0" err="1"/>
              <a:t>tempor</a:t>
            </a:r>
            <a:r>
              <a:rPr lang="en-US" dirty="0"/>
              <a:t> </a:t>
            </a:r>
            <a:r>
              <a:rPr lang="en-US" dirty="0" err="1"/>
              <a:t>incididunt</a:t>
            </a:r>
            <a:r>
              <a:rPr lang="en-US" dirty="0"/>
              <a:t> </a:t>
            </a:r>
            <a:r>
              <a:rPr lang="en-US" dirty="0" err="1"/>
              <a:t>ut</a:t>
            </a:r>
            <a:r>
              <a:rPr lang="en-US" dirty="0"/>
              <a:t> </a:t>
            </a:r>
            <a:r>
              <a:rPr lang="en-US" dirty="0" err="1"/>
              <a:t>labore</a:t>
            </a:r>
            <a:r>
              <a:rPr lang="en-US" dirty="0"/>
              <a:t> et dolore magna </a:t>
            </a:r>
            <a:r>
              <a:rPr lang="en-US" dirty="0" err="1"/>
              <a:t>aliqua</a:t>
            </a:r>
            <a:r>
              <a:rPr lang="en-US" dirty="0"/>
              <a:t>. Ut </a:t>
            </a:r>
            <a:r>
              <a:rPr lang="en-US" dirty="0" err="1"/>
              <a:t>enim</a:t>
            </a:r>
            <a:r>
              <a:rPr lang="en-US" dirty="0"/>
              <a:t> ad minim </a:t>
            </a:r>
            <a:r>
              <a:rPr lang="en-US" dirty="0" err="1"/>
              <a:t>veniam</a:t>
            </a:r>
            <a:r>
              <a:rPr lang="en-US" dirty="0"/>
              <a:t>, </a:t>
            </a:r>
            <a:r>
              <a:rPr lang="en-US" dirty="0" err="1"/>
              <a:t>quis</a:t>
            </a:r>
            <a:r>
              <a:rPr lang="en-US" dirty="0"/>
              <a:t> </a:t>
            </a:r>
            <a:r>
              <a:rPr lang="en-US" dirty="0" err="1"/>
              <a:t>nostrud</a:t>
            </a:r>
            <a:r>
              <a:rPr lang="en-US" dirty="0"/>
              <a:t> exercitation </a:t>
            </a:r>
            <a:r>
              <a:rPr lang="en-US" dirty="0" err="1"/>
              <a:t>ullamco</a:t>
            </a:r>
            <a:r>
              <a:rPr lang="en-US" dirty="0"/>
              <a:t> </a:t>
            </a:r>
            <a:r>
              <a:rPr lang="en-US" dirty="0" err="1"/>
              <a:t>laboris</a:t>
            </a:r>
            <a:r>
              <a:rPr lang="en-US" dirty="0"/>
              <a:t> nisi </a:t>
            </a:r>
            <a:r>
              <a:rPr lang="en-US" dirty="0" err="1"/>
              <a:t>ut</a:t>
            </a:r>
            <a:r>
              <a:rPr lang="en-US" dirty="0"/>
              <a:t> </a:t>
            </a:r>
            <a:r>
              <a:rPr lang="en-US" dirty="0" err="1"/>
              <a:t>aliquip</a:t>
            </a:r>
            <a:r>
              <a:rPr lang="en-US" dirty="0"/>
              <a:t> ex </a:t>
            </a:r>
            <a:r>
              <a:rPr lang="en-US" dirty="0" err="1"/>
              <a:t>ea</a:t>
            </a:r>
            <a:r>
              <a:rPr lang="en-US" dirty="0"/>
              <a:t> </a:t>
            </a:r>
            <a:r>
              <a:rPr lang="en-US" dirty="0" err="1"/>
              <a:t>commodo</a:t>
            </a:r>
            <a:r>
              <a:rPr lang="en-US" dirty="0"/>
              <a:t> </a:t>
            </a:r>
            <a:r>
              <a:rPr lang="en-US" dirty="0" err="1"/>
              <a:t>consequat</a:t>
            </a:r>
            <a:r>
              <a:rPr lang="en-US" dirty="0"/>
              <a:t>. Duis </a:t>
            </a:r>
            <a:r>
              <a:rPr lang="en-US" dirty="0" err="1"/>
              <a:t>aute</a:t>
            </a:r>
            <a:r>
              <a:rPr lang="en-US" dirty="0"/>
              <a:t> </a:t>
            </a:r>
            <a:r>
              <a:rPr lang="en-US" dirty="0" err="1"/>
              <a:t>irure</a:t>
            </a:r>
            <a:r>
              <a:rPr lang="en-US" dirty="0"/>
              <a:t> dolor in </a:t>
            </a:r>
            <a:r>
              <a:rPr lang="en-US" dirty="0" err="1"/>
              <a:t>reprehenderit</a:t>
            </a:r>
            <a:r>
              <a:rPr lang="en-US" dirty="0"/>
              <a:t> in </a:t>
            </a:r>
            <a:r>
              <a:rPr lang="en-US" dirty="0" err="1"/>
              <a:t>voluptate</a:t>
            </a:r>
            <a:r>
              <a:rPr lang="en-US" dirty="0"/>
              <a:t> </a:t>
            </a:r>
            <a:r>
              <a:rPr lang="en-US" dirty="0" err="1"/>
              <a:t>velit</a:t>
            </a:r>
            <a:r>
              <a:rPr lang="en-US" dirty="0"/>
              <a:t> </a:t>
            </a:r>
            <a:r>
              <a:rPr lang="en-US" dirty="0" err="1"/>
              <a:t>esse</a:t>
            </a:r>
            <a:r>
              <a:rPr lang="en-US" dirty="0"/>
              <a:t> </a:t>
            </a:r>
            <a:r>
              <a:rPr lang="en-US" dirty="0" err="1"/>
              <a:t>cillum</a:t>
            </a:r>
            <a:r>
              <a:rPr lang="en-US" dirty="0"/>
              <a:t> dolore </a:t>
            </a:r>
            <a:r>
              <a:rPr lang="en-US" dirty="0" err="1"/>
              <a:t>eu</a:t>
            </a:r>
            <a:r>
              <a:rPr lang="en-US" dirty="0"/>
              <a:t> </a:t>
            </a:r>
            <a:r>
              <a:rPr lang="en-US" dirty="0" err="1"/>
              <a:t>fugiat</a:t>
            </a:r>
            <a:r>
              <a:rPr lang="en-US" dirty="0"/>
              <a:t> </a:t>
            </a:r>
            <a:r>
              <a:rPr lang="en-US" dirty="0" err="1"/>
              <a:t>nulla</a:t>
            </a:r>
            <a:r>
              <a:rPr lang="en-US" dirty="0"/>
              <a:t> </a:t>
            </a:r>
            <a:r>
              <a:rPr lang="en-US" dirty="0" err="1"/>
              <a:t>pariature</a:t>
            </a:r>
            <a:r>
              <a:rPr lang="en-US" dirty="0"/>
              <a:t>.</a:t>
            </a:r>
          </a:p>
          <a:p>
            <a:pPr>
              <a:lnSpc>
                <a:spcPct val="125000"/>
              </a:lnSpc>
            </a:pPr>
            <a:endParaRPr lang="en-US" dirty="0">
              <a:latin typeface="Roboto" panose="02000000000000000000" pitchFamily="2" charset="0"/>
              <a:ea typeface="Roboto" panose="02000000000000000000" pitchFamily="2" charset="0"/>
            </a:endParaRPr>
          </a:p>
          <a:p>
            <a:pPr lvl="1">
              <a:lnSpc>
                <a:spcPct val="125000"/>
              </a:lnSpc>
            </a:pPr>
            <a:r>
              <a:rPr lang="en-US" dirty="0">
                <a:latin typeface="Roboto" panose="02000000000000000000" pitchFamily="2" charset="0"/>
                <a:ea typeface="Roboto" panose="02000000000000000000" pitchFamily="2" charset="0"/>
              </a:rPr>
              <a:t>When single image is necessary</a:t>
            </a:r>
          </a:p>
          <a:p>
            <a:pPr lvl="1">
              <a:lnSpc>
                <a:spcPct val="125000"/>
              </a:lnSpc>
            </a:pPr>
            <a:r>
              <a:rPr lang="en-US" dirty="0">
                <a:latin typeface="Roboto" panose="02000000000000000000" pitchFamily="2" charset="0"/>
                <a:ea typeface="Roboto" panose="02000000000000000000" pitchFamily="2" charset="0"/>
              </a:rPr>
              <a:t>When single image is necessary</a:t>
            </a:r>
          </a:p>
          <a:p>
            <a:pPr lvl="1">
              <a:lnSpc>
                <a:spcPct val="125000"/>
              </a:lnSpc>
            </a:pPr>
            <a:r>
              <a:rPr lang="en-US" dirty="0">
                <a:latin typeface="Roboto" panose="02000000000000000000" pitchFamily="2" charset="0"/>
                <a:ea typeface="Roboto" panose="02000000000000000000" pitchFamily="2" charset="0"/>
              </a:rPr>
              <a:t>When single image is necessary</a:t>
            </a:r>
          </a:p>
        </p:txBody>
      </p:sp>
      <p:sp>
        <p:nvSpPr>
          <p:cNvPr id="20" name="Text Placeholder 2">
            <a:extLst>
              <a:ext uri="{FF2B5EF4-FFF2-40B4-BE49-F238E27FC236}">
                <a16:creationId xmlns:a16="http://schemas.microsoft.com/office/drawing/2014/main" id="{D287506E-38A0-8144-8203-98E0F8912F73}"/>
              </a:ext>
            </a:extLst>
          </p:cNvPr>
          <p:cNvSpPr>
            <a:spLocks noGrp="1"/>
          </p:cNvSpPr>
          <p:nvPr>
            <p:ph type="body" idx="13" hasCustomPrompt="1"/>
          </p:nvPr>
        </p:nvSpPr>
        <p:spPr>
          <a:xfrm>
            <a:off x="567847" y="594917"/>
            <a:ext cx="10515600" cy="424732"/>
          </a:xfrm>
          <a:prstGeom prst="rect">
            <a:avLst/>
          </a:prstGeom>
        </p:spPr>
        <p:txBody>
          <a:bodyPr>
            <a:spAutoFit/>
          </a:bodyPr>
          <a:lstStyle>
            <a:lvl1pPr marL="0" indent="0">
              <a:buNone/>
              <a:defRPr sz="2400" b="1">
                <a:solidFill>
                  <a:srgbClr val="63666A"/>
                </a:solidFill>
                <a:latin typeface="Roboto" panose="02000000000000000000" pitchFamily="2" charset="0"/>
                <a:ea typeface="Roboto" panose="02000000000000000000" pitchFamily="2"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dirty="0"/>
              <a:t>SECTION SUBHEAD</a:t>
            </a:r>
          </a:p>
        </p:txBody>
      </p:sp>
      <p:grpSp>
        <p:nvGrpSpPr>
          <p:cNvPr id="5" name="Group 4">
            <a:extLst>
              <a:ext uri="{FF2B5EF4-FFF2-40B4-BE49-F238E27FC236}">
                <a16:creationId xmlns:a16="http://schemas.microsoft.com/office/drawing/2014/main" id="{5CA9E63C-4DCE-4E38-B8CA-7853C7D7DA4E}"/>
              </a:ext>
            </a:extLst>
          </p:cNvPr>
          <p:cNvGrpSpPr/>
          <p:nvPr userDrawn="1"/>
        </p:nvGrpSpPr>
        <p:grpSpPr>
          <a:xfrm>
            <a:off x="6690360" y="5633784"/>
            <a:ext cx="5044440" cy="629299"/>
            <a:chOff x="6690360" y="5633784"/>
            <a:chExt cx="5044440" cy="629299"/>
          </a:xfrm>
        </p:grpSpPr>
        <p:sp>
          <p:nvSpPr>
            <p:cNvPr id="6" name="Rectangle 5">
              <a:extLst>
                <a:ext uri="{FF2B5EF4-FFF2-40B4-BE49-F238E27FC236}">
                  <a16:creationId xmlns:a16="http://schemas.microsoft.com/office/drawing/2014/main" id="{46953E06-A5D6-42B3-9529-3AE93E0E6EE5}"/>
                </a:ext>
              </a:extLst>
            </p:cNvPr>
            <p:cNvSpPr/>
            <p:nvPr userDrawn="1"/>
          </p:nvSpPr>
          <p:spPr>
            <a:xfrm>
              <a:off x="6690360" y="5633784"/>
              <a:ext cx="5044440" cy="62929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7" name="Picture 6" descr="Shape&#10;&#10;Description automatically generated with medium confidence">
              <a:extLst>
                <a:ext uri="{FF2B5EF4-FFF2-40B4-BE49-F238E27FC236}">
                  <a16:creationId xmlns:a16="http://schemas.microsoft.com/office/drawing/2014/main" id="{2380DE71-543D-4980-952C-1B9608C5928B}"/>
                </a:ext>
              </a:extLst>
            </p:cNvPr>
            <p:cNvPicPr>
              <a:picLocks noChangeAspect="1"/>
            </p:cNvPicPr>
            <p:nvPr userDrawn="1"/>
          </p:nvPicPr>
          <p:blipFill>
            <a:blip r:embed="rId3">
              <a:alphaModFix/>
            </a:blip>
            <a:stretch>
              <a:fillRect/>
            </a:stretch>
          </p:blipFill>
          <p:spPr>
            <a:xfrm>
              <a:off x="6799774" y="5633784"/>
              <a:ext cx="4811852" cy="598819"/>
            </a:xfrm>
            <a:prstGeom prst="rect">
              <a:avLst/>
            </a:prstGeom>
          </p:spPr>
        </p:pic>
      </p:grpSp>
    </p:spTree>
    <p:extLst>
      <p:ext uri="{BB962C8B-B14F-4D97-AF65-F5344CB8AC3E}">
        <p14:creationId xmlns:p14="http://schemas.microsoft.com/office/powerpoint/2010/main" val="3463348342"/>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Dual Image and Tex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11" name="Content Placeholder 2">
            <a:extLst>
              <a:ext uri="{FF2B5EF4-FFF2-40B4-BE49-F238E27FC236}">
                <a16:creationId xmlns:a16="http://schemas.microsoft.com/office/drawing/2014/main" id="{6915BB22-2CFF-974B-A221-8EE500F04CBD}"/>
              </a:ext>
            </a:extLst>
          </p:cNvPr>
          <p:cNvSpPr>
            <a:spLocks noGrp="1"/>
          </p:cNvSpPr>
          <p:nvPr>
            <p:ph sz="half" idx="11" hasCustomPrompt="1"/>
          </p:nvPr>
        </p:nvSpPr>
        <p:spPr>
          <a:xfrm>
            <a:off x="8632920" y="1123268"/>
            <a:ext cx="2975628" cy="4000454"/>
          </a:xfrm>
          <a:prstGeom prst="rect">
            <a:avLst/>
          </a:prstGeom>
        </p:spPr>
        <p:txBody>
          <a:bodyPr wrap="square">
            <a:spAutoFit/>
          </a:bodyPr>
          <a:lstStyle>
            <a:lvl1pPr marL="0" marR="0" indent="0" algn="l" defTabSz="914400" rtl="0" eaLnBrk="1" fontAlgn="auto" latinLnBrk="0" hangingPunct="1">
              <a:lnSpc>
                <a:spcPct val="125000"/>
              </a:lnSpc>
              <a:spcBef>
                <a:spcPts val="1000"/>
              </a:spcBef>
              <a:spcAft>
                <a:spcPts val="0"/>
              </a:spcAft>
              <a:buClrTx/>
              <a:buSzTx/>
              <a:buFont typeface="Arial" panose="020B0604020202020204" pitchFamily="34" charset="0"/>
              <a:buNone/>
              <a:tabLst/>
              <a:defRPr sz="1800">
                <a:latin typeface="Roboto" panose="02000000000000000000" pitchFamily="2" charset="0"/>
                <a:ea typeface="Roboto" panose="02000000000000000000" pitchFamily="2" charset="0"/>
              </a:defRPr>
            </a:lvl1pPr>
            <a:lvl2pPr marL="742950" indent="-285750">
              <a:lnSpc>
                <a:spcPct val="100000"/>
              </a:lnSpc>
              <a:spcBef>
                <a:spcPts val="0"/>
              </a:spcBef>
              <a:buFont typeface="Arial" panose="020B0604020202020204" pitchFamily="34" charset="0"/>
              <a:buChar char="•"/>
              <a:defRPr sz="1800">
                <a:latin typeface="Roboto" panose="02000000000000000000" pitchFamily="2" charset="0"/>
                <a:ea typeface="Roboto" panose="02000000000000000000" pitchFamily="2" charset="0"/>
              </a:defRPr>
            </a:lvl2pPr>
            <a:lvl3pPr marL="914400" indent="0">
              <a:buNone/>
              <a:defRPr sz="1800">
                <a:latin typeface="Roboto" panose="02000000000000000000" pitchFamily="2" charset="0"/>
                <a:ea typeface="Roboto" panose="02000000000000000000" pitchFamily="2" charset="0"/>
              </a:defRPr>
            </a:lvl3pPr>
            <a:lvl4pPr marL="1371600" indent="0">
              <a:buNone/>
              <a:defRPr sz="1800">
                <a:latin typeface="Roboto" panose="02000000000000000000" pitchFamily="2" charset="0"/>
                <a:ea typeface="Roboto" panose="02000000000000000000" pitchFamily="2" charset="0"/>
              </a:defRPr>
            </a:lvl4pPr>
            <a:lvl5pPr marL="1828800" indent="0">
              <a:buNone/>
              <a:defRPr sz="1800">
                <a:latin typeface="Roboto" panose="02000000000000000000" pitchFamily="2" charset="0"/>
                <a:ea typeface="Roboto" panose="02000000000000000000" pitchFamily="2" charset="0"/>
              </a:defRPr>
            </a:lvl5pPr>
          </a:lstStyle>
          <a:p>
            <a:pPr>
              <a:lnSpc>
                <a:spcPct val="125000"/>
              </a:lnSpc>
            </a:pPr>
            <a:r>
              <a:rPr lang="en-US" dirty="0">
                <a:latin typeface="Roboto" panose="02000000000000000000" pitchFamily="2" charset="0"/>
                <a:ea typeface="Roboto" panose="02000000000000000000" pitchFamily="2" charset="0"/>
              </a:rPr>
              <a:t>Body copy goes here. Lorem ipsum dolor sit </a:t>
            </a:r>
            <a:r>
              <a:rPr lang="en-US" dirty="0" err="1">
                <a:latin typeface="Roboto" panose="02000000000000000000" pitchFamily="2" charset="0"/>
                <a:ea typeface="Roboto" panose="02000000000000000000" pitchFamily="2" charset="0"/>
              </a:rPr>
              <a:t>consequat</a:t>
            </a:r>
            <a:r>
              <a:rPr lang="en-US" dirty="0">
                <a:latin typeface="Roboto" panose="02000000000000000000" pitchFamily="2" charset="0"/>
                <a:ea typeface="Roboto" panose="02000000000000000000" pitchFamily="2" charset="0"/>
              </a:rPr>
              <a:t>. Duis </a:t>
            </a:r>
            <a:r>
              <a:rPr lang="en-US" dirty="0" err="1">
                <a:latin typeface="Roboto" panose="02000000000000000000" pitchFamily="2" charset="0"/>
                <a:ea typeface="Roboto" panose="02000000000000000000" pitchFamily="2" charset="0"/>
              </a:rPr>
              <a:t>aute</a:t>
            </a:r>
            <a:r>
              <a:rPr lang="en-US" dirty="0">
                <a:latin typeface="Roboto" panose="02000000000000000000" pitchFamily="2" charset="0"/>
                <a:ea typeface="Roboto" panose="02000000000000000000" pitchFamily="2" charset="0"/>
              </a:rPr>
              <a:t> </a:t>
            </a:r>
            <a:r>
              <a:rPr lang="en-US" dirty="0" err="1">
                <a:latin typeface="Roboto" panose="02000000000000000000" pitchFamily="2" charset="0"/>
                <a:ea typeface="Roboto" panose="02000000000000000000" pitchFamily="2" charset="0"/>
              </a:rPr>
              <a:t>irure</a:t>
            </a:r>
            <a:r>
              <a:rPr lang="en-US" dirty="0">
                <a:latin typeface="Roboto" panose="02000000000000000000" pitchFamily="2" charset="0"/>
                <a:ea typeface="Roboto" panose="02000000000000000000" pitchFamily="2" charset="0"/>
              </a:rPr>
              <a:t> dolor in </a:t>
            </a:r>
            <a:r>
              <a:rPr lang="en-US" dirty="0" err="1">
                <a:latin typeface="Roboto" panose="02000000000000000000" pitchFamily="2" charset="0"/>
                <a:ea typeface="Roboto" panose="02000000000000000000" pitchFamily="2" charset="0"/>
              </a:rPr>
              <a:t>reprehende</a:t>
            </a:r>
            <a:r>
              <a:rPr lang="en-US" dirty="0">
                <a:latin typeface="Roboto" panose="02000000000000000000" pitchFamily="2" charset="0"/>
                <a:ea typeface="Roboto" panose="02000000000000000000" pitchFamily="2" charset="0"/>
              </a:rPr>
              <a:t>.</a:t>
            </a:r>
          </a:p>
          <a:p>
            <a:pPr>
              <a:lnSpc>
                <a:spcPct val="125000"/>
              </a:lnSpc>
            </a:pPr>
            <a:endParaRPr lang="en-US" dirty="0">
              <a:latin typeface="Roboto" panose="02000000000000000000" pitchFamily="2" charset="0"/>
              <a:ea typeface="Roboto" panose="02000000000000000000" pitchFamily="2" charset="0"/>
            </a:endParaRPr>
          </a:p>
          <a:p>
            <a:pPr lvl="1">
              <a:lnSpc>
                <a:spcPct val="125000"/>
              </a:lnSpc>
            </a:pPr>
            <a:r>
              <a:rPr lang="en-US" dirty="0">
                <a:latin typeface="Roboto" panose="02000000000000000000" pitchFamily="2" charset="0"/>
                <a:ea typeface="Roboto" panose="02000000000000000000" pitchFamily="2" charset="0"/>
              </a:rPr>
              <a:t>Use this slide for multiple images</a:t>
            </a:r>
          </a:p>
          <a:p>
            <a:pPr lvl="1">
              <a:lnSpc>
                <a:spcPct val="125000"/>
              </a:lnSpc>
            </a:pPr>
            <a:r>
              <a:rPr lang="en-US" dirty="0">
                <a:latin typeface="Roboto" panose="02000000000000000000" pitchFamily="2" charset="0"/>
                <a:ea typeface="Roboto" panose="02000000000000000000" pitchFamily="2" charset="0"/>
              </a:rPr>
              <a:t>If they absolutely require text</a:t>
            </a:r>
          </a:p>
          <a:p>
            <a:pPr lvl="1">
              <a:lnSpc>
                <a:spcPct val="125000"/>
              </a:lnSpc>
            </a:pPr>
            <a:r>
              <a:rPr lang="en-US" dirty="0">
                <a:latin typeface="Roboto" panose="02000000000000000000" pitchFamily="2" charset="0"/>
                <a:ea typeface="Roboto" panose="02000000000000000000" pitchFamily="2" charset="0"/>
              </a:rPr>
              <a:t>Otherwise, use next slide for multiples</a:t>
            </a:r>
          </a:p>
        </p:txBody>
      </p:sp>
      <p:sp>
        <p:nvSpPr>
          <p:cNvPr id="10" name="Picture Placeholder 2">
            <a:extLst>
              <a:ext uri="{FF2B5EF4-FFF2-40B4-BE49-F238E27FC236}">
                <a16:creationId xmlns:a16="http://schemas.microsoft.com/office/drawing/2014/main" id="{8CFC7C7B-A81D-8F42-B720-BE8A6EE73984}"/>
              </a:ext>
            </a:extLst>
          </p:cNvPr>
          <p:cNvSpPr>
            <a:spLocks noGrp="1"/>
          </p:cNvSpPr>
          <p:nvPr>
            <p:ph type="pic" idx="10"/>
          </p:nvPr>
        </p:nvSpPr>
        <p:spPr>
          <a:xfrm>
            <a:off x="4815224" y="1115395"/>
            <a:ext cx="3592947" cy="4256705"/>
          </a:xfrm>
          <a:prstGeom prst="rect">
            <a:avLst/>
          </a:prstGeom>
          <a:solidFill>
            <a:srgbClr val="449966">
              <a:alpha val="10000"/>
            </a:srgbClr>
          </a:solidFill>
        </p:spPr>
        <p:txBody>
          <a:bodyPr>
            <a:noAutofit/>
          </a:bodyPr>
          <a:lstStyle>
            <a:lvl1pPr marL="0" indent="0">
              <a:buNone/>
              <a:defRPr sz="1800">
                <a:latin typeface="Roboto" panose="02000000000000000000" pitchFamily="2" charset="0"/>
                <a:ea typeface="Roboto" panose="02000000000000000000" pitchFamily="2" charset="0"/>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a:t>Click icon to add picture</a:t>
            </a:r>
          </a:p>
        </p:txBody>
      </p:sp>
      <p:sp>
        <p:nvSpPr>
          <p:cNvPr id="9" name="Picture Placeholder 2">
            <a:extLst>
              <a:ext uri="{FF2B5EF4-FFF2-40B4-BE49-F238E27FC236}">
                <a16:creationId xmlns:a16="http://schemas.microsoft.com/office/drawing/2014/main" id="{DA85B192-A76B-8942-81DB-93DFBE6505C9}"/>
              </a:ext>
            </a:extLst>
          </p:cNvPr>
          <p:cNvSpPr>
            <a:spLocks noGrp="1"/>
          </p:cNvSpPr>
          <p:nvPr>
            <p:ph type="pic" idx="1"/>
          </p:nvPr>
        </p:nvSpPr>
        <p:spPr>
          <a:xfrm>
            <a:off x="988291" y="1115395"/>
            <a:ext cx="3592947" cy="4256705"/>
          </a:xfrm>
          <a:prstGeom prst="rect">
            <a:avLst/>
          </a:prstGeom>
          <a:solidFill>
            <a:srgbClr val="449966">
              <a:alpha val="10000"/>
            </a:srgbClr>
          </a:solidFill>
        </p:spPr>
        <p:txBody>
          <a:bodyPr>
            <a:noAutofit/>
          </a:bodyPr>
          <a:lstStyle>
            <a:lvl1pPr marL="0" indent="0">
              <a:buNone/>
              <a:defRPr sz="1800">
                <a:latin typeface="Roboto" panose="02000000000000000000" pitchFamily="2" charset="0"/>
                <a:ea typeface="Roboto" panose="02000000000000000000" pitchFamily="2" charset="0"/>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a:t>Click icon to add picture</a:t>
            </a:r>
          </a:p>
        </p:txBody>
      </p:sp>
      <p:sp>
        <p:nvSpPr>
          <p:cNvPr id="12" name="Text Placeholder 2">
            <a:extLst>
              <a:ext uri="{FF2B5EF4-FFF2-40B4-BE49-F238E27FC236}">
                <a16:creationId xmlns:a16="http://schemas.microsoft.com/office/drawing/2014/main" id="{612A7109-F5AB-344A-B402-1951F658631D}"/>
              </a:ext>
            </a:extLst>
          </p:cNvPr>
          <p:cNvSpPr>
            <a:spLocks noGrp="1"/>
          </p:cNvSpPr>
          <p:nvPr>
            <p:ph type="body" idx="13" hasCustomPrompt="1"/>
          </p:nvPr>
        </p:nvSpPr>
        <p:spPr>
          <a:xfrm>
            <a:off x="567847" y="594917"/>
            <a:ext cx="10515600" cy="424732"/>
          </a:xfrm>
          <a:prstGeom prst="rect">
            <a:avLst/>
          </a:prstGeom>
        </p:spPr>
        <p:txBody>
          <a:bodyPr>
            <a:spAutoFit/>
          </a:bodyPr>
          <a:lstStyle>
            <a:lvl1pPr marL="0" indent="0">
              <a:buNone/>
              <a:defRPr sz="2400" b="1">
                <a:solidFill>
                  <a:srgbClr val="63666A"/>
                </a:solidFill>
                <a:latin typeface="Roboto" panose="02000000000000000000" pitchFamily="2" charset="0"/>
                <a:ea typeface="Roboto" panose="02000000000000000000" pitchFamily="2"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dirty="0"/>
              <a:t>SECTION SUBHEAD</a:t>
            </a:r>
          </a:p>
        </p:txBody>
      </p:sp>
      <p:grpSp>
        <p:nvGrpSpPr>
          <p:cNvPr id="6" name="Group 5">
            <a:extLst>
              <a:ext uri="{FF2B5EF4-FFF2-40B4-BE49-F238E27FC236}">
                <a16:creationId xmlns:a16="http://schemas.microsoft.com/office/drawing/2014/main" id="{9FF44EE0-C280-41F6-AE71-5097B3CF0988}"/>
              </a:ext>
            </a:extLst>
          </p:cNvPr>
          <p:cNvGrpSpPr/>
          <p:nvPr userDrawn="1"/>
        </p:nvGrpSpPr>
        <p:grpSpPr>
          <a:xfrm>
            <a:off x="6690360" y="5633784"/>
            <a:ext cx="5044440" cy="629299"/>
            <a:chOff x="6690360" y="5633784"/>
            <a:chExt cx="5044440" cy="629299"/>
          </a:xfrm>
        </p:grpSpPr>
        <p:sp>
          <p:nvSpPr>
            <p:cNvPr id="7" name="Rectangle 6">
              <a:extLst>
                <a:ext uri="{FF2B5EF4-FFF2-40B4-BE49-F238E27FC236}">
                  <a16:creationId xmlns:a16="http://schemas.microsoft.com/office/drawing/2014/main" id="{7F3181FF-685C-44A4-80D7-353BC847CB03}"/>
                </a:ext>
              </a:extLst>
            </p:cNvPr>
            <p:cNvSpPr/>
            <p:nvPr userDrawn="1"/>
          </p:nvSpPr>
          <p:spPr>
            <a:xfrm>
              <a:off x="6690360" y="5633784"/>
              <a:ext cx="5044440" cy="62929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8" name="Picture 7" descr="Shape&#10;&#10;Description automatically generated with medium confidence">
              <a:extLst>
                <a:ext uri="{FF2B5EF4-FFF2-40B4-BE49-F238E27FC236}">
                  <a16:creationId xmlns:a16="http://schemas.microsoft.com/office/drawing/2014/main" id="{2C2B388E-FBF9-438C-B671-F2897A14D743}"/>
                </a:ext>
              </a:extLst>
            </p:cNvPr>
            <p:cNvPicPr>
              <a:picLocks noChangeAspect="1"/>
            </p:cNvPicPr>
            <p:nvPr userDrawn="1"/>
          </p:nvPicPr>
          <p:blipFill>
            <a:blip r:embed="rId3">
              <a:alphaModFix/>
            </a:blip>
            <a:stretch>
              <a:fillRect/>
            </a:stretch>
          </p:blipFill>
          <p:spPr>
            <a:xfrm>
              <a:off x="6799774" y="5633784"/>
              <a:ext cx="4811852" cy="598819"/>
            </a:xfrm>
            <a:prstGeom prst="rect">
              <a:avLst/>
            </a:prstGeom>
          </p:spPr>
        </p:pic>
      </p:grpSp>
    </p:spTree>
    <p:extLst>
      <p:ext uri="{BB962C8B-B14F-4D97-AF65-F5344CB8AC3E}">
        <p14:creationId xmlns:p14="http://schemas.microsoft.com/office/powerpoint/2010/main" val="272108382"/>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Image Only">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8" name="Picture Placeholder 2">
            <a:extLst>
              <a:ext uri="{FF2B5EF4-FFF2-40B4-BE49-F238E27FC236}">
                <a16:creationId xmlns:a16="http://schemas.microsoft.com/office/drawing/2014/main" id="{708BE13B-3AB9-3C40-97DD-CC1DDF8E1548}"/>
              </a:ext>
            </a:extLst>
          </p:cNvPr>
          <p:cNvSpPr>
            <a:spLocks noGrp="1"/>
          </p:cNvSpPr>
          <p:nvPr>
            <p:ph type="pic" idx="13"/>
          </p:nvPr>
        </p:nvSpPr>
        <p:spPr>
          <a:xfrm>
            <a:off x="7723116" y="1115396"/>
            <a:ext cx="3888509" cy="2015732"/>
          </a:xfrm>
          <a:prstGeom prst="rect">
            <a:avLst/>
          </a:prstGeom>
        </p:spPr>
        <p:txBody>
          <a:bodyPr>
            <a:noAutofit/>
          </a:bodyPr>
          <a:lstStyle>
            <a:lvl1pPr marL="0" indent="0">
              <a:buNone/>
              <a:defRPr sz="1800">
                <a:latin typeface="Roboto" panose="02000000000000000000" pitchFamily="2" charset="0"/>
                <a:ea typeface="Roboto" panose="02000000000000000000" pitchFamily="2" charset="0"/>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a:t>Click icon to add picture</a:t>
            </a:r>
          </a:p>
        </p:txBody>
      </p:sp>
      <p:sp>
        <p:nvSpPr>
          <p:cNvPr id="9" name="Picture Placeholder 2">
            <a:extLst>
              <a:ext uri="{FF2B5EF4-FFF2-40B4-BE49-F238E27FC236}">
                <a16:creationId xmlns:a16="http://schemas.microsoft.com/office/drawing/2014/main" id="{EFD3A0D6-8F13-674B-B631-25C8BAED01D7}"/>
              </a:ext>
            </a:extLst>
          </p:cNvPr>
          <p:cNvSpPr>
            <a:spLocks noGrp="1"/>
          </p:cNvSpPr>
          <p:nvPr>
            <p:ph type="pic" idx="1"/>
          </p:nvPr>
        </p:nvSpPr>
        <p:spPr>
          <a:xfrm>
            <a:off x="988291" y="1115395"/>
            <a:ext cx="6503917" cy="4256705"/>
          </a:xfrm>
          <a:prstGeom prst="rect">
            <a:avLst/>
          </a:prstGeom>
        </p:spPr>
        <p:txBody>
          <a:bodyPr>
            <a:noAutofit/>
          </a:bodyPr>
          <a:lstStyle>
            <a:lvl1pPr marL="0" indent="0">
              <a:buNone/>
              <a:defRPr sz="1800">
                <a:latin typeface="Roboto" panose="02000000000000000000" pitchFamily="2" charset="0"/>
                <a:ea typeface="Roboto" panose="02000000000000000000" pitchFamily="2" charset="0"/>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a:t>Click icon to add picture</a:t>
            </a:r>
          </a:p>
        </p:txBody>
      </p:sp>
      <p:sp>
        <p:nvSpPr>
          <p:cNvPr id="11" name="Picture Placeholder 2">
            <a:extLst>
              <a:ext uri="{FF2B5EF4-FFF2-40B4-BE49-F238E27FC236}">
                <a16:creationId xmlns:a16="http://schemas.microsoft.com/office/drawing/2014/main" id="{E8F5E4A3-FA53-E040-8F7C-8F2762C90CCA}"/>
              </a:ext>
            </a:extLst>
          </p:cNvPr>
          <p:cNvSpPr>
            <a:spLocks noGrp="1"/>
          </p:cNvSpPr>
          <p:nvPr>
            <p:ph type="pic" idx="15"/>
          </p:nvPr>
        </p:nvSpPr>
        <p:spPr>
          <a:xfrm>
            <a:off x="7723116" y="3361885"/>
            <a:ext cx="3888509" cy="2015732"/>
          </a:xfrm>
          <a:prstGeom prst="rect">
            <a:avLst/>
          </a:prstGeom>
        </p:spPr>
        <p:txBody>
          <a:bodyPr>
            <a:noAutofit/>
          </a:bodyPr>
          <a:lstStyle>
            <a:lvl1pPr marL="0" indent="0">
              <a:buNone/>
              <a:defRPr sz="1800">
                <a:latin typeface="Roboto" panose="02000000000000000000" pitchFamily="2" charset="0"/>
                <a:ea typeface="Roboto" panose="02000000000000000000" pitchFamily="2" charset="0"/>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a:t>Click icon to add picture</a:t>
            </a:r>
          </a:p>
        </p:txBody>
      </p:sp>
      <p:sp>
        <p:nvSpPr>
          <p:cNvPr id="10" name="Text Placeholder 2">
            <a:extLst>
              <a:ext uri="{FF2B5EF4-FFF2-40B4-BE49-F238E27FC236}">
                <a16:creationId xmlns:a16="http://schemas.microsoft.com/office/drawing/2014/main" id="{0553C7A3-2726-4D47-8F2B-1B72E1B0DF53}"/>
              </a:ext>
            </a:extLst>
          </p:cNvPr>
          <p:cNvSpPr>
            <a:spLocks noGrp="1"/>
          </p:cNvSpPr>
          <p:nvPr>
            <p:ph type="body" idx="14" hasCustomPrompt="1"/>
          </p:nvPr>
        </p:nvSpPr>
        <p:spPr>
          <a:xfrm>
            <a:off x="567847" y="594917"/>
            <a:ext cx="10515600" cy="424732"/>
          </a:xfrm>
          <a:prstGeom prst="rect">
            <a:avLst/>
          </a:prstGeom>
        </p:spPr>
        <p:txBody>
          <a:bodyPr>
            <a:spAutoFit/>
          </a:bodyPr>
          <a:lstStyle>
            <a:lvl1pPr marL="0" indent="0">
              <a:buNone/>
              <a:defRPr sz="2400" b="1">
                <a:solidFill>
                  <a:srgbClr val="63666A"/>
                </a:solidFill>
                <a:latin typeface="Roboto" panose="02000000000000000000" pitchFamily="2" charset="0"/>
                <a:ea typeface="Roboto" panose="02000000000000000000" pitchFamily="2"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dirty="0"/>
              <a:t>SECTION SUBHEAD</a:t>
            </a:r>
          </a:p>
        </p:txBody>
      </p:sp>
      <p:grpSp>
        <p:nvGrpSpPr>
          <p:cNvPr id="5" name="Group 4">
            <a:extLst>
              <a:ext uri="{FF2B5EF4-FFF2-40B4-BE49-F238E27FC236}">
                <a16:creationId xmlns:a16="http://schemas.microsoft.com/office/drawing/2014/main" id="{E05ABD16-3C69-48A4-B416-15C50F260C0C}"/>
              </a:ext>
            </a:extLst>
          </p:cNvPr>
          <p:cNvGrpSpPr/>
          <p:nvPr userDrawn="1"/>
        </p:nvGrpSpPr>
        <p:grpSpPr>
          <a:xfrm>
            <a:off x="6690360" y="5633784"/>
            <a:ext cx="5044440" cy="629299"/>
            <a:chOff x="6690360" y="5633784"/>
            <a:chExt cx="5044440" cy="629299"/>
          </a:xfrm>
        </p:grpSpPr>
        <p:sp>
          <p:nvSpPr>
            <p:cNvPr id="4" name="Rectangle 3">
              <a:extLst>
                <a:ext uri="{FF2B5EF4-FFF2-40B4-BE49-F238E27FC236}">
                  <a16:creationId xmlns:a16="http://schemas.microsoft.com/office/drawing/2014/main" id="{36C4FC06-95AC-481C-BAE0-91246CC73379}"/>
                </a:ext>
              </a:extLst>
            </p:cNvPr>
            <p:cNvSpPr/>
            <p:nvPr userDrawn="1"/>
          </p:nvSpPr>
          <p:spPr>
            <a:xfrm>
              <a:off x="6690360" y="5633784"/>
              <a:ext cx="5044440" cy="62929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2" name="Picture 11" descr="Shape&#10;&#10;Description automatically generated with medium confidence">
              <a:extLst>
                <a:ext uri="{FF2B5EF4-FFF2-40B4-BE49-F238E27FC236}">
                  <a16:creationId xmlns:a16="http://schemas.microsoft.com/office/drawing/2014/main" id="{37D133FD-6E11-41C1-A509-D51015130180}"/>
                </a:ext>
              </a:extLst>
            </p:cNvPr>
            <p:cNvPicPr>
              <a:picLocks noChangeAspect="1"/>
            </p:cNvPicPr>
            <p:nvPr userDrawn="1"/>
          </p:nvPicPr>
          <p:blipFill>
            <a:blip r:embed="rId3">
              <a:alphaModFix/>
            </a:blip>
            <a:stretch>
              <a:fillRect/>
            </a:stretch>
          </p:blipFill>
          <p:spPr>
            <a:xfrm>
              <a:off x="6799774" y="5633784"/>
              <a:ext cx="4811852" cy="598819"/>
            </a:xfrm>
            <a:prstGeom prst="rect">
              <a:avLst/>
            </a:prstGeom>
          </p:spPr>
        </p:pic>
      </p:grpSp>
    </p:spTree>
    <p:extLst>
      <p:ext uri="{BB962C8B-B14F-4D97-AF65-F5344CB8AC3E}">
        <p14:creationId xmlns:p14="http://schemas.microsoft.com/office/powerpoint/2010/main" val="1252403888"/>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Text Only with Logo">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10" name="Content Placeholder 2">
            <a:extLst>
              <a:ext uri="{FF2B5EF4-FFF2-40B4-BE49-F238E27FC236}">
                <a16:creationId xmlns:a16="http://schemas.microsoft.com/office/drawing/2014/main" id="{FB34493D-59DC-1448-928C-69E9DA0E6D11}"/>
              </a:ext>
            </a:extLst>
          </p:cNvPr>
          <p:cNvSpPr>
            <a:spLocks noGrp="1"/>
          </p:cNvSpPr>
          <p:nvPr>
            <p:ph sz="half" idx="11" hasCustomPrompt="1"/>
          </p:nvPr>
        </p:nvSpPr>
        <p:spPr>
          <a:xfrm>
            <a:off x="876822" y="1123269"/>
            <a:ext cx="10734804" cy="4128694"/>
          </a:xfrm>
          <a:prstGeom prst="rect">
            <a:avLst/>
          </a:prstGeom>
        </p:spPr>
        <p:txBody>
          <a:bodyPr wrap="square">
            <a:spAutoFit/>
          </a:bodyPr>
          <a:lstStyle>
            <a:lvl1pPr marL="0" marR="0" indent="0" algn="l" defTabSz="914400" rtl="0" eaLnBrk="1" fontAlgn="auto" latinLnBrk="0" hangingPunct="1">
              <a:lnSpc>
                <a:spcPct val="125000"/>
              </a:lnSpc>
              <a:spcBef>
                <a:spcPts val="1000"/>
              </a:spcBef>
              <a:spcAft>
                <a:spcPts val="0"/>
              </a:spcAft>
              <a:buClrTx/>
              <a:buSzTx/>
              <a:buFont typeface="Arial" panose="020B0604020202020204" pitchFamily="34" charset="0"/>
              <a:buNone/>
              <a:tabLst/>
              <a:defRPr sz="1800">
                <a:latin typeface="Roboto" panose="02000000000000000000" pitchFamily="2" charset="0"/>
                <a:ea typeface="Roboto" panose="02000000000000000000" pitchFamily="2" charset="0"/>
              </a:defRPr>
            </a:lvl1pPr>
            <a:lvl2pPr marL="742950" marR="0" indent="-285750" algn="l" defTabSz="914400" rtl="0" eaLnBrk="1" fontAlgn="auto" latinLnBrk="0" hangingPunct="1">
              <a:lnSpc>
                <a:spcPct val="125000"/>
              </a:lnSpc>
              <a:spcBef>
                <a:spcPts val="0"/>
              </a:spcBef>
              <a:spcAft>
                <a:spcPts val="0"/>
              </a:spcAft>
              <a:buClrTx/>
              <a:buSzTx/>
              <a:buFont typeface="Arial" panose="020B0604020202020204" pitchFamily="34" charset="0"/>
              <a:buChar char="•"/>
              <a:tabLst/>
              <a:defRPr sz="1800">
                <a:latin typeface="Roboto" panose="02000000000000000000" pitchFamily="2" charset="0"/>
                <a:ea typeface="Roboto" panose="02000000000000000000" pitchFamily="2" charset="0"/>
              </a:defRPr>
            </a:lvl2pPr>
            <a:lvl3pPr marL="914400" indent="0">
              <a:buNone/>
              <a:defRPr sz="1800">
                <a:latin typeface="Roboto" panose="02000000000000000000" pitchFamily="2" charset="0"/>
                <a:ea typeface="Roboto" panose="02000000000000000000" pitchFamily="2" charset="0"/>
              </a:defRPr>
            </a:lvl3pPr>
            <a:lvl4pPr marL="1371600" indent="0">
              <a:buNone/>
              <a:defRPr sz="1800">
                <a:latin typeface="Roboto" panose="02000000000000000000" pitchFamily="2" charset="0"/>
                <a:ea typeface="Roboto" panose="02000000000000000000" pitchFamily="2" charset="0"/>
              </a:defRPr>
            </a:lvl4pPr>
            <a:lvl5pPr marL="1828800" indent="0">
              <a:buNone/>
              <a:defRPr sz="1800">
                <a:latin typeface="Roboto" panose="02000000000000000000" pitchFamily="2" charset="0"/>
                <a:ea typeface="Roboto" panose="02000000000000000000" pitchFamily="2" charset="0"/>
              </a:defRPr>
            </a:lvl5pPr>
          </a:lstStyle>
          <a:p>
            <a:pPr>
              <a:lnSpc>
                <a:spcPct val="125000"/>
              </a:lnSpc>
            </a:pPr>
            <a:r>
              <a:rPr lang="en-US" dirty="0">
                <a:latin typeface="Roboto" panose="02000000000000000000" pitchFamily="2" charset="0"/>
                <a:ea typeface="Roboto" panose="02000000000000000000" pitchFamily="2" charset="0"/>
              </a:rPr>
              <a:t>Body copy goes here. Last slide in a section. Last slide in a section. Last slide in a section. Last slide in a section. Last slide in a section. Last slide in a section. Last slide in a section. Last slide in a section. Last slide in a section. Last slide in a section. Last slide in a section. Last slide in a section. Last slide in a section. Last slide in a section. Last slide in a section. Last slide in a section. Last slide in a section. Last slide in a section. </a:t>
            </a:r>
          </a:p>
          <a:p>
            <a:pPr>
              <a:lnSpc>
                <a:spcPct val="125000"/>
              </a:lnSpc>
            </a:pPr>
            <a:r>
              <a:rPr lang="en-US" dirty="0">
                <a:latin typeface="Roboto" panose="02000000000000000000" pitchFamily="2" charset="0"/>
                <a:ea typeface="Roboto" panose="02000000000000000000" pitchFamily="2" charset="0"/>
              </a:rPr>
              <a:t>Body copy goes here. Last slide in a section. Last slide in a section. Last slide in a section. Last slide in a section. Last slide in a section. Last slide in a section. Last slide in a section. Last slide in a section. Last slide in a section. Last slide in a section. Last slide in a section. Last slide in a section. </a:t>
            </a:r>
          </a:p>
          <a:p>
            <a:pPr>
              <a:lnSpc>
                <a:spcPct val="125000"/>
              </a:lnSpc>
            </a:pPr>
            <a:endParaRPr lang="en-US" dirty="0">
              <a:latin typeface="Roboto" panose="02000000000000000000" pitchFamily="2" charset="0"/>
              <a:ea typeface="Roboto" panose="02000000000000000000" pitchFamily="2" charset="0"/>
            </a:endParaRPr>
          </a:p>
          <a:p>
            <a:pPr lvl="1">
              <a:lnSpc>
                <a:spcPct val="125000"/>
              </a:lnSpc>
            </a:pPr>
            <a:r>
              <a:rPr lang="en-US" dirty="0">
                <a:latin typeface="Roboto" panose="02000000000000000000" pitchFamily="2" charset="0"/>
                <a:ea typeface="Roboto" panose="02000000000000000000" pitchFamily="2" charset="0"/>
              </a:rPr>
              <a:t>Last slide in each section</a:t>
            </a:r>
          </a:p>
          <a:p>
            <a:pPr lvl="1">
              <a:lnSpc>
                <a:spcPct val="125000"/>
              </a:lnSpc>
            </a:pPr>
            <a:r>
              <a:rPr lang="en-US" dirty="0">
                <a:latin typeface="Roboto" panose="02000000000000000000" pitchFamily="2" charset="0"/>
                <a:ea typeface="Roboto" panose="02000000000000000000" pitchFamily="2" charset="0"/>
              </a:rPr>
              <a:t>Last slide in each section</a:t>
            </a:r>
          </a:p>
        </p:txBody>
      </p:sp>
      <p:sp>
        <p:nvSpPr>
          <p:cNvPr id="9" name="Text Placeholder 2">
            <a:extLst>
              <a:ext uri="{FF2B5EF4-FFF2-40B4-BE49-F238E27FC236}">
                <a16:creationId xmlns:a16="http://schemas.microsoft.com/office/drawing/2014/main" id="{1E40A9BD-8308-AD4C-A77C-2CBE92CD8D71}"/>
              </a:ext>
            </a:extLst>
          </p:cNvPr>
          <p:cNvSpPr>
            <a:spLocks noGrp="1"/>
          </p:cNvSpPr>
          <p:nvPr>
            <p:ph type="body" idx="14" hasCustomPrompt="1"/>
          </p:nvPr>
        </p:nvSpPr>
        <p:spPr>
          <a:xfrm>
            <a:off x="567847" y="594917"/>
            <a:ext cx="10515600" cy="424732"/>
          </a:xfrm>
          <a:prstGeom prst="rect">
            <a:avLst/>
          </a:prstGeom>
          <a:noFill/>
        </p:spPr>
        <p:txBody>
          <a:bodyPr>
            <a:spAutoFit/>
          </a:bodyPr>
          <a:lstStyle>
            <a:lvl1pPr marL="0" indent="0">
              <a:buNone/>
              <a:defRPr sz="2400" b="1">
                <a:solidFill>
                  <a:srgbClr val="63666A"/>
                </a:solidFill>
                <a:latin typeface="Roboto" panose="02000000000000000000" pitchFamily="2" charset="0"/>
                <a:ea typeface="Roboto" panose="02000000000000000000" pitchFamily="2"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dirty="0"/>
              <a:t>SECTION SUBHEAD</a:t>
            </a:r>
          </a:p>
        </p:txBody>
      </p:sp>
    </p:spTree>
    <p:extLst>
      <p:ext uri="{BB962C8B-B14F-4D97-AF65-F5344CB8AC3E}">
        <p14:creationId xmlns:p14="http://schemas.microsoft.com/office/powerpoint/2010/main" val="1986051494"/>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Closing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17" name="Content Placeholder 2">
            <a:extLst>
              <a:ext uri="{FF2B5EF4-FFF2-40B4-BE49-F238E27FC236}">
                <a16:creationId xmlns:a16="http://schemas.microsoft.com/office/drawing/2014/main" id="{D43F3DA1-6CB4-9C42-85A8-BB52F35FEB66}"/>
              </a:ext>
            </a:extLst>
          </p:cNvPr>
          <p:cNvSpPr>
            <a:spLocks noGrp="1"/>
          </p:cNvSpPr>
          <p:nvPr>
            <p:ph sz="half" idx="10" hasCustomPrompt="1"/>
          </p:nvPr>
        </p:nvSpPr>
        <p:spPr>
          <a:xfrm>
            <a:off x="571500" y="2297313"/>
            <a:ext cx="10734804" cy="2677656"/>
          </a:xfrm>
          <a:prstGeom prst="rect">
            <a:avLst/>
          </a:prstGeom>
        </p:spPr>
        <p:txBody>
          <a:bodyPr wrap="square">
            <a:spAutoFit/>
          </a:bodyPr>
          <a:lstStyle>
            <a:lvl1pPr marL="0" marR="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sz="2400">
                <a:solidFill>
                  <a:srgbClr val="449966"/>
                </a:solidFill>
                <a:latin typeface="Roboto" panose="02000000000000000000" pitchFamily="2" charset="0"/>
                <a:ea typeface="Roboto" panose="02000000000000000000" pitchFamily="2" charset="0"/>
              </a:defRPr>
            </a:lvl1pPr>
            <a:lvl2pPr marL="457200" indent="0">
              <a:lnSpc>
                <a:spcPct val="100000"/>
              </a:lnSpc>
              <a:spcBef>
                <a:spcPts val="0"/>
              </a:spcBef>
              <a:buFont typeface="Arial" panose="020B0604020202020204" pitchFamily="34" charset="0"/>
              <a:buNone/>
              <a:defRPr sz="2400">
                <a:latin typeface="Roboto" panose="02000000000000000000" pitchFamily="2" charset="0"/>
                <a:ea typeface="Roboto" panose="02000000000000000000" pitchFamily="2" charset="0"/>
              </a:defRPr>
            </a:lvl2pPr>
            <a:lvl3pPr marL="914400" indent="0">
              <a:buNone/>
              <a:defRPr sz="1800">
                <a:latin typeface="Roboto" panose="02000000000000000000" pitchFamily="2" charset="0"/>
                <a:ea typeface="Roboto" panose="02000000000000000000" pitchFamily="2" charset="0"/>
              </a:defRPr>
            </a:lvl3pPr>
            <a:lvl4pPr marL="1371600" indent="0">
              <a:buNone/>
              <a:defRPr sz="1800">
                <a:latin typeface="Roboto" panose="02000000000000000000" pitchFamily="2" charset="0"/>
                <a:ea typeface="Roboto" panose="02000000000000000000" pitchFamily="2" charset="0"/>
              </a:defRPr>
            </a:lvl4pPr>
            <a:lvl5pPr marL="1828800" indent="0">
              <a:buNone/>
              <a:defRPr sz="1800">
                <a:latin typeface="Roboto" panose="02000000000000000000" pitchFamily="2" charset="0"/>
                <a:ea typeface="Roboto" panose="02000000000000000000" pitchFamily="2" charset="0"/>
              </a:defRPr>
            </a:lvl5pPr>
          </a:lstStyle>
          <a:p>
            <a:r>
              <a:rPr lang="en-US" sz="2400" b="1" dirty="0">
                <a:solidFill>
                  <a:srgbClr val="63666A"/>
                </a:solidFill>
                <a:latin typeface="Roboto" panose="02000000000000000000" pitchFamily="2" charset="0"/>
                <a:ea typeface="Roboto" panose="02000000000000000000" pitchFamily="2" charset="0"/>
              </a:rPr>
              <a:t>O | </a:t>
            </a:r>
            <a:r>
              <a:rPr lang="en-US" sz="2400" dirty="0">
                <a:solidFill>
                  <a:srgbClr val="63666A"/>
                </a:solidFill>
                <a:latin typeface="Roboto" panose="02000000000000000000" pitchFamily="2" charset="0"/>
                <a:ea typeface="Roboto" panose="02000000000000000000" pitchFamily="2" charset="0"/>
              </a:rPr>
              <a:t>000.000.0000</a:t>
            </a:r>
          </a:p>
          <a:p>
            <a:r>
              <a:rPr lang="en-US" sz="2400" b="1" dirty="0">
                <a:solidFill>
                  <a:srgbClr val="63666A"/>
                </a:solidFill>
                <a:latin typeface="Roboto" panose="02000000000000000000" pitchFamily="2" charset="0"/>
                <a:ea typeface="Roboto" panose="02000000000000000000" pitchFamily="2" charset="0"/>
              </a:rPr>
              <a:t>C | </a:t>
            </a:r>
            <a:r>
              <a:rPr lang="en-US" sz="2400" dirty="0">
                <a:solidFill>
                  <a:srgbClr val="63666A"/>
                </a:solidFill>
                <a:latin typeface="Roboto" panose="02000000000000000000" pitchFamily="2" charset="0"/>
                <a:ea typeface="Roboto" panose="02000000000000000000" pitchFamily="2" charset="0"/>
              </a:rPr>
              <a:t>000.000.0000</a:t>
            </a:r>
          </a:p>
          <a:p>
            <a:r>
              <a:rPr lang="en-US" sz="2400" b="1" dirty="0">
                <a:solidFill>
                  <a:srgbClr val="63666A"/>
                </a:solidFill>
                <a:latin typeface="Roboto" panose="02000000000000000000" pitchFamily="2" charset="0"/>
                <a:ea typeface="Roboto" panose="02000000000000000000" pitchFamily="2" charset="0"/>
              </a:rPr>
              <a:t>E | </a:t>
            </a:r>
            <a:r>
              <a:rPr lang="en-US" sz="2400" dirty="0" err="1">
                <a:solidFill>
                  <a:srgbClr val="63666A"/>
                </a:solidFill>
                <a:latin typeface="Roboto" panose="02000000000000000000" pitchFamily="2" charset="0"/>
                <a:ea typeface="Roboto" panose="02000000000000000000" pitchFamily="2" charset="0"/>
              </a:rPr>
              <a:t>name.presenter@okstate.edu</a:t>
            </a:r>
            <a:endParaRPr lang="en-US" sz="2400" dirty="0">
              <a:solidFill>
                <a:srgbClr val="63666A"/>
              </a:solidFill>
              <a:latin typeface="Roboto" panose="02000000000000000000" pitchFamily="2" charset="0"/>
              <a:ea typeface="Roboto" panose="02000000000000000000" pitchFamily="2" charset="0"/>
            </a:endParaRPr>
          </a:p>
          <a:p>
            <a:r>
              <a:rPr lang="en-US" sz="2400" dirty="0">
                <a:solidFill>
                  <a:srgbClr val="63666A"/>
                </a:solidFill>
                <a:latin typeface="Roboto" panose="02000000000000000000" pitchFamily="2" charset="0"/>
                <a:ea typeface="Roboto" panose="02000000000000000000" pitchFamily="2" charset="0"/>
              </a:rPr>
              <a:t>Address Goes Here</a:t>
            </a:r>
          </a:p>
          <a:p>
            <a:r>
              <a:rPr lang="en-US" sz="2400" dirty="0">
                <a:solidFill>
                  <a:srgbClr val="63666A"/>
                </a:solidFill>
                <a:latin typeface="Roboto" panose="02000000000000000000" pitchFamily="2" charset="0"/>
                <a:ea typeface="Roboto" panose="02000000000000000000" pitchFamily="2" charset="0"/>
              </a:rPr>
              <a:t>City, State</a:t>
            </a:r>
          </a:p>
          <a:p>
            <a:endParaRPr lang="en-US" sz="2400" dirty="0">
              <a:solidFill>
                <a:schemeClr val="accent6"/>
              </a:solidFill>
              <a:latin typeface="Roboto" panose="02000000000000000000" pitchFamily="2" charset="0"/>
              <a:ea typeface="Roboto" panose="02000000000000000000" pitchFamily="2" charset="0"/>
            </a:endParaRPr>
          </a:p>
          <a:p>
            <a:r>
              <a:rPr lang="en-US" sz="2400" b="1" dirty="0" err="1">
                <a:solidFill>
                  <a:srgbClr val="FB6400"/>
                </a:solidFill>
                <a:latin typeface="Roboto" panose="02000000000000000000" pitchFamily="2" charset="0"/>
                <a:ea typeface="Roboto" panose="02000000000000000000" pitchFamily="2" charset="0"/>
              </a:rPr>
              <a:t>brand.okstate.edu</a:t>
            </a:r>
            <a:r>
              <a:rPr lang="en-US" sz="2400" b="1" dirty="0">
                <a:solidFill>
                  <a:srgbClr val="FB6400"/>
                </a:solidFill>
                <a:latin typeface="Roboto" panose="02000000000000000000" pitchFamily="2" charset="0"/>
                <a:ea typeface="Roboto" panose="02000000000000000000" pitchFamily="2" charset="0"/>
              </a:rPr>
              <a:t> (or other dept. specific URL)</a:t>
            </a:r>
          </a:p>
        </p:txBody>
      </p:sp>
      <p:sp>
        <p:nvSpPr>
          <p:cNvPr id="11" name="Title 1">
            <a:extLst>
              <a:ext uri="{FF2B5EF4-FFF2-40B4-BE49-F238E27FC236}">
                <a16:creationId xmlns:a16="http://schemas.microsoft.com/office/drawing/2014/main" id="{2F025E6B-6933-E642-8A00-1E465ECF39F1}"/>
              </a:ext>
            </a:extLst>
          </p:cNvPr>
          <p:cNvSpPr>
            <a:spLocks noGrp="1"/>
          </p:cNvSpPr>
          <p:nvPr>
            <p:ph type="title" hasCustomPrompt="1"/>
          </p:nvPr>
        </p:nvSpPr>
        <p:spPr>
          <a:xfrm>
            <a:off x="578553" y="624279"/>
            <a:ext cx="10515600" cy="964880"/>
          </a:xfrm>
          <a:prstGeom prst="rect">
            <a:avLst/>
          </a:prstGeom>
        </p:spPr>
        <p:txBody>
          <a:bodyPr>
            <a:spAutoFit/>
          </a:bodyPr>
          <a:lstStyle>
            <a:lvl1pPr algn="l">
              <a:defRPr sz="6300">
                <a:solidFill>
                  <a:srgbClr val="63666A"/>
                </a:solidFill>
                <a:latin typeface="Fjalla One" panose="02000506040000020004" pitchFamily="2" charset="0"/>
              </a:defRPr>
            </a:lvl1pPr>
          </a:lstStyle>
          <a:p>
            <a:r>
              <a:rPr lang="en-US" dirty="0"/>
              <a:t>NAME OF PRESENTER</a:t>
            </a:r>
          </a:p>
        </p:txBody>
      </p:sp>
      <p:sp>
        <p:nvSpPr>
          <p:cNvPr id="15" name="Text Placeholder 2">
            <a:extLst>
              <a:ext uri="{FF2B5EF4-FFF2-40B4-BE49-F238E27FC236}">
                <a16:creationId xmlns:a16="http://schemas.microsoft.com/office/drawing/2014/main" id="{232D6B34-2CBA-4A4F-B365-660BB88B8C1C}"/>
              </a:ext>
            </a:extLst>
          </p:cNvPr>
          <p:cNvSpPr>
            <a:spLocks noGrp="1"/>
          </p:cNvSpPr>
          <p:nvPr>
            <p:ph type="body" idx="1" hasCustomPrompt="1"/>
          </p:nvPr>
        </p:nvSpPr>
        <p:spPr>
          <a:xfrm>
            <a:off x="579136" y="1500447"/>
            <a:ext cx="10515600" cy="507831"/>
          </a:xfrm>
          <a:prstGeom prst="rect">
            <a:avLst/>
          </a:prstGeom>
        </p:spPr>
        <p:txBody>
          <a:bodyPr>
            <a:spAutoFit/>
          </a:bodyPr>
          <a:lstStyle>
            <a:lvl1pPr marL="0" indent="0">
              <a:buNone/>
              <a:defRPr sz="3000" b="1">
                <a:solidFill>
                  <a:srgbClr val="449966"/>
                </a:solidFill>
                <a:latin typeface="Rubik" pitchFamily="2" charset="-79"/>
                <a:ea typeface="Roboto" panose="02000000000000000000" pitchFamily="2" charset="0"/>
                <a:cs typeface="Rubik" pitchFamily="2" charset="-79"/>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dirty="0"/>
              <a:t>Department of This Slide Goes Last </a:t>
            </a:r>
          </a:p>
        </p:txBody>
      </p:sp>
    </p:spTree>
    <p:extLst>
      <p:ext uri="{BB962C8B-B14F-4D97-AF65-F5344CB8AC3E}">
        <p14:creationId xmlns:p14="http://schemas.microsoft.com/office/powerpoint/2010/main" val="1801950314"/>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twoObj">
  <p:cSld name="Two Content">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609600" y="1719072"/>
            <a:ext cx="5384800" cy="440740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97600" y="1719072"/>
            <a:ext cx="5384800" cy="440740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Title 7"/>
          <p:cNvSpPr>
            <a:spLocks noGrp="1"/>
          </p:cNvSpPr>
          <p:nvPr>
            <p:ph type="title"/>
          </p:nvPr>
        </p:nvSpPr>
        <p:spPr/>
        <p:txBody>
          <a:bodyPr/>
          <a:lstStyle/>
          <a:p>
            <a:r>
              <a:rPr lang="en-US"/>
              <a:t>Click to edit Master title style</a:t>
            </a:r>
          </a:p>
        </p:txBody>
      </p:sp>
      <p:sp>
        <p:nvSpPr>
          <p:cNvPr id="5" name="Date Placeholder 3"/>
          <p:cNvSpPr>
            <a:spLocks noGrp="1"/>
          </p:cNvSpPr>
          <p:nvPr>
            <p:ph type="dt" sz="half" idx="10"/>
          </p:nvPr>
        </p:nvSpPr>
        <p:spPr/>
        <p:txBody>
          <a:bodyPr/>
          <a:lstStyle>
            <a:lvl1pPr>
              <a:defRPr/>
            </a:lvl1pPr>
          </a:lstStyle>
          <a:p>
            <a:pPr>
              <a:defRPr/>
            </a:pPr>
            <a:fld id="{17665653-8E60-47E1-8531-023BC238F27E}" type="datetimeFigureOut">
              <a:rPr lang="en-US"/>
              <a:pPr>
                <a:defRPr/>
              </a:pPr>
              <a:t>9/10/2026</a:t>
            </a:fld>
            <a:endParaRPr lang="en-US" dirty="0"/>
          </a:p>
        </p:txBody>
      </p:sp>
      <p:sp>
        <p:nvSpPr>
          <p:cNvPr id="6" name="Footer Placeholder 4"/>
          <p:cNvSpPr>
            <a:spLocks noGrp="1"/>
          </p:cNvSpPr>
          <p:nvPr>
            <p:ph type="ftr" sz="quarter" idx="11"/>
          </p:nvPr>
        </p:nvSpPr>
        <p:spPr/>
        <p:txBody>
          <a:bodyPr/>
          <a:lstStyle>
            <a:lvl1pPr>
              <a:defRPr/>
            </a:lvl1pPr>
          </a:lstStyle>
          <a:p>
            <a:pPr>
              <a:defRPr/>
            </a:pPr>
            <a:endParaRPr lang="en-US" dirty="0"/>
          </a:p>
        </p:txBody>
      </p:sp>
      <p:sp>
        <p:nvSpPr>
          <p:cNvPr id="7" name="Slide Number Placeholder 5"/>
          <p:cNvSpPr>
            <a:spLocks noGrp="1"/>
          </p:cNvSpPr>
          <p:nvPr>
            <p:ph type="sldNum" sz="quarter" idx="12"/>
          </p:nvPr>
        </p:nvSpPr>
        <p:spPr>
          <a:ln/>
        </p:spPr>
        <p:txBody>
          <a:bodyPr/>
          <a:lstStyle>
            <a:lvl1pPr>
              <a:defRPr/>
            </a:lvl1pPr>
          </a:lstStyle>
          <a:p>
            <a:pPr>
              <a:defRPr/>
            </a:pPr>
            <a:fld id="{5DBED8CC-E92C-4431-8F03-A49DB1D1A6EC}" type="slidenum">
              <a:rPr lang="en-US"/>
              <a:pPr>
                <a:defRPr/>
              </a:pPr>
              <a:t>‹#›</a:t>
            </a:fld>
            <a:endParaRPr lang="en-US" dirty="0"/>
          </a:p>
        </p:txBody>
      </p:sp>
    </p:spTree>
    <p:extLst>
      <p:ext uri="{BB962C8B-B14F-4D97-AF65-F5344CB8AC3E}">
        <p14:creationId xmlns:p14="http://schemas.microsoft.com/office/powerpoint/2010/main" val="675842162"/>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clipArtAndTx">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914400" y="609600"/>
            <a:ext cx="10363200" cy="1143000"/>
          </a:xfrm>
        </p:spPr>
        <p:txBody>
          <a:bodyPr/>
          <a:lstStyle/>
          <a:p>
            <a:r>
              <a:rPr lang="en-US"/>
              <a:t>Click to edit Master title style</a:t>
            </a:r>
          </a:p>
        </p:txBody>
      </p:sp>
      <p:sp>
        <p:nvSpPr>
          <p:cNvPr id="3" name="ClipArt Placeholder 2"/>
          <p:cNvSpPr>
            <a:spLocks noGrp="1"/>
          </p:cNvSpPr>
          <p:nvPr>
            <p:ph type="clipArt" sz="half" idx="1"/>
          </p:nvPr>
        </p:nvSpPr>
        <p:spPr>
          <a:xfrm>
            <a:off x="914400" y="1981200"/>
            <a:ext cx="5080000" cy="4114800"/>
          </a:xfrm>
        </p:spPr>
        <p:txBody>
          <a:bodyPr/>
          <a:lstStyle/>
          <a:p>
            <a:pPr lvl="0"/>
            <a:endParaRPr lang="en-US" noProof="0" dirty="0"/>
          </a:p>
        </p:txBody>
      </p:sp>
      <p:sp>
        <p:nvSpPr>
          <p:cNvPr id="4" name="Text Placeholder 3"/>
          <p:cNvSpPr>
            <a:spLocks noGrp="1"/>
          </p:cNvSpPr>
          <p:nvPr>
            <p:ph type="body" sz="half" idx="2"/>
          </p:nvPr>
        </p:nvSpPr>
        <p:spPr>
          <a:xfrm>
            <a:off x="6197600" y="1981200"/>
            <a:ext cx="5080000" cy="4114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p:cNvSpPr>
            <a:spLocks noGrp="1" noChangeArrowheads="1"/>
          </p:cNvSpPr>
          <p:nvPr>
            <p:ph type="dt" sz="half" idx="10"/>
          </p:nvPr>
        </p:nvSpPr>
        <p:spPr>
          <a:ln/>
        </p:spPr>
        <p:txBody>
          <a:bodyPr/>
          <a:lstStyle>
            <a:lvl1pPr>
              <a:defRPr/>
            </a:lvl1pPr>
          </a:lstStyle>
          <a:p>
            <a:pPr>
              <a:defRPr/>
            </a:pPr>
            <a:endParaRPr lang="en-US" dirty="0"/>
          </a:p>
        </p:txBody>
      </p:sp>
      <p:sp>
        <p:nvSpPr>
          <p:cNvPr id="6" name="Rectangle 5"/>
          <p:cNvSpPr>
            <a:spLocks noGrp="1" noChangeArrowheads="1"/>
          </p:cNvSpPr>
          <p:nvPr>
            <p:ph type="ftr" sz="quarter" idx="11"/>
          </p:nvPr>
        </p:nvSpPr>
        <p:spPr>
          <a:ln/>
        </p:spPr>
        <p:txBody>
          <a:bodyPr/>
          <a:lstStyle>
            <a:lvl1pPr>
              <a:defRPr/>
            </a:lvl1pPr>
          </a:lstStyle>
          <a:p>
            <a:pPr>
              <a:defRPr/>
            </a:pPr>
            <a:endParaRPr lang="en-US" dirty="0"/>
          </a:p>
        </p:txBody>
      </p:sp>
      <p:sp>
        <p:nvSpPr>
          <p:cNvPr id="7" name="Rectangle 6"/>
          <p:cNvSpPr>
            <a:spLocks noGrp="1" noChangeArrowheads="1"/>
          </p:cNvSpPr>
          <p:nvPr>
            <p:ph type="sldNum" sz="quarter" idx="12"/>
          </p:nvPr>
        </p:nvSpPr>
        <p:spPr>
          <a:ln/>
        </p:spPr>
        <p:txBody>
          <a:bodyPr/>
          <a:lstStyle>
            <a:lvl1pPr>
              <a:defRPr/>
            </a:lvl1pPr>
          </a:lstStyle>
          <a:p>
            <a:pPr>
              <a:defRPr/>
            </a:pPr>
            <a:fld id="{8D2F190C-E5F5-4DC4-A20F-DEF3CD903B15}" type="slidenum">
              <a:rPr lang="en-US"/>
              <a:pPr>
                <a:defRPr/>
              </a:pPr>
              <a:t>‹#›</a:t>
            </a:fld>
            <a:endParaRPr lang="en-US" dirty="0"/>
          </a:p>
        </p:txBody>
      </p:sp>
    </p:spTree>
    <p:extLst>
      <p:ext uri="{BB962C8B-B14F-4D97-AF65-F5344CB8AC3E}">
        <p14:creationId xmlns:p14="http://schemas.microsoft.com/office/powerpoint/2010/main" val="1496776125"/>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txAndClipArt">
  <p:cSld name="Title, Text and Clip Art">
    <p:spTree>
      <p:nvGrpSpPr>
        <p:cNvPr id="1" name=""/>
        <p:cNvGrpSpPr/>
        <p:nvPr/>
      </p:nvGrpSpPr>
      <p:grpSpPr>
        <a:xfrm>
          <a:off x="0" y="0"/>
          <a:ext cx="0" cy="0"/>
          <a:chOff x="0" y="0"/>
          <a:chExt cx="0" cy="0"/>
        </a:xfrm>
      </p:grpSpPr>
      <p:sp>
        <p:nvSpPr>
          <p:cNvPr id="2" name="Title 1"/>
          <p:cNvSpPr>
            <a:spLocks noGrp="1"/>
          </p:cNvSpPr>
          <p:nvPr>
            <p:ph type="title"/>
          </p:nvPr>
        </p:nvSpPr>
        <p:spPr>
          <a:xfrm>
            <a:off x="914400" y="609600"/>
            <a:ext cx="10363200" cy="1143000"/>
          </a:xfrm>
        </p:spPr>
        <p:txBody>
          <a:bodyPr/>
          <a:lstStyle/>
          <a:p>
            <a:r>
              <a:rPr lang="en-US"/>
              <a:t>Click to edit Master title style</a:t>
            </a:r>
          </a:p>
        </p:txBody>
      </p:sp>
      <p:sp>
        <p:nvSpPr>
          <p:cNvPr id="3" name="Text Placeholder 2"/>
          <p:cNvSpPr>
            <a:spLocks noGrp="1"/>
          </p:cNvSpPr>
          <p:nvPr>
            <p:ph type="body" sz="half" idx="1"/>
          </p:nvPr>
        </p:nvSpPr>
        <p:spPr>
          <a:xfrm>
            <a:off x="914400" y="1981200"/>
            <a:ext cx="5080000" cy="4114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lipArt Placeholder 3"/>
          <p:cNvSpPr>
            <a:spLocks noGrp="1"/>
          </p:cNvSpPr>
          <p:nvPr>
            <p:ph type="clipArt" sz="half" idx="2"/>
          </p:nvPr>
        </p:nvSpPr>
        <p:spPr>
          <a:xfrm>
            <a:off x="6197600" y="1981200"/>
            <a:ext cx="5080000" cy="4114800"/>
          </a:xfrm>
        </p:spPr>
        <p:txBody>
          <a:bodyPr/>
          <a:lstStyle/>
          <a:p>
            <a:pPr lvl="0"/>
            <a:endParaRPr lang="en-US" noProof="0" dirty="0"/>
          </a:p>
        </p:txBody>
      </p:sp>
      <p:sp>
        <p:nvSpPr>
          <p:cNvPr id="5" name="Rectangle 4"/>
          <p:cNvSpPr>
            <a:spLocks noGrp="1" noChangeArrowheads="1"/>
          </p:cNvSpPr>
          <p:nvPr>
            <p:ph type="dt" sz="half" idx="10"/>
          </p:nvPr>
        </p:nvSpPr>
        <p:spPr>
          <a:ln/>
        </p:spPr>
        <p:txBody>
          <a:bodyPr/>
          <a:lstStyle>
            <a:lvl1pPr>
              <a:defRPr/>
            </a:lvl1pPr>
          </a:lstStyle>
          <a:p>
            <a:pPr>
              <a:defRPr/>
            </a:pPr>
            <a:endParaRPr lang="en-US" dirty="0"/>
          </a:p>
        </p:txBody>
      </p:sp>
      <p:sp>
        <p:nvSpPr>
          <p:cNvPr id="6" name="Rectangle 5"/>
          <p:cNvSpPr>
            <a:spLocks noGrp="1" noChangeArrowheads="1"/>
          </p:cNvSpPr>
          <p:nvPr>
            <p:ph type="ftr" sz="quarter" idx="11"/>
          </p:nvPr>
        </p:nvSpPr>
        <p:spPr>
          <a:ln/>
        </p:spPr>
        <p:txBody>
          <a:bodyPr/>
          <a:lstStyle>
            <a:lvl1pPr>
              <a:defRPr/>
            </a:lvl1pPr>
          </a:lstStyle>
          <a:p>
            <a:pPr>
              <a:defRPr/>
            </a:pPr>
            <a:endParaRPr lang="en-US" dirty="0"/>
          </a:p>
        </p:txBody>
      </p:sp>
      <p:sp>
        <p:nvSpPr>
          <p:cNvPr id="7" name="Rectangle 6"/>
          <p:cNvSpPr>
            <a:spLocks noGrp="1" noChangeArrowheads="1"/>
          </p:cNvSpPr>
          <p:nvPr>
            <p:ph type="sldNum" sz="quarter" idx="12"/>
          </p:nvPr>
        </p:nvSpPr>
        <p:spPr>
          <a:ln/>
        </p:spPr>
        <p:txBody>
          <a:bodyPr/>
          <a:lstStyle>
            <a:lvl1pPr>
              <a:defRPr/>
            </a:lvl1pPr>
          </a:lstStyle>
          <a:p>
            <a:pPr>
              <a:defRPr/>
            </a:pPr>
            <a:fld id="{9D512CC1-98EB-4C79-8571-65B726A3D290}" type="slidenum">
              <a:rPr lang="en-US"/>
              <a:pPr>
                <a:defRPr/>
              </a:pPr>
              <a:t>‹#›</a:t>
            </a:fld>
            <a:endParaRPr lang="en-US" dirty="0"/>
          </a:p>
        </p:txBody>
      </p:sp>
    </p:spTree>
    <p:extLst>
      <p:ext uri="{BB962C8B-B14F-4D97-AF65-F5344CB8AC3E}">
        <p14:creationId xmlns:p14="http://schemas.microsoft.com/office/powerpoint/2010/main" val="315606037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13" Type="http://schemas.openxmlformats.org/officeDocument/2006/relationships/slideLayout" Target="../slideLayouts/slideLayout25.xml"/><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slideLayout" Target="../slideLayouts/slideLayout24.xml"/><Relationship Id="rId2" Type="http://schemas.openxmlformats.org/officeDocument/2006/relationships/slideLayout" Target="../slideLayouts/slideLayout14.xml"/><Relationship Id="rId16" Type="http://schemas.openxmlformats.org/officeDocument/2006/relationships/theme" Target="../theme/theme2.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5" Type="http://schemas.openxmlformats.org/officeDocument/2006/relationships/slideLayout" Target="../slideLayouts/slideLayout27.xml"/><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 Id="rId14" Type="http://schemas.openxmlformats.org/officeDocument/2006/relationships/slideLayout" Target="../slideLayouts/slideLayout26.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5.xml"/><Relationship Id="rId13" Type="http://schemas.openxmlformats.org/officeDocument/2006/relationships/theme" Target="../theme/theme3.xml"/><Relationship Id="rId3" Type="http://schemas.openxmlformats.org/officeDocument/2006/relationships/slideLayout" Target="../slideLayouts/slideLayout30.xml"/><Relationship Id="rId7" Type="http://schemas.openxmlformats.org/officeDocument/2006/relationships/slideLayout" Target="../slideLayouts/slideLayout34.xml"/><Relationship Id="rId12" Type="http://schemas.openxmlformats.org/officeDocument/2006/relationships/slideLayout" Target="../slideLayouts/slideLayout39.xml"/><Relationship Id="rId2" Type="http://schemas.openxmlformats.org/officeDocument/2006/relationships/slideLayout" Target="../slideLayouts/slideLayout29.xml"/><Relationship Id="rId1" Type="http://schemas.openxmlformats.org/officeDocument/2006/relationships/slideLayout" Target="../slideLayouts/slideLayout28.xml"/><Relationship Id="rId6" Type="http://schemas.openxmlformats.org/officeDocument/2006/relationships/slideLayout" Target="../slideLayouts/slideLayout33.xml"/><Relationship Id="rId11" Type="http://schemas.openxmlformats.org/officeDocument/2006/relationships/slideLayout" Target="../slideLayouts/slideLayout38.xml"/><Relationship Id="rId5" Type="http://schemas.openxmlformats.org/officeDocument/2006/relationships/slideLayout" Target="../slideLayouts/slideLayout32.xml"/><Relationship Id="rId10" Type="http://schemas.openxmlformats.org/officeDocument/2006/relationships/slideLayout" Target="../slideLayouts/slideLayout37.xml"/><Relationship Id="rId4" Type="http://schemas.openxmlformats.org/officeDocument/2006/relationships/slideLayout" Target="../slideLayouts/slideLayout31.xml"/><Relationship Id="rId9" Type="http://schemas.openxmlformats.org/officeDocument/2006/relationships/slideLayout" Target="../slideLayouts/slideLayout36.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10630473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71" r:id="rId10"/>
    <p:sldLayoutId id="2147483674" r:id="rId11"/>
    <p:sldLayoutId id="2147483691"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416A0E3C-60E6-4F39-BC55-5F7C224E1F7C}"/>
              </a:ext>
            </a:extLst>
          </p:cNvPr>
          <p:cNvSpPr/>
          <p:nvPr/>
        </p:nvSpPr>
        <p:spPr>
          <a:xfrm>
            <a:off x="3175" y="6400800"/>
            <a:ext cx="12188825" cy="457200"/>
          </a:xfrm>
          <a:prstGeom prst="rect">
            <a:avLst/>
          </a:prstGeom>
          <a:solidFill>
            <a:srgbClr val="262626"/>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2" name="Title Placeholder 1"/>
          <p:cNvSpPr>
            <a:spLocks noGrp="1"/>
          </p:cNvSpPr>
          <p:nvPr>
            <p:ph type="title"/>
          </p:nvPr>
        </p:nvSpPr>
        <p:spPr>
          <a:xfrm>
            <a:off x="1097280" y="286603"/>
            <a:ext cx="10058400" cy="1450757"/>
          </a:xfrm>
          <a:prstGeom prst="rect">
            <a:avLst/>
          </a:prstGeom>
        </p:spPr>
        <p:txBody>
          <a:bodyPr vert="horz" lIns="91440" tIns="45720" rIns="91440" bIns="45720" rtlCol="0" anchor="b">
            <a:normAutofit/>
          </a:bodyPr>
          <a:lstStyle/>
          <a:p>
            <a:r>
              <a:rPr lang="en-US"/>
              <a:t>Click to edit Master title style</a:t>
            </a:r>
            <a:endParaRPr lang="en-US" dirty="0"/>
          </a:p>
        </p:txBody>
      </p:sp>
      <p:sp>
        <p:nvSpPr>
          <p:cNvPr id="3" name="Text Placeholder 2"/>
          <p:cNvSpPr>
            <a:spLocks noGrp="1"/>
          </p:cNvSpPr>
          <p:nvPr>
            <p:ph type="body" idx="1"/>
          </p:nvPr>
        </p:nvSpPr>
        <p:spPr>
          <a:xfrm>
            <a:off x="1097280" y="2108201"/>
            <a:ext cx="10058400" cy="3760891"/>
          </a:xfrm>
          <a:prstGeom prst="rect">
            <a:avLst/>
          </a:prstGeom>
        </p:spPr>
        <p:txBody>
          <a:bodyPr vert="horz" lIns="0" tIns="45720" rIns="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8218426" y="6446838"/>
            <a:ext cx="2584850" cy="365125"/>
          </a:xfrm>
          <a:prstGeom prst="rect">
            <a:avLst/>
          </a:prstGeom>
        </p:spPr>
        <p:txBody>
          <a:bodyPr vert="horz" lIns="91440" tIns="45720" rIns="91440" bIns="45720" rtlCol="0" anchor="ctr"/>
          <a:lstStyle>
            <a:lvl1pPr algn="r">
              <a:defRPr sz="900">
                <a:solidFill>
                  <a:srgbClr val="FFFFFF"/>
                </a:solidFill>
              </a:defRPr>
            </a:lvl1pPr>
          </a:lstStyle>
          <a:p>
            <a:fld id="{62D6E202-B606-4609-B914-27C9371A1F6D}" type="datetime1">
              <a:rPr lang="en-US" smtClean="0"/>
              <a:t>9/10/2026</a:t>
            </a:fld>
            <a:endParaRPr lang="en-US" dirty="0"/>
          </a:p>
        </p:txBody>
      </p:sp>
      <p:sp>
        <p:nvSpPr>
          <p:cNvPr id="5" name="Footer Placeholder 4"/>
          <p:cNvSpPr>
            <a:spLocks noGrp="1"/>
          </p:cNvSpPr>
          <p:nvPr>
            <p:ph type="ftr" sz="quarter" idx="3"/>
          </p:nvPr>
        </p:nvSpPr>
        <p:spPr>
          <a:xfrm>
            <a:off x="1097279" y="6446838"/>
            <a:ext cx="6818262" cy="365125"/>
          </a:xfrm>
          <a:prstGeom prst="rect">
            <a:avLst/>
          </a:prstGeom>
        </p:spPr>
        <p:txBody>
          <a:bodyPr vert="horz" lIns="91440" tIns="45720" rIns="91440" bIns="45720" rtlCol="0" anchor="ctr"/>
          <a:lstStyle>
            <a:lvl1pPr algn="l">
              <a:defRPr sz="900" cap="all" baseline="0">
                <a:solidFill>
                  <a:srgbClr val="FFFFFF"/>
                </a:solidFill>
              </a:defRPr>
            </a:lvl1pPr>
          </a:lstStyle>
          <a:p>
            <a:endParaRPr lang="en-US" dirty="0"/>
          </a:p>
        </p:txBody>
      </p:sp>
      <p:sp>
        <p:nvSpPr>
          <p:cNvPr id="6" name="Slide Number Placeholder 5"/>
          <p:cNvSpPr>
            <a:spLocks noGrp="1"/>
          </p:cNvSpPr>
          <p:nvPr>
            <p:ph type="sldNum" sz="quarter" idx="4"/>
          </p:nvPr>
        </p:nvSpPr>
        <p:spPr>
          <a:xfrm>
            <a:off x="10993582" y="6446838"/>
            <a:ext cx="780010" cy="365125"/>
          </a:xfrm>
          <a:prstGeom prst="rect">
            <a:avLst/>
          </a:prstGeom>
        </p:spPr>
        <p:txBody>
          <a:bodyPr vert="horz" lIns="91440" tIns="45720" rIns="91440" bIns="45720" rtlCol="0" anchor="ctr"/>
          <a:lstStyle>
            <a:lvl1pPr algn="l">
              <a:defRPr sz="900">
                <a:solidFill>
                  <a:srgbClr val="FFFFFF"/>
                </a:solidFill>
              </a:defRPr>
            </a:lvl1pPr>
          </a:lstStyle>
          <a:p>
            <a:fld id="{3A98EE3D-8CD1-4C3F-BD1C-C98C9596463C}" type="slidenum">
              <a:rPr lang="en-US" smtClean="0"/>
              <a:t>‹#›</a:t>
            </a:fld>
            <a:endParaRPr lang="en-US" dirty="0"/>
          </a:p>
        </p:txBody>
      </p:sp>
      <p:cxnSp>
        <p:nvCxnSpPr>
          <p:cNvPr id="10" name="Straight Connector 9">
            <a:extLst>
              <a:ext uri="{FF2B5EF4-FFF2-40B4-BE49-F238E27FC236}">
                <a16:creationId xmlns:a16="http://schemas.microsoft.com/office/drawing/2014/main" id="{C5025DAC-8B93-4160-B017-3A274A5828C0}"/>
              </a:ext>
            </a:extLst>
          </p:cNvPr>
          <p:cNvCxnSpPr/>
          <p:nvPr/>
        </p:nvCxnSpPr>
        <p:spPr>
          <a:xfrm>
            <a:off x="1193532" y="1897380"/>
            <a:ext cx="9966960" cy="0"/>
          </a:xfrm>
          <a:prstGeom prst="line">
            <a:avLst/>
          </a:prstGeom>
          <a:ln w="1270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085270574"/>
      </p:ext>
    </p:extLst>
  </p:cSld>
  <p:clrMap bg1="lt1" tx1="dk1" bg2="lt2" tx2="dk2" accent1="accent1" accent2="accent2" accent3="accent3" accent4="accent4" accent5="accent5" accent6="accent6" hlink="hlink" folHlink="folHlink"/>
  <p:sldLayoutIdLst>
    <p:sldLayoutId id="2147483676" r:id="rId1"/>
    <p:sldLayoutId id="2147483677" r:id="rId2"/>
    <p:sldLayoutId id="2147483678" r:id="rId3"/>
    <p:sldLayoutId id="2147483679" r:id="rId4"/>
    <p:sldLayoutId id="2147483680" r:id="rId5"/>
    <p:sldLayoutId id="2147483681" r:id="rId6"/>
    <p:sldLayoutId id="2147483682" r:id="rId7"/>
    <p:sldLayoutId id="2147483683" r:id="rId8"/>
    <p:sldLayoutId id="2147483684" r:id="rId9"/>
    <p:sldLayoutId id="2147483685" r:id="rId10"/>
    <p:sldLayoutId id="2147483686" r:id="rId11"/>
    <p:sldLayoutId id="2147483687" r:id="rId12"/>
    <p:sldLayoutId id="2147483688" r:id="rId13"/>
    <p:sldLayoutId id="2147483689" r:id="rId14"/>
    <p:sldLayoutId id="2147483690" r:id="rId15"/>
  </p:sldLayoutIdLst>
  <p:hf sldNum="0" hdr="0" ftr="0" dt="0"/>
  <p:txStyles>
    <p:titleStyle>
      <a:lvl1pPr algn="l" defTabSz="914400" rtl="0" eaLnBrk="1" latinLnBrk="0" hangingPunct="1">
        <a:lnSpc>
          <a:spcPct val="90000"/>
        </a:lnSpc>
        <a:spcBef>
          <a:spcPct val="0"/>
        </a:spcBef>
        <a:buNone/>
        <a:defRPr sz="4600" kern="1200" spc="-50" baseline="0">
          <a:solidFill>
            <a:schemeClr val="tx1">
              <a:lumMod val="75000"/>
              <a:lumOff val="25000"/>
            </a:schemeClr>
          </a:solidFill>
          <a:latin typeface="+mj-lt"/>
          <a:ea typeface="+mj-ea"/>
          <a:cs typeface="+mj-cs"/>
        </a:defRPr>
      </a:lvl1pPr>
    </p:titleStyle>
    <p:bodyStyle>
      <a:lvl1pPr marL="91440" indent="-91440" algn="l" defTabSz="914400" rtl="0" eaLnBrk="1" latinLnBrk="0" hangingPunct="1">
        <a:lnSpc>
          <a:spcPct val="110000"/>
        </a:lnSpc>
        <a:spcBef>
          <a:spcPts val="1200"/>
        </a:spcBef>
        <a:spcAft>
          <a:spcPts val="20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100000"/>
        </a:lnSpc>
        <a:spcBef>
          <a:spcPts val="200"/>
        </a:spcBef>
        <a:spcAft>
          <a:spcPts val="400"/>
        </a:spcAft>
        <a:buClrTx/>
        <a:buFont typeface="Calibri" pitchFamily="34" charset="0"/>
        <a:buChar char="◦"/>
        <a:defRPr sz="18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100000"/>
        </a:lnSpc>
        <a:spcBef>
          <a:spcPts val="200"/>
        </a:spcBef>
        <a:spcAft>
          <a:spcPts val="400"/>
        </a:spcAft>
        <a:buClrTx/>
        <a:buFont typeface="Calibri" pitchFamily="34" charset="0"/>
        <a:buChar char="◦"/>
        <a:defRPr sz="14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100000"/>
        </a:lnSpc>
        <a:spcBef>
          <a:spcPts val="200"/>
        </a:spcBef>
        <a:spcAft>
          <a:spcPts val="400"/>
        </a:spcAft>
        <a:buClrTx/>
        <a:buFont typeface="Calibri" pitchFamily="34" charset="0"/>
        <a:buChar char="◦"/>
        <a:defRPr sz="14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100000"/>
        </a:lnSpc>
        <a:spcBef>
          <a:spcPts val="200"/>
        </a:spcBef>
        <a:spcAft>
          <a:spcPts val="400"/>
        </a:spcAft>
        <a:buClrTx/>
        <a:buFont typeface="Calibri" pitchFamily="34" charset="0"/>
        <a:buChar char="◦"/>
        <a:defRPr sz="14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52340933"/>
      </p:ext>
    </p:extLst>
  </p:cSld>
  <p:clrMap bg1="lt1" tx1="dk1" bg2="lt2" tx2="dk2" accent1="accent1" accent2="accent2" accent3="accent3" accent4="accent4" accent5="accent5" accent6="accent6" hlink="hlink" folHlink="folHlink"/>
  <p:sldLayoutIdLst>
    <p:sldLayoutId id="2147483693" r:id="rId1"/>
    <p:sldLayoutId id="2147483694" r:id="rId2"/>
    <p:sldLayoutId id="2147483695" r:id="rId3"/>
    <p:sldLayoutId id="2147483696" r:id="rId4"/>
    <p:sldLayoutId id="2147483697" r:id="rId5"/>
    <p:sldLayoutId id="2147483698" r:id="rId6"/>
    <p:sldLayoutId id="2147483699" r:id="rId7"/>
    <p:sldLayoutId id="2147483700" r:id="rId8"/>
    <p:sldLayoutId id="2147483701" r:id="rId9"/>
    <p:sldLayoutId id="2147483702" r:id="rId10"/>
    <p:sldLayoutId id="2147483703" r:id="rId11"/>
    <p:sldLayoutId id="2147483704"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notesSlide" Target="../notesSlides/notesSlide2.xml"/><Relationship Id="rId1" Type="http://schemas.openxmlformats.org/officeDocument/2006/relationships/slideLayout" Target="../slideLayouts/slideLayout8.xml"/></Relationships>
</file>

<file path=ppt/slides/_rels/slide3.xml.rels><?xml version="1.0" encoding="UTF-8" standalone="yes"?>
<Relationships xmlns="http://schemas.openxmlformats.org/package/2006/relationships"><Relationship Id="rId3" Type="http://schemas.openxmlformats.org/officeDocument/2006/relationships/image" Target="../media/image14.jpg"/><Relationship Id="rId2" Type="http://schemas.openxmlformats.org/officeDocument/2006/relationships/notesSlide" Target="../notesSlides/notesSlide3.xml"/><Relationship Id="rId1" Type="http://schemas.openxmlformats.org/officeDocument/2006/relationships/slideLayout" Target="../slideLayouts/slideLayout8.xml"/><Relationship Id="rId6" Type="http://schemas.openxmlformats.org/officeDocument/2006/relationships/image" Target="../media/image17.jpg"/><Relationship Id="rId5" Type="http://schemas.openxmlformats.org/officeDocument/2006/relationships/image" Target="../media/image16.jpg"/><Relationship Id="rId4" Type="http://schemas.openxmlformats.org/officeDocument/2006/relationships/image" Target="../media/image15.jpg"/></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5.xml"/><Relationship Id="rId1" Type="http://schemas.openxmlformats.org/officeDocument/2006/relationships/slideLayout" Target="../slideLayouts/slideLayout4.xml"/><Relationship Id="rId4" Type="http://schemas.openxmlformats.org/officeDocument/2006/relationships/image" Target="../media/image19.gif"/></Relationships>
</file>

<file path=ppt/slides/_rels/slide6.xml.rels><?xml version="1.0" encoding="UTF-8" standalone="yes"?>
<Relationships xmlns="http://schemas.openxmlformats.org/package/2006/relationships"><Relationship Id="rId3" Type="http://schemas.openxmlformats.org/officeDocument/2006/relationships/image" Target="../media/image20.jpg"/><Relationship Id="rId2" Type="http://schemas.openxmlformats.org/officeDocument/2006/relationships/notesSlide" Target="../notesSlides/notesSlide6.xml"/><Relationship Id="rId1" Type="http://schemas.openxmlformats.org/officeDocument/2006/relationships/slideLayout" Target="../slideLayouts/slideLayout4.xml"/><Relationship Id="rId4" Type="http://schemas.openxmlformats.org/officeDocument/2006/relationships/image" Target="../media/image21.jpg"/></Relationships>
</file>

<file path=ppt/slides/_rels/slide7.xml.rels><?xml version="1.0" encoding="UTF-8" standalone="yes"?>
<Relationships xmlns="http://schemas.openxmlformats.org/package/2006/relationships"><Relationship Id="rId3" Type="http://schemas.openxmlformats.org/officeDocument/2006/relationships/image" Target="../media/image22.jpg"/><Relationship Id="rId2" Type="http://schemas.openxmlformats.org/officeDocument/2006/relationships/notesSlide" Target="../notesSlides/notesSlide7.xml"/><Relationship Id="rId1" Type="http://schemas.openxmlformats.org/officeDocument/2006/relationships/slideLayout" Target="../slideLayouts/slideLayout4.xml"/><Relationship Id="rId4" Type="http://schemas.openxmlformats.org/officeDocument/2006/relationships/image" Target="../media/image23.jpg"/></Relationships>
</file>

<file path=ppt/slides/_rels/slide8.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8.xml"/><Relationship Id="rId1" Type="http://schemas.openxmlformats.org/officeDocument/2006/relationships/slideLayout" Target="../slideLayouts/slideLayout20.xml"/></Relationships>
</file>

<file path=ppt/slides/_rels/slide9.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9.xml"/><Relationship Id="rId1" Type="http://schemas.openxmlformats.org/officeDocument/2006/relationships/slideLayout" Target="../slideLayouts/slideLayout20.xml"/></Relationships>
</file>

<file path=ppt/slides/_rels/slide10.xml.rels><?xml version="1.0" encoding="UTF-8" standalone="yes"?>
<Relationships xmlns="http://schemas.openxmlformats.org/package/2006/relationships"><Relationship Id="rId3" Type="http://schemas.openxmlformats.org/officeDocument/2006/relationships/notesSlide" Target="../notesSlides/notesSlide10.xml"/><Relationship Id="rId2" Type="http://schemas.openxmlformats.org/officeDocument/2006/relationships/slideLayout" Target="../slideLayouts/slideLayout20.xml"/><Relationship Id="rId1" Type="http://schemas.openxmlformats.org/officeDocument/2006/relationships/tags" Target="../tags/tag1.xml"/><Relationship Id="rId4" Type="http://schemas.openxmlformats.org/officeDocument/2006/relationships/image" Target="../media/image26.gif"/></Relationships>
</file>

<file path=ppt/slides/_rels/slide11.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11.xml"/><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3" Type="http://schemas.openxmlformats.org/officeDocument/2006/relationships/image" Target="../media/image28.gif"/><Relationship Id="rId2" Type="http://schemas.openxmlformats.org/officeDocument/2006/relationships/notesSlide" Target="../notesSlides/notesSlide12.xml"/><Relationship Id="rId1" Type="http://schemas.openxmlformats.org/officeDocument/2006/relationships/slideLayout" Target="../slideLayouts/slideLayout5.xml"/></Relationships>
</file>

<file path=ppt/slides/_rels/slide13.xml.rels><?xml version="1.0" encoding="UTF-8" standalone="yes"?>
<Relationships xmlns="http://schemas.openxmlformats.org/package/2006/relationships"><Relationship Id="rId3" Type="http://schemas.openxmlformats.org/officeDocument/2006/relationships/notesSlide" Target="../notesSlides/notesSlide13.xml"/><Relationship Id="rId2" Type="http://schemas.openxmlformats.org/officeDocument/2006/relationships/slideLayout" Target="../slideLayouts/slideLayout20.xml"/><Relationship Id="rId1" Type="http://schemas.openxmlformats.org/officeDocument/2006/relationships/tags" Target="../tags/tag2.xml"/><Relationship Id="rId5" Type="http://schemas.openxmlformats.org/officeDocument/2006/relationships/image" Target="../media/image7.png"/><Relationship Id="rId4" Type="http://schemas.openxmlformats.org/officeDocument/2006/relationships/image" Target="../media/image29.png"/></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15.xml"/><Relationship Id="rId1" Type="http://schemas.openxmlformats.org/officeDocument/2006/relationships/slideLayout" Target="../slideLayouts/slideLayout8.xml"/><Relationship Id="rId4" Type="http://schemas.openxmlformats.org/officeDocument/2006/relationships/image" Target="../media/image31.jpeg"/></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hyperlink" Target="https://eeo.okstate.edu/" TargetMode="External"/><Relationship Id="rId7" Type="http://schemas.openxmlformats.org/officeDocument/2006/relationships/image" Target="../media/image33.emf"/><Relationship Id="rId2" Type="http://schemas.openxmlformats.org/officeDocument/2006/relationships/notesSlide" Target="../notesSlides/notesSlide17.xml"/><Relationship Id="rId1" Type="http://schemas.openxmlformats.org/officeDocument/2006/relationships/slideLayout" Target="../slideLayouts/slideLayout8.xml"/><Relationship Id="rId6" Type="http://schemas.openxmlformats.org/officeDocument/2006/relationships/oleObject" Target="../embeddings/oleObject2.bin"/><Relationship Id="rId5" Type="http://schemas.openxmlformats.org/officeDocument/2006/relationships/image" Target="../media/image32.emf"/><Relationship Id="rId4" Type="http://schemas.openxmlformats.org/officeDocument/2006/relationships/oleObject" Target="../embeddings/oleObject1.bin"/></Relationships>
</file>

<file path=ppt/slides/_rels/slide18.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18.xml"/><Relationship Id="rId1" Type="http://schemas.openxmlformats.org/officeDocument/2006/relationships/slideLayout" Target="../slideLayouts/slideLayout8.xml"/></Relationships>
</file>

<file path=ppt/slides/_rels/slide19.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19.xml"/><Relationship Id="rId1" Type="http://schemas.openxmlformats.org/officeDocument/2006/relationships/slideLayout" Target="../slideLayouts/slideLayout12.xml"/><Relationship Id="rId4" Type="http://schemas.openxmlformats.org/officeDocument/2006/relationships/image" Target="../media/image7.png"/></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notesSlide" Target="../notesSlides/notesSlide21.xml"/><Relationship Id="rId2" Type="http://schemas.openxmlformats.org/officeDocument/2006/relationships/slideLayout" Target="../slideLayouts/slideLayout4.xml"/><Relationship Id="rId1" Type="http://schemas.openxmlformats.org/officeDocument/2006/relationships/tags" Target="../tags/tag3.xml"/></Relationships>
</file>

<file path=ppt/slides/_rels/slide22.xml.rels><?xml version="1.0" encoding="UTF-8" standalone="yes"?>
<Relationships xmlns="http://schemas.openxmlformats.org/package/2006/relationships"><Relationship Id="rId3" Type="http://schemas.openxmlformats.org/officeDocument/2006/relationships/slideLayout" Target="../slideLayouts/slideLayout4.xml"/><Relationship Id="rId7" Type="http://schemas.openxmlformats.org/officeDocument/2006/relationships/image" Target="../media/image37.png"/><Relationship Id="rId2" Type="http://schemas.openxmlformats.org/officeDocument/2006/relationships/audio" Target="../media/media1.m4a"/><Relationship Id="rId1" Type="http://schemas.microsoft.com/office/2007/relationships/media" Target="../media/media1.m4a"/><Relationship Id="rId6" Type="http://schemas.openxmlformats.org/officeDocument/2006/relationships/image" Target="../media/image36.jpg"/><Relationship Id="rId5" Type="http://schemas.openxmlformats.org/officeDocument/2006/relationships/image" Target="../media/image35.jpg"/><Relationship Id="rId4"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3" Type="http://schemas.openxmlformats.org/officeDocument/2006/relationships/image" Target="../media/image19.gif"/><Relationship Id="rId2" Type="http://schemas.openxmlformats.org/officeDocument/2006/relationships/notesSlide" Target="../notesSlides/notesSlide23.xml"/><Relationship Id="rId1" Type="http://schemas.openxmlformats.org/officeDocument/2006/relationships/slideLayout" Target="../slideLayouts/slideLayout8.xml"/></Relationships>
</file>

<file path=ppt/slides/_rels/slide24.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24.xml"/><Relationship Id="rId1" Type="http://schemas.openxmlformats.org/officeDocument/2006/relationships/slideLayout" Target="../slideLayouts/slideLayout12.xml"/><Relationship Id="rId4" Type="http://schemas.openxmlformats.org/officeDocument/2006/relationships/image" Target="../media/image7.png"/></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38.jpg"/><Relationship Id="rId2" Type="http://schemas.openxmlformats.org/officeDocument/2006/relationships/notesSlide" Target="../notesSlides/notesSlide26.xml"/><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27.xml"/><Relationship Id="rId1" Type="http://schemas.openxmlformats.org/officeDocument/2006/relationships/slideLayout" Target="../slideLayouts/slideLayout5.xml"/><Relationship Id="rId4" Type="http://schemas.microsoft.com/office/2007/relationships/hdphoto" Target="../media/hdphoto1.wdp"/></Relationships>
</file>

<file path=ppt/slides/_rels/slide28.xml.rels><?xml version="1.0" encoding="UTF-8" standalone="yes"?>
<Relationships xmlns="http://schemas.openxmlformats.org/package/2006/relationships"><Relationship Id="rId3" Type="http://schemas.openxmlformats.org/officeDocument/2006/relationships/image" Target="../media/image40.jpg"/><Relationship Id="rId2" Type="http://schemas.openxmlformats.org/officeDocument/2006/relationships/notesSlide" Target="../notesSlides/notesSlide28.xml"/><Relationship Id="rId1" Type="http://schemas.openxmlformats.org/officeDocument/2006/relationships/slideLayout" Target="../slideLayouts/slideLayout5.xml"/><Relationship Id="rId4" Type="http://schemas.openxmlformats.org/officeDocument/2006/relationships/image" Target="../media/image41.jpg"/></Relationships>
</file>

<file path=ppt/slides/_rels/slide29.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29.xml"/><Relationship Id="rId1" Type="http://schemas.openxmlformats.org/officeDocument/2006/relationships/slideLayout" Target="../slideLayouts/slideLayout12.xml"/><Relationship Id="rId4" Type="http://schemas.openxmlformats.org/officeDocument/2006/relationships/image" Target="../media/image7.png"/></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29.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E1DCE7F5-46E6-914B-9D81-BD8B561C2F43}"/>
              </a:ext>
            </a:extLst>
          </p:cNvPr>
          <p:cNvSpPr>
            <a:spLocks noGrp="1"/>
          </p:cNvSpPr>
          <p:nvPr>
            <p:ph type="ctrTitle"/>
          </p:nvPr>
        </p:nvSpPr>
        <p:spPr>
          <a:xfrm>
            <a:off x="555355" y="2324660"/>
            <a:ext cx="11072483" cy="2529923"/>
          </a:xfrm>
        </p:spPr>
        <p:txBody>
          <a:bodyPr/>
          <a:lstStyle/>
          <a:p>
            <a:r>
              <a:rPr lang="en-US" dirty="0"/>
              <a:t>New 4-H Volunteer Orientation</a:t>
            </a:r>
          </a:p>
        </p:txBody>
      </p:sp>
      <p:sp>
        <p:nvSpPr>
          <p:cNvPr id="5" name="Subtitle 4">
            <a:extLst>
              <a:ext uri="{FF2B5EF4-FFF2-40B4-BE49-F238E27FC236}">
                <a16:creationId xmlns:a16="http://schemas.microsoft.com/office/drawing/2014/main" id="{C61C056A-76D1-6842-8766-E00C074F818F}"/>
              </a:ext>
            </a:extLst>
          </p:cNvPr>
          <p:cNvSpPr>
            <a:spLocks noGrp="1"/>
          </p:cNvSpPr>
          <p:nvPr>
            <p:ph type="subTitle" idx="1"/>
          </p:nvPr>
        </p:nvSpPr>
        <p:spPr>
          <a:xfrm>
            <a:off x="567848" y="4959103"/>
            <a:ext cx="11056306" cy="535531"/>
          </a:xfrm>
        </p:spPr>
        <p:txBody>
          <a:bodyPr/>
          <a:lstStyle/>
          <a:p>
            <a:r>
              <a:rPr lang="en-US" sz="3200" b="0" dirty="0"/>
              <a:t>Preparing to Serve as a Certified Oklahoma 4-H Volunteer</a:t>
            </a:r>
          </a:p>
        </p:txBody>
      </p:sp>
      <p:sp>
        <p:nvSpPr>
          <p:cNvPr id="2" name="TextBox 1">
            <a:extLst>
              <a:ext uri="{FF2B5EF4-FFF2-40B4-BE49-F238E27FC236}">
                <a16:creationId xmlns:a16="http://schemas.microsoft.com/office/drawing/2014/main" id="{8FC824C7-B92E-41EB-A09C-1703302D97F6}"/>
              </a:ext>
            </a:extLst>
          </p:cNvPr>
          <p:cNvSpPr txBox="1"/>
          <p:nvPr/>
        </p:nvSpPr>
        <p:spPr>
          <a:xfrm>
            <a:off x="9671196" y="5923837"/>
            <a:ext cx="2157947" cy="553998"/>
          </a:xfrm>
          <a:prstGeom prst="rect">
            <a:avLst/>
          </a:prstGeom>
          <a:noFill/>
        </p:spPr>
        <p:txBody>
          <a:bodyPr wrap="square" rtlCol="0">
            <a:spAutoFit/>
          </a:bodyPr>
          <a:lstStyle/>
          <a:p>
            <a:pPr algn="ctr"/>
            <a:endParaRPr lang="en-US" b="1" dirty="0">
              <a:latin typeface="Roboto" panose="02000000000000000000" pitchFamily="2" charset="0"/>
              <a:ea typeface="Roboto" panose="02000000000000000000" pitchFamily="2" charset="0"/>
              <a:cs typeface="Roboto" panose="02000000000000000000" pitchFamily="2" charset="0"/>
            </a:endParaRPr>
          </a:p>
          <a:p>
            <a:pPr algn="ctr"/>
            <a:r>
              <a:rPr lang="en-US" sz="1200" dirty="0">
                <a:latin typeface="Roboto" panose="02000000000000000000" pitchFamily="2" charset="0"/>
                <a:ea typeface="Roboto" panose="02000000000000000000" pitchFamily="2" charset="0"/>
                <a:cs typeface="Roboto" panose="02000000000000000000" pitchFamily="2" charset="0"/>
              </a:rPr>
              <a:t>Revised 8/2026</a:t>
            </a:r>
          </a:p>
        </p:txBody>
      </p:sp>
    </p:spTree>
    <p:extLst>
      <p:ext uri="{BB962C8B-B14F-4D97-AF65-F5344CB8AC3E}">
        <p14:creationId xmlns:p14="http://schemas.microsoft.com/office/powerpoint/2010/main" val="1652188975"/>
      </p:ext>
    </p:extLst>
  </p:cSld>
  <p:clrMapOvr>
    <a:masterClrMapping/>
  </p:clrMapOvr>
  <mc:AlternateContent xmlns:mc="http://schemas.openxmlformats.org/markup-compatibility/2006" xmlns:p14="http://schemas.microsoft.com/office/powerpoint/2010/main">
    <mc:Choice Requires="p14">
      <p:transition spd="slow" p14:dur="2000" advTm="25340"/>
    </mc:Choice>
    <mc:Fallback xmlns="">
      <p:transition spd="slow" advTm="25340"/>
    </mc:Fallback>
  </mc:AlternateContent>
  <p:extLst>
    <p:ext uri="{E180D4A7-C9FB-4DFB-919C-405C955672EB}">
      <p14:showEvtLst xmlns:p14="http://schemas.microsoft.com/office/powerpoint/2010/main">
        <p14:playEvt time="458" objId="6"/>
        <p14:stopEvt time="18492" objId="6"/>
      </p14:showEvtLst>
    </p:ext>
  </p:extLs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a:spLocks noGrp="1" noChangeArrowheads="1"/>
          </p:cNvSpPr>
          <p:nvPr>
            <p:ph type="title" idx="4294967295"/>
          </p:nvPr>
        </p:nvSpPr>
        <p:spPr>
          <a:xfrm>
            <a:off x="570263" y="579801"/>
            <a:ext cx="5661204" cy="424732"/>
          </a:xfrm>
          <a:prstGeom prst="rect">
            <a:avLst/>
          </a:prstGeom>
          <a:noFill/>
          <a:ln>
            <a:noFill/>
            <a:prstDash/>
          </a:ln>
          <a:effectLst/>
        </p:spPr>
        <p:txBody>
          <a:bodyPr rot="0" spcFirstLastPara="0" vertOverflow="overflow" horzOverflow="overflow" vert="horz" wrap="square" lIns="91440" tIns="45720" rIns="91440" bIns="45720" numCol="1" spcCol="0" rtlCol="0" fromWordArt="0" anchor="b" anchorCtr="0" forceAA="0" compatLnSpc="1">
            <a:prstTxWarp prst="textNoShape">
              <a:avLst/>
            </a:prstTxWarp>
            <a:normAutofit/>
          </a:body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altLang="en-US" sz="2400" b="1" i="0" u="none" strike="noStrike" kern="1200" cap="none" spc="0" normalizeH="0" baseline="0" noProof="0" dirty="0">
                <a:ln>
                  <a:noFill/>
                </a:ln>
                <a:solidFill>
                  <a:srgbClr val="63666A"/>
                </a:solidFill>
                <a:effectLst/>
                <a:uLnTx/>
                <a:uFillTx/>
                <a:latin typeface="Roboto" panose="02000000000000000000" pitchFamily="2" charset="0"/>
                <a:ea typeface="Roboto" panose="02000000000000000000" pitchFamily="2" charset="0"/>
                <a:cs typeface="+mn-cs"/>
              </a:rPr>
              <a:t>WHY WE CERTIFY VOLUNTEERS</a:t>
            </a:r>
          </a:p>
        </p:txBody>
      </p:sp>
      <p:sp>
        <p:nvSpPr>
          <p:cNvPr id="3075" name="Rectangle 4"/>
          <p:cNvSpPr>
            <a:spLocks noGrp="1" noChangeArrowheads="1"/>
          </p:cNvSpPr>
          <p:nvPr>
            <p:ph sz="half" idx="11"/>
          </p:nvPr>
        </p:nvSpPr>
        <p:spPr>
          <a:xfrm>
            <a:off x="876823" y="1116819"/>
            <a:ext cx="5661204" cy="4464831"/>
          </a:xfrm>
        </p:spPr>
        <p:txBody>
          <a:bodyPr>
            <a:normAutofit/>
          </a:bodyPr>
          <a:lstStyle/>
          <a:p>
            <a:pPr marL="342900" lvl="0" indent="-342900">
              <a:buFont typeface="Arial" panose="020B0604020202020204" pitchFamily="34" charset="0"/>
              <a:buChar char="•"/>
            </a:pPr>
            <a:r>
              <a:rPr lang="en-US" sz="2000" dirty="0"/>
              <a:t>Create safe, positive environments for youth. </a:t>
            </a:r>
          </a:p>
          <a:p>
            <a:pPr marL="342900" lvl="0" indent="-342900">
              <a:buFont typeface="Arial" panose="020B0604020202020204" pitchFamily="34" charset="0"/>
              <a:buChar char="•"/>
            </a:pPr>
            <a:r>
              <a:rPr lang="en-US" sz="2000" dirty="0"/>
              <a:t>Prepare volunteers to serve confidently and effectively. </a:t>
            </a:r>
          </a:p>
          <a:p>
            <a:pPr marL="342900" lvl="0" indent="-342900">
              <a:buFont typeface="Arial" panose="020B0604020202020204" pitchFamily="34" charset="0"/>
              <a:buChar char="•"/>
            </a:pPr>
            <a:r>
              <a:rPr lang="en-US" sz="2000" dirty="0"/>
              <a:t>Clarify responsibilities and protect youth, volunteers, and the Oklahoma 4-H program. </a:t>
            </a:r>
          </a:p>
          <a:p>
            <a:pPr marL="342900" lvl="0" indent="-342900">
              <a:buFont typeface="Arial" panose="020B0604020202020204" pitchFamily="34" charset="0"/>
              <a:buChar char="•"/>
            </a:pPr>
            <a:r>
              <a:rPr lang="en-US" sz="2000" dirty="0"/>
              <a:t>Document sanctioned volunteer service and support limited protection under the Oklahoma Governmental Tort Claims Act. </a:t>
            </a:r>
          </a:p>
          <a:p>
            <a:pPr marL="342900" lvl="0" indent="-342900">
              <a:buFont typeface="Arial" panose="020B0604020202020204" pitchFamily="34" charset="0"/>
              <a:buChar char="•"/>
            </a:pPr>
            <a:r>
              <a:rPr lang="en-US" sz="2000" dirty="0"/>
              <a:t>Provide continuing education in current youth-development practices.</a:t>
            </a:r>
          </a:p>
        </p:txBody>
      </p:sp>
      <p:pic>
        <p:nvPicPr>
          <p:cNvPr id="12" name="Picture 11" descr="A young girl holding a bow and arrow, with man and several other participants watching.">
            <a:extLst>
              <a:ext uri="{FF2B5EF4-FFF2-40B4-BE49-F238E27FC236}">
                <a16:creationId xmlns:a16="http://schemas.microsoft.com/office/drawing/2014/main" id="{86A05CFC-B0D4-F1D9-3336-CB0CBD4A2411}"/>
              </a:ext>
            </a:extLst>
          </p:cNvPr>
          <p:cNvPicPr>
            <a:picLocks noChangeAspect="1"/>
          </p:cNvPicPr>
          <p:nvPr/>
        </p:nvPicPr>
        <p:blipFill>
          <a:blip r:embed="rId3"/>
          <a:stretch>
            <a:fillRect/>
          </a:stretch>
        </p:blipFill>
        <p:spPr>
          <a:xfrm>
            <a:off x="6624131" y="1887568"/>
            <a:ext cx="4873959" cy="3249306"/>
          </a:xfrm>
          <a:prstGeom prst="rect">
            <a:avLst/>
          </a:prstGeom>
          <a:solidFill>
            <a:srgbClr val="FFFFFF">
              <a:shade val="85000"/>
            </a:srgbClr>
          </a:solidFill>
          <a:ln w="190500" cap="rnd">
            <a:solidFill>
              <a:srgbClr val="FFFFFF"/>
            </a:solidFill>
          </a:ln>
          <a:effectLst>
            <a:outerShdw blurRad="50000" algn="tl" rotWithShape="0">
              <a:srgbClr val="000000">
                <a:alpha val="41000"/>
              </a:srgbClr>
            </a:outerShdw>
          </a:effectLst>
          <a:scene3d>
            <a:camera prst="orthographicFront"/>
            <a:lightRig rig="twoPt" dir="t">
              <a:rot lat="0" lon="0" rev="7800000"/>
            </a:lightRig>
          </a:scene3d>
          <a:sp3d contourW="6350">
            <a:bevelT w="50800" h="16510"/>
            <a:contourClr>
              <a:srgbClr val="C0C0C0"/>
            </a:contourClr>
          </a:sp3d>
        </p:spPr>
      </p:pic>
    </p:spTree>
    <p:extLst>
      <p:ext uri="{BB962C8B-B14F-4D97-AF65-F5344CB8AC3E}">
        <p14:creationId xmlns:p14="http://schemas.microsoft.com/office/powerpoint/2010/main" val="420361853"/>
      </p:ext>
    </p:extLst>
  </p:cSld>
  <p:clrMapOvr>
    <a:masterClrMapping/>
  </p:clrMapOvr>
  <p:transition advTm="41226"/>
  <p:extLst>
    <p:ext uri="{E180D4A7-C9FB-4DFB-919C-405C955672EB}">
      <p14:showEvtLst xmlns:p14="http://schemas.microsoft.com/office/powerpoint/2010/main">
        <p14:playEvt time="44" objId="2"/>
        <p14:stopEvt time="40089" objId="2"/>
      </p14:showEvtLst>
    </p:ext>
  </p:extLs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Rectangle 2"/>
          <p:cNvSpPr>
            <a:spLocks noGrp="1" noChangeArrowheads="1"/>
          </p:cNvSpPr>
          <p:nvPr>
            <p:ph type="title" idx="4294967295"/>
          </p:nvPr>
        </p:nvSpPr>
        <p:spPr>
          <a:xfrm>
            <a:off x="570263" y="579801"/>
            <a:ext cx="5661204" cy="424732"/>
          </a:xfrm>
          <a:prstGeom prst="rect">
            <a:avLst/>
          </a:prstGeom>
          <a:noFill/>
          <a:ln>
            <a:noFill/>
            <a:prstDash/>
          </a:ln>
          <a:effectLst/>
        </p:spPr>
        <p:txBody>
          <a:bodyPr rot="0" spcFirstLastPara="0" vertOverflow="overflow" horzOverflow="overflow" vert="horz" wrap="square" lIns="91440" tIns="45720" rIns="91440" bIns="45720" numCol="1" spcCol="0" rtlCol="0" fromWordArt="0" anchor="b" anchorCtr="0" forceAA="0" compatLnSpc="1">
            <a:prstTxWarp prst="textNoShape">
              <a:avLst/>
            </a:prstTxWarp>
            <a:normAutofit/>
          </a:body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altLang="en-US" sz="2400" b="1" i="0" u="none" strike="noStrike" kern="1200" cap="none" spc="0" normalizeH="0" baseline="0" noProof="0" dirty="0">
                <a:ln>
                  <a:noFill/>
                </a:ln>
                <a:solidFill>
                  <a:srgbClr val="63666A"/>
                </a:solidFill>
                <a:effectLst/>
                <a:uLnTx/>
                <a:uFillTx/>
                <a:latin typeface="Roboto" panose="02000000000000000000" pitchFamily="2" charset="0"/>
                <a:ea typeface="Roboto" panose="02000000000000000000" pitchFamily="2" charset="0"/>
                <a:cs typeface="+mn-cs"/>
              </a:rPr>
              <a:t>WHO WE ARE…</a:t>
            </a:r>
          </a:p>
        </p:txBody>
      </p:sp>
      <p:sp>
        <p:nvSpPr>
          <p:cNvPr id="6147" name="Rectangle 3"/>
          <p:cNvSpPr>
            <a:spLocks noGrp="1" noChangeArrowheads="1"/>
          </p:cNvSpPr>
          <p:nvPr>
            <p:ph sz="half" idx="11"/>
          </p:nvPr>
        </p:nvSpPr>
        <p:spPr>
          <a:xfrm>
            <a:off x="876823" y="1207633"/>
            <a:ext cx="6301218" cy="4442733"/>
          </a:xfrm>
        </p:spPr>
        <p:txBody>
          <a:bodyPr>
            <a:normAutofit fontScale="85000" lnSpcReduction="10000"/>
          </a:bodyPr>
          <a:lstStyle/>
          <a:p>
            <a:r>
              <a:rPr lang="en-US" sz="3200" b="1" dirty="0"/>
              <a:t>Oklahoma 4-H is positive youth development education delivered through Cooperative Extension.</a:t>
            </a:r>
            <a:endParaRPr lang="en-US" sz="3200" dirty="0"/>
          </a:p>
          <a:p>
            <a:r>
              <a:rPr lang="en-US" sz="3200" dirty="0"/>
              <a:t>Oklahoma’s land-grant institutions:</a:t>
            </a:r>
          </a:p>
          <a:p>
            <a:pPr marL="457200" lvl="0" indent="-457200">
              <a:buFont typeface="Arial" panose="020B0604020202020204" pitchFamily="34" charset="0"/>
              <a:buChar char="•"/>
            </a:pPr>
            <a:r>
              <a:rPr lang="en-US" sz="3200" dirty="0"/>
              <a:t>Oklahoma State University — 1862 </a:t>
            </a:r>
          </a:p>
          <a:p>
            <a:pPr marL="457200" lvl="0" indent="-457200">
              <a:buFont typeface="Arial" panose="020B0604020202020204" pitchFamily="34" charset="0"/>
              <a:buChar char="•"/>
            </a:pPr>
            <a:r>
              <a:rPr lang="en-US" sz="3200" dirty="0"/>
              <a:t>Langston University — 1890 </a:t>
            </a:r>
          </a:p>
          <a:p>
            <a:pPr marL="457200" lvl="0" indent="-457200">
              <a:buFont typeface="Arial" panose="020B0604020202020204" pitchFamily="34" charset="0"/>
              <a:buChar char="•"/>
            </a:pPr>
            <a:r>
              <a:rPr lang="en-US" sz="3200" dirty="0"/>
              <a:t>College of the Muscogee Nation — 1994</a:t>
            </a:r>
          </a:p>
        </p:txBody>
      </p:sp>
      <p:grpSp>
        <p:nvGrpSpPr>
          <p:cNvPr id="8" name="Group 7" descr="A picture collage from left to right: An adult man and a young girl standing in front of a stream showing what they have collected from the water, a young man working on a project, an educator working with two girls on a paper project, and a young man sitting at a desk with a computer in the background.">
            <a:extLst>
              <a:ext uri="{FF2B5EF4-FFF2-40B4-BE49-F238E27FC236}">
                <a16:creationId xmlns:a16="http://schemas.microsoft.com/office/drawing/2014/main" id="{C5DF5DAE-6C6D-2134-25CC-DEAECD6A362C}"/>
              </a:ext>
            </a:extLst>
          </p:cNvPr>
          <p:cNvGrpSpPr/>
          <p:nvPr/>
        </p:nvGrpSpPr>
        <p:grpSpPr>
          <a:xfrm>
            <a:off x="7050157" y="763425"/>
            <a:ext cx="4139687" cy="4485746"/>
            <a:chOff x="7050157" y="763425"/>
            <a:chExt cx="4139687" cy="4485746"/>
          </a:xfrm>
        </p:grpSpPr>
        <p:pic>
          <p:nvPicPr>
            <p:cNvPr id="4" name="Picture 3" descr="A young man sitting in front of a computer">
              <a:extLst>
                <a:ext uri="{FF2B5EF4-FFF2-40B4-BE49-F238E27FC236}">
                  <a16:creationId xmlns:a16="http://schemas.microsoft.com/office/drawing/2014/main" id="{0E7E8EEF-809A-907B-7482-F99CB4DEB774}"/>
                </a:ext>
              </a:extLst>
            </p:cNvPr>
            <p:cNvPicPr>
              <a:picLocks noChangeAspect="1"/>
            </p:cNvPicPr>
            <p:nvPr/>
          </p:nvPicPr>
          <p:blipFill>
            <a:blip r:embed="rId3"/>
            <a:stretch>
              <a:fillRect/>
            </a:stretch>
          </p:blipFill>
          <p:spPr>
            <a:xfrm>
              <a:off x="9355703" y="3942174"/>
              <a:ext cx="1834141" cy="1302240"/>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6" name="Picture 5" descr="A child in a grey sweatshirt">
              <a:extLst>
                <a:ext uri="{FF2B5EF4-FFF2-40B4-BE49-F238E27FC236}">
                  <a16:creationId xmlns:a16="http://schemas.microsoft.com/office/drawing/2014/main" id="{9D7D0851-C5D1-A3D0-D36A-61AF03F2038B}"/>
                </a:ext>
              </a:extLst>
            </p:cNvPr>
            <p:cNvPicPr>
              <a:picLocks noChangeAspect="1"/>
            </p:cNvPicPr>
            <p:nvPr/>
          </p:nvPicPr>
          <p:blipFill>
            <a:blip r:embed="rId4"/>
            <a:stretch>
              <a:fillRect/>
            </a:stretch>
          </p:blipFill>
          <p:spPr>
            <a:xfrm>
              <a:off x="9351604" y="763425"/>
              <a:ext cx="1838239" cy="1378679"/>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3" name="Picture 2" descr="A group of people in a lab">
              <a:extLst>
                <a:ext uri="{FF2B5EF4-FFF2-40B4-BE49-F238E27FC236}">
                  <a16:creationId xmlns:a16="http://schemas.microsoft.com/office/drawing/2014/main" id="{0DA90E69-EF66-8A17-1146-589107DEB339}"/>
                </a:ext>
              </a:extLst>
            </p:cNvPr>
            <p:cNvPicPr>
              <a:picLocks noChangeAspect="1"/>
            </p:cNvPicPr>
            <p:nvPr/>
          </p:nvPicPr>
          <p:blipFill>
            <a:blip r:embed="rId5"/>
            <a:stretch>
              <a:fillRect/>
            </a:stretch>
          </p:blipFill>
          <p:spPr>
            <a:xfrm>
              <a:off x="9355932" y="2366056"/>
              <a:ext cx="1833911" cy="1378052"/>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7" name="Picture 6" descr="A person and a child fishing&#10;&#10;Description automatically generated with medium confidence">
              <a:extLst>
                <a:ext uri="{FF2B5EF4-FFF2-40B4-BE49-F238E27FC236}">
                  <a16:creationId xmlns:a16="http://schemas.microsoft.com/office/drawing/2014/main" id="{7E1587A9-81C5-4661-0CCC-79E2E96969EB}"/>
                </a:ext>
              </a:extLst>
            </p:cNvPr>
            <p:cNvPicPr>
              <a:picLocks noChangeAspect="1"/>
            </p:cNvPicPr>
            <p:nvPr/>
          </p:nvPicPr>
          <p:blipFill rotWithShape="1">
            <a:blip r:embed="rId6">
              <a:extLst>
                <a:ext uri="{28A0092B-C50C-407E-A947-70E740481C1C}">
                  <a14:useLocalDpi xmlns:a14="http://schemas.microsoft.com/office/drawing/2010/main" val="0"/>
                </a:ext>
              </a:extLst>
            </a:blip>
            <a:srcRect l="38123" r="21858"/>
            <a:stretch>
              <a:fillRect/>
            </a:stretch>
          </p:blipFill>
          <p:spPr>
            <a:xfrm>
              <a:off x="7050157" y="796924"/>
              <a:ext cx="2186609" cy="4452247"/>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grpSp>
    </p:spTree>
    <p:extLst>
      <p:ext uri="{BB962C8B-B14F-4D97-AF65-F5344CB8AC3E}">
        <p14:creationId xmlns:p14="http://schemas.microsoft.com/office/powerpoint/2010/main" val="3344990789"/>
      </p:ext>
    </p:extLst>
  </p:cSld>
  <p:clrMapOvr>
    <a:masterClrMapping/>
  </p:clrMapOvr>
  <p:transition advTm="34779"/>
  <p:extLst>
    <p:ext uri="{E180D4A7-C9FB-4DFB-919C-405C955672EB}">
      <p14:showEvtLst xmlns:p14="http://schemas.microsoft.com/office/powerpoint/2010/main">
        <p14:playEvt time="30" objId="2"/>
        <p14:stopEvt time="33273" objId="2"/>
      </p14:showEvtLst>
    </p:ext>
  </p:extLs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E07752-FA52-E94A-878C-E1287EF414D2}"/>
              </a:ext>
            </a:extLst>
          </p:cNvPr>
          <p:cNvSpPr>
            <a:spLocks noGrp="1"/>
          </p:cNvSpPr>
          <p:nvPr>
            <p:ph type="title"/>
          </p:nvPr>
        </p:nvSpPr>
        <p:spPr>
          <a:xfrm>
            <a:off x="838200" y="3053009"/>
            <a:ext cx="10515600" cy="964880"/>
          </a:xfrm>
        </p:spPr>
        <p:txBody>
          <a:bodyPr/>
          <a:lstStyle/>
          <a:p>
            <a:r>
              <a:rPr lang="en-US" dirty="0"/>
              <a:t>4-H Youth Development</a:t>
            </a:r>
          </a:p>
        </p:txBody>
      </p:sp>
    </p:spTree>
    <p:extLst>
      <p:ext uri="{BB962C8B-B14F-4D97-AF65-F5344CB8AC3E}">
        <p14:creationId xmlns:p14="http://schemas.microsoft.com/office/powerpoint/2010/main" val="889709766"/>
      </p:ext>
    </p:extLst>
  </p:cSld>
  <p:clrMapOvr>
    <a:masterClrMapping/>
  </p:clrMapOvr>
  <mc:AlternateContent xmlns:mc="http://schemas.openxmlformats.org/markup-compatibility/2006" xmlns:p14="http://schemas.microsoft.com/office/powerpoint/2010/main">
    <mc:Choice Requires="p14">
      <p:transition spd="slow" p14:dur="2000" advTm="38707"/>
    </mc:Choice>
    <mc:Fallback xmlns="">
      <p:transition spd="slow" advTm="38707"/>
    </mc:Fallback>
  </mc:AlternateContent>
  <p:extLst>
    <p:ext uri="{E180D4A7-C9FB-4DFB-919C-405C955672EB}">
      <p14:showEvtLst xmlns:p14="http://schemas.microsoft.com/office/powerpoint/2010/main">
        <p14:playEvt time="54" objId="3"/>
        <p14:stopEvt time="38125" objId="3"/>
      </p14:showEvtLst>
    </p:ext>
  </p:extLs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2">
            <a:extLst>
              <a:ext uri="{FF2B5EF4-FFF2-40B4-BE49-F238E27FC236}">
                <a16:creationId xmlns:a16="http://schemas.microsoft.com/office/drawing/2014/main" id="{D694F4AB-826B-B0AF-39FB-4A9A2860F385}"/>
              </a:ext>
            </a:extLst>
          </p:cNvPr>
          <p:cNvSpPr txBox="1">
            <a:spLocks noGrp="1"/>
          </p:cNvSpPr>
          <p:nvPr>
            <p:ph type="title" idx="4294967295"/>
          </p:nvPr>
        </p:nvSpPr>
        <p:spPr>
          <a:xfrm>
            <a:off x="567847" y="594917"/>
            <a:ext cx="10515600" cy="424732"/>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2400" b="1" i="0" u="none" strike="noStrike" kern="1200" cap="none" spc="0" normalizeH="0" baseline="0" noProof="0" dirty="0">
                <a:ln>
                  <a:noFill/>
                </a:ln>
                <a:solidFill>
                  <a:srgbClr val="63666A"/>
                </a:solidFill>
                <a:effectLst/>
                <a:uLnTx/>
                <a:uFillTx/>
                <a:latin typeface="Roboto" panose="02000000000000000000" pitchFamily="2" charset="0"/>
                <a:ea typeface="Roboto" panose="02000000000000000000" pitchFamily="2" charset="0"/>
                <a:cs typeface="+mn-cs"/>
              </a:rPr>
              <a:t>HOW 4-H SUPPORTS POSITIVE YOUTH DEVELOPMENT</a:t>
            </a:r>
          </a:p>
        </p:txBody>
      </p:sp>
      <p:sp>
        <p:nvSpPr>
          <p:cNvPr id="5" name="Content Placeholder 1">
            <a:extLst>
              <a:ext uri="{FF2B5EF4-FFF2-40B4-BE49-F238E27FC236}">
                <a16:creationId xmlns:a16="http://schemas.microsoft.com/office/drawing/2014/main" id="{712D8E12-1C67-25F5-7E97-DB16B6FC8004}"/>
              </a:ext>
            </a:extLst>
          </p:cNvPr>
          <p:cNvSpPr txBox="1">
            <a:spLocks/>
          </p:cNvSpPr>
          <p:nvPr/>
        </p:nvSpPr>
        <p:spPr>
          <a:xfrm>
            <a:off x="783835" y="1123268"/>
            <a:ext cx="6248216" cy="3907480"/>
          </a:xfrm>
          <a:prstGeom prst="rect">
            <a:avLst/>
          </a:prstGeom>
        </p:spPr>
        <p:txBody>
          <a:bodyPr wrap="square" anchor="b">
            <a:spAutoFit/>
          </a:bodyPr>
          <a:lstStyle>
            <a:lvl1pPr marL="0" indent="0" algn="l" defTabSz="914400" rtl="0" eaLnBrk="1" latinLnBrk="0" hangingPunct="1">
              <a:lnSpc>
                <a:spcPct val="90000"/>
              </a:lnSpc>
              <a:spcBef>
                <a:spcPts val="1000"/>
              </a:spcBef>
              <a:buFont typeface="Arial" panose="020B0604020202020204" pitchFamily="34" charset="0"/>
              <a:buNone/>
              <a:defRPr sz="2400" b="1" kern="1200">
                <a:solidFill>
                  <a:srgbClr val="63666A"/>
                </a:solidFill>
                <a:latin typeface="Roboto" panose="02000000000000000000" pitchFamily="2" charset="0"/>
                <a:ea typeface="Roboto" panose="02000000000000000000" pitchFamily="2" charset="0"/>
                <a:cs typeface="+mn-cs"/>
              </a:defRPr>
            </a:lvl1pPr>
            <a:lvl2pPr marL="457200" indent="0" algn="l" defTabSz="914400" rtl="0" eaLnBrk="1" latinLnBrk="0" hangingPunct="1">
              <a:lnSpc>
                <a:spcPct val="90000"/>
              </a:lnSpc>
              <a:spcBef>
                <a:spcPts val="500"/>
              </a:spcBef>
              <a:buFont typeface="Arial" panose="020B0604020202020204" pitchFamily="34" charset="0"/>
              <a:buNone/>
              <a:defRPr sz="2000" b="1" kern="1200">
                <a:solidFill>
                  <a:schemeClr val="tx1"/>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800" b="1" kern="1200">
                <a:solidFill>
                  <a:schemeClr val="tx1"/>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9pPr>
          </a:lstStyle>
          <a:p>
            <a:r>
              <a:rPr lang="en-US" sz="2000"/>
              <a:t>4-H provides:</a:t>
            </a:r>
          </a:p>
          <a:p>
            <a:pPr marL="285750" indent="-285750">
              <a:buFont typeface="Arial" panose="020B0604020202020204" pitchFamily="34" charset="0"/>
              <a:buChar char="•"/>
            </a:pPr>
            <a:r>
              <a:rPr lang="en-US" sz="2000"/>
              <a:t>Learning by doing </a:t>
            </a:r>
          </a:p>
          <a:p>
            <a:pPr marL="285750" indent="-285750">
              <a:buFont typeface="Arial" panose="020B0604020202020204" pitchFamily="34" charset="0"/>
              <a:buChar char="•"/>
            </a:pPr>
            <a:r>
              <a:rPr lang="en-US" sz="2000"/>
              <a:t>Caring relationships between youth and adults </a:t>
            </a:r>
          </a:p>
          <a:p>
            <a:pPr marL="285750" indent="-285750">
              <a:buFont typeface="Arial" panose="020B0604020202020204" pitchFamily="34" charset="0"/>
              <a:buChar char="•"/>
            </a:pPr>
            <a:r>
              <a:rPr lang="en-US" sz="2000"/>
              <a:t>Safe, welcoming environments </a:t>
            </a:r>
          </a:p>
          <a:p>
            <a:pPr marL="285750" indent="-285750">
              <a:buFont typeface="Arial" panose="020B0604020202020204" pitchFamily="34" charset="0"/>
              <a:buChar char="•"/>
            </a:pPr>
            <a:r>
              <a:rPr lang="en-US" sz="2000"/>
              <a:t>Opportunities for positive risk-taking </a:t>
            </a:r>
          </a:p>
          <a:p>
            <a:pPr marL="285750" indent="-285750">
              <a:buFont typeface="Arial" panose="020B0604020202020204" pitchFamily="34" charset="0"/>
              <a:buChar char="•"/>
            </a:pPr>
            <a:r>
              <a:rPr lang="en-US" sz="2000"/>
              <a:t>Intentional reflection and progressive learning </a:t>
            </a:r>
          </a:p>
          <a:p>
            <a:pPr marL="285750" indent="-285750">
              <a:buFont typeface="Arial" panose="020B0604020202020204" pitchFamily="34" charset="0"/>
              <a:buChar char="•"/>
            </a:pPr>
            <a:r>
              <a:rPr lang="en-US" sz="2000"/>
              <a:t>Connections to families, communities, and the real world</a:t>
            </a:r>
            <a:endParaRPr lang="en-US" sz="2000" dirty="0"/>
          </a:p>
        </p:txBody>
      </p:sp>
      <p:grpSp>
        <p:nvGrpSpPr>
          <p:cNvPr id="6" name="Group 5" descr="First box has 4-H clover logo, Healthy Habits, next box has icons that are a light bulb, tools and carpenter triangle, Think, Make, Create next box has 4-H logo, Outside the box, drawing of a box next box has Building Capacity with 4-H logo. ">
            <a:extLst>
              <a:ext uri="{FF2B5EF4-FFF2-40B4-BE49-F238E27FC236}">
                <a16:creationId xmlns:a16="http://schemas.microsoft.com/office/drawing/2014/main" id="{B0DCE958-3813-A429-6C05-93482B799362}"/>
              </a:ext>
            </a:extLst>
          </p:cNvPr>
          <p:cNvGrpSpPr/>
          <p:nvPr/>
        </p:nvGrpSpPr>
        <p:grpSpPr>
          <a:xfrm>
            <a:off x="7177917" y="1676507"/>
            <a:ext cx="4418307" cy="3433225"/>
            <a:chOff x="7177917" y="1676507"/>
            <a:chExt cx="4418307" cy="3433225"/>
          </a:xfrm>
        </p:grpSpPr>
        <p:pic>
          <p:nvPicPr>
            <p:cNvPr id="7" name="Picture 4" descr="University of Idaho Extension 4-H Youth Development">
              <a:extLst>
                <a:ext uri="{FF2B5EF4-FFF2-40B4-BE49-F238E27FC236}">
                  <a16:creationId xmlns:a16="http://schemas.microsoft.com/office/drawing/2014/main" id="{2CF279BD-4B42-D9A8-DB64-3947FD4C98BB}"/>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50000" b="30930"/>
            <a:stretch/>
          </p:blipFill>
          <p:spPr bwMode="auto">
            <a:xfrm>
              <a:off x="7177917" y="1676507"/>
              <a:ext cx="4418307" cy="3433225"/>
            </a:xfrm>
            <a:prstGeom prst="rect">
              <a:avLst/>
            </a:prstGeom>
            <a:noFill/>
            <a:extLst>
              <a:ext uri="{909E8E84-426E-40DD-AFC4-6F175D3DCCD1}">
                <a14:hiddenFill xmlns:a14="http://schemas.microsoft.com/office/drawing/2010/main">
                  <a:solidFill>
                    <a:srgbClr val="FFFFFF"/>
                  </a:solidFill>
                </a14:hiddenFill>
              </a:ext>
            </a:extLst>
          </p:spPr>
        </p:pic>
        <p:grpSp>
          <p:nvGrpSpPr>
            <p:cNvPr id="8" name="Group 7">
              <a:extLst>
                <a:ext uri="{FF2B5EF4-FFF2-40B4-BE49-F238E27FC236}">
                  <a16:creationId xmlns:a16="http://schemas.microsoft.com/office/drawing/2014/main" id="{293E01F6-C0FC-EF6E-BE07-CDEC299517CA}"/>
                </a:ext>
              </a:extLst>
            </p:cNvPr>
            <p:cNvGrpSpPr/>
            <p:nvPr/>
          </p:nvGrpSpPr>
          <p:grpSpPr>
            <a:xfrm>
              <a:off x="9414167" y="3451730"/>
              <a:ext cx="2108076" cy="1585163"/>
              <a:chOff x="9770721" y="3868923"/>
              <a:chExt cx="2060723" cy="1585163"/>
            </a:xfrm>
          </p:grpSpPr>
          <p:sp>
            <p:nvSpPr>
              <p:cNvPr id="13" name="Rectangle 12">
                <a:extLst>
                  <a:ext uri="{FF2B5EF4-FFF2-40B4-BE49-F238E27FC236}">
                    <a16:creationId xmlns:a16="http://schemas.microsoft.com/office/drawing/2014/main" id="{E8C04233-2926-1FFD-EC5C-486CC896F36D}"/>
                  </a:ext>
                </a:extLst>
              </p:cNvPr>
              <p:cNvSpPr/>
              <p:nvPr/>
            </p:nvSpPr>
            <p:spPr>
              <a:xfrm>
                <a:off x="9776935" y="3868923"/>
                <a:ext cx="2054509" cy="1585163"/>
              </a:xfrm>
              <a:prstGeom prst="rect">
                <a:avLst/>
              </a:prstGeom>
              <a:solidFill>
                <a:srgbClr val="FFFF53"/>
              </a:solidFill>
              <a:ln>
                <a:solidFill>
                  <a:srgbClr val="FFFF6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00"/>
                  </a:solidFill>
                  <a:effectLst/>
                  <a:uLnTx/>
                  <a:uFillTx/>
                  <a:latin typeface="Calibri" panose="020F0502020204030204"/>
                  <a:ea typeface="+mn-ea"/>
                  <a:cs typeface="+mn-cs"/>
                </a:endParaRPr>
              </a:p>
            </p:txBody>
          </p:sp>
          <p:pic>
            <p:nvPicPr>
              <p:cNvPr id="14" name="Picture 13" descr="Icon&#10;&#10;Description automatically generated">
                <a:extLst>
                  <a:ext uri="{FF2B5EF4-FFF2-40B4-BE49-F238E27FC236}">
                    <a16:creationId xmlns:a16="http://schemas.microsoft.com/office/drawing/2014/main" id="{B57D0ECB-C3A6-8212-08C7-91C9E1705780}"/>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022614" y="4293123"/>
                <a:ext cx="666241" cy="688020"/>
              </a:xfrm>
              <a:prstGeom prst="rect">
                <a:avLst/>
              </a:prstGeom>
            </p:spPr>
          </p:pic>
          <p:sp>
            <p:nvSpPr>
              <p:cNvPr id="15" name="TextBox 14">
                <a:extLst>
                  <a:ext uri="{FF2B5EF4-FFF2-40B4-BE49-F238E27FC236}">
                    <a16:creationId xmlns:a16="http://schemas.microsoft.com/office/drawing/2014/main" id="{CDF586A8-20F2-B89C-BEC2-0248906C72E4}"/>
                  </a:ext>
                </a:extLst>
              </p:cNvPr>
              <p:cNvSpPr txBox="1"/>
              <p:nvPr/>
            </p:nvSpPr>
            <p:spPr>
              <a:xfrm>
                <a:off x="9770721" y="4243545"/>
                <a:ext cx="1271881" cy="830997"/>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white">
                        <a:lumMod val="50000"/>
                      </a:prstClr>
                    </a:solidFill>
                    <a:effectLst/>
                    <a:uLnTx/>
                    <a:uFillTx/>
                    <a:latin typeface="Fjalla One" panose="02000506040000020004" pitchFamily="2" charset="0"/>
                    <a:ea typeface="+mn-ea"/>
                    <a:cs typeface="+mn-cs"/>
                  </a:rPr>
                  <a:t>Building</a:t>
                </a:r>
              </a:p>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00B050"/>
                    </a:solidFill>
                    <a:effectLst/>
                    <a:uLnTx/>
                    <a:uFillTx/>
                    <a:latin typeface="Fjalla One" panose="02000506040000020004" pitchFamily="2" charset="0"/>
                    <a:ea typeface="+mn-ea"/>
                    <a:cs typeface="+mn-cs"/>
                  </a:rPr>
                  <a:t>Capacity</a:t>
                </a:r>
              </a:p>
            </p:txBody>
          </p:sp>
        </p:grpSp>
        <p:grpSp>
          <p:nvGrpSpPr>
            <p:cNvPr id="9" name="Group 8">
              <a:extLst>
                <a:ext uri="{FF2B5EF4-FFF2-40B4-BE49-F238E27FC236}">
                  <a16:creationId xmlns:a16="http://schemas.microsoft.com/office/drawing/2014/main" id="{C965CDD3-647F-2099-6F6D-514DB3E5A552}"/>
                </a:ext>
              </a:extLst>
            </p:cNvPr>
            <p:cNvGrpSpPr/>
            <p:nvPr/>
          </p:nvGrpSpPr>
          <p:grpSpPr>
            <a:xfrm>
              <a:off x="7206916" y="1755715"/>
              <a:ext cx="2199135" cy="1585163"/>
              <a:chOff x="9847275" y="3833753"/>
              <a:chExt cx="2153929" cy="1585163"/>
            </a:xfrm>
          </p:grpSpPr>
          <p:sp>
            <p:nvSpPr>
              <p:cNvPr id="10" name="Rectangle 9">
                <a:extLst>
                  <a:ext uri="{FF2B5EF4-FFF2-40B4-BE49-F238E27FC236}">
                    <a16:creationId xmlns:a16="http://schemas.microsoft.com/office/drawing/2014/main" id="{EF03BABC-D14C-0E0A-77DD-A32FC84B3C9C}"/>
                  </a:ext>
                </a:extLst>
              </p:cNvPr>
              <p:cNvSpPr/>
              <p:nvPr/>
            </p:nvSpPr>
            <p:spPr>
              <a:xfrm>
                <a:off x="9847275" y="3833753"/>
                <a:ext cx="2054509" cy="1585163"/>
              </a:xfrm>
              <a:prstGeom prst="rect">
                <a:avLst/>
              </a:prstGeom>
              <a:solidFill>
                <a:srgbClr val="FFFF53"/>
              </a:solidFill>
              <a:ln>
                <a:solidFill>
                  <a:srgbClr val="FFFF6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00"/>
                  </a:solidFill>
                  <a:effectLst/>
                  <a:uLnTx/>
                  <a:uFillTx/>
                  <a:latin typeface="Calibri" panose="020F0502020204030204"/>
                  <a:ea typeface="+mn-ea"/>
                  <a:cs typeface="+mn-cs"/>
                </a:endParaRPr>
              </a:p>
            </p:txBody>
          </p:sp>
          <p:pic>
            <p:nvPicPr>
              <p:cNvPr id="11" name="Picture 10" descr="Icon&#10;&#10;Description automatically generated">
                <a:extLst>
                  <a:ext uri="{FF2B5EF4-FFF2-40B4-BE49-F238E27FC236}">
                    <a16:creationId xmlns:a16="http://schemas.microsoft.com/office/drawing/2014/main" id="{0B894378-652C-CFA8-AFF6-FC748654136E}"/>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982799" y="4312398"/>
                <a:ext cx="666241" cy="688020"/>
              </a:xfrm>
              <a:prstGeom prst="rect">
                <a:avLst/>
              </a:prstGeom>
            </p:spPr>
          </p:pic>
          <p:sp>
            <p:nvSpPr>
              <p:cNvPr id="12" name="TextBox 11">
                <a:extLst>
                  <a:ext uri="{FF2B5EF4-FFF2-40B4-BE49-F238E27FC236}">
                    <a16:creationId xmlns:a16="http://schemas.microsoft.com/office/drawing/2014/main" id="{FA85B2E5-C366-0953-EB52-6EF78B51BFA5}"/>
                  </a:ext>
                </a:extLst>
              </p:cNvPr>
              <p:cNvSpPr txBox="1"/>
              <p:nvPr/>
            </p:nvSpPr>
            <p:spPr>
              <a:xfrm>
                <a:off x="10729323" y="4267888"/>
                <a:ext cx="1271881" cy="83099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00B050"/>
                    </a:solidFill>
                    <a:effectLst/>
                    <a:uLnTx/>
                    <a:uFillTx/>
                    <a:latin typeface="Fjalla One" panose="02000506040000020004" pitchFamily="2" charset="0"/>
                    <a:ea typeface="+mn-ea"/>
                    <a:cs typeface="+mn-cs"/>
                  </a:rPr>
                  <a:t>Healthy</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white">
                        <a:lumMod val="50000"/>
                      </a:prstClr>
                    </a:solidFill>
                    <a:effectLst/>
                    <a:uLnTx/>
                    <a:uFillTx/>
                    <a:latin typeface="Fjalla One" panose="02000506040000020004" pitchFamily="2" charset="0"/>
                    <a:ea typeface="+mn-ea"/>
                    <a:cs typeface="+mn-cs"/>
                  </a:rPr>
                  <a:t>Habits</a:t>
                </a:r>
                <a:endParaRPr kumimoji="0" lang="en-US" sz="2400" b="0" i="0" u="none" strike="noStrike" kern="1200" cap="none" spc="0" normalizeH="0" baseline="0" noProof="0" dirty="0">
                  <a:ln>
                    <a:noFill/>
                  </a:ln>
                  <a:solidFill>
                    <a:srgbClr val="00B050"/>
                  </a:solidFill>
                  <a:effectLst/>
                  <a:uLnTx/>
                  <a:uFillTx/>
                  <a:latin typeface="Fjalla One" panose="02000506040000020004" pitchFamily="2" charset="0"/>
                  <a:ea typeface="+mn-ea"/>
                  <a:cs typeface="+mn-cs"/>
                </a:endParaRPr>
              </a:p>
            </p:txBody>
          </p:sp>
        </p:grpSp>
      </p:grpSp>
    </p:spTree>
    <p:extLst>
      <p:ext uri="{BB962C8B-B14F-4D97-AF65-F5344CB8AC3E}">
        <p14:creationId xmlns:p14="http://schemas.microsoft.com/office/powerpoint/2010/main" val="344573259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7" name="Rectangle 5"/>
          <p:cNvSpPr>
            <a:spLocks noGrp="1" noChangeArrowheads="1"/>
          </p:cNvSpPr>
          <p:nvPr>
            <p:ph type="title" idx="4294967295"/>
          </p:nvPr>
        </p:nvSpPr>
        <p:spPr bwMode="auto">
          <a:xfrm>
            <a:off x="570262" y="579801"/>
            <a:ext cx="7436053" cy="424732"/>
          </a:xfrm>
          <a:prstGeom prst="rect">
            <a:avLst/>
          </a:prstGeom>
          <a:noFill/>
          <a:ln>
            <a:noFill/>
            <a:prstDash/>
          </a:ln>
          <a:effectLst/>
        </p:spPr>
        <p:txBody>
          <a:bodyPr rot="0" spcFirstLastPara="0" vertOverflow="overflow" horzOverflow="overflow" vert="horz" wrap="square" lIns="91440" tIns="45720" rIns="91440" bIns="45720" numCol="1" spcCol="0" rtlCol="0" fromWordArt="0" anchor="b" anchorCtr="0" forceAA="0" compatLnSpc="1">
            <a:prstTxWarp prst="textNoShape">
              <a:avLst/>
            </a:prstTxWarp>
            <a:normAutofit fontScale="90000"/>
          </a:bodyPr>
          <a:lstStyle/>
          <a:p>
            <a:pPr marL="0" marR="0" lvl="0" indent="0" algn="l" defTabSz="914400" rtl="0" eaLnBrk="1" fontAlgn="auto" latinLnBrk="0" hangingPunct="1">
              <a:lnSpc>
                <a:spcPct val="90000"/>
              </a:lnSpc>
              <a:spcBef>
                <a:spcPts val="1000"/>
              </a:spcBef>
              <a:spcAft>
                <a:spcPts val="0"/>
              </a:spcAft>
              <a:buClrTx/>
              <a:buSzTx/>
              <a:buFontTx/>
              <a:buNone/>
              <a:tabLst/>
              <a:defRPr/>
            </a:pPr>
            <a:r>
              <a:rPr kumimoji="0" lang="en-US" sz="2400" b="1" i="0" u="none" strike="noStrike" kern="1200" cap="none" spc="0" normalizeH="0" baseline="0" noProof="0" dirty="0">
                <a:ln>
                  <a:noFill/>
                </a:ln>
                <a:solidFill>
                  <a:srgbClr val="63666A"/>
                </a:solidFill>
                <a:effectLst/>
                <a:uLnTx/>
                <a:uFillTx/>
                <a:latin typeface="Roboto" panose="02000000000000000000" pitchFamily="2" charset="0"/>
                <a:ea typeface="Roboto" panose="02000000000000000000" pitchFamily="2" charset="0"/>
                <a:cs typeface="+mn-cs"/>
              </a:rPr>
              <a:t>4-H PROJECT WORK: Learning That Grows Over Time</a:t>
            </a:r>
            <a:endParaRPr kumimoji="0" lang="en-US" sz="2400" b="1" i="0" u="none" strike="noStrike" kern="1200" cap="none" spc="0" normalizeH="0" baseline="0" noProof="0" dirty="0">
              <a:ln>
                <a:noFill/>
              </a:ln>
              <a:solidFill>
                <a:srgbClr val="63666A"/>
              </a:solidFill>
              <a:effectLst>
                <a:outerShdw blurRad="38100" dist="38100" dir="2700000" algn="tl">
                  <a:srgbClr val="C0C0C0"/>
                </a:outerShdw>
              </a:effectLst>
              <a:uLnTx/>
              <a:uFillTx/>
              <a:latin typeface="Roboto" panose="02000000000000000000" pitchFamily="2" charset="0"/>
              <a:ea typeface="Roboto" panose="02000000000000000000" pitchFamily="2" charset="0"/>
              <a:cs typeface="+mn-cs"/>
            </a:endParaRPr>
          </a:p>
        </p:txBody>
      </p:sp>
      <p:sp>
        <p:nvSpPr>
          <p:cNvPr id="7170" name="Rectangle 2"/>
          <p:cNvSpPr>
            <a:spLocks noGrp="1" noChangeArrowheads="1"/>
          </p:cNvSpPr>
          <p:nvPr>
            <p:ph sz="half" idx="11"/>
          </p:nvPr>
        </p:nvSpPr>
        <p:spPr>
          <a:xfrm>
            <a:off x="876823" y="1116819"/>
            <a:ext cx="6703848" cy="4218722"/>
          </a:xfrm>
        </p:spPr>
        <p:txBody>
          <a:bodyPr>
            <a:normAutofit lnSpcReduction="10000"/>
          </a:bodyPr>
          <a:lstStyle/>
          <a:p>
            <a:pPr marL="342900" lvl="0" indent="-342900">
              <a:buFont typeface="Arial" panose="020B0604020202020204" pitchFamily="34" charset="0"/>
              <a:buChar char="•"/>
            </a:pPr>
            <a:r>
              <a:rPr lang="en-US" sz="2400" dirty="0"/>
              <a:t>Begins with a young person’s interest or “spark.” </a:t>
            </a:r>
          </a:p>
          <a:p>
            <a:pPr marL="342900" lvl="0" indent="-342900">
              <a:buFont typeface="Arial" panose="020B0604020202020204" pitchFamily="34" charset="0"/>
              <a:buChar char="•"/>
            </a:pPr>
            <a:r>
              <a:rPr lang="en-US" sz="2400" dirty="0"/>
              <a:t>Builds knowledge and skills through goals and practice. </a:t>
            </a:r>
          </a:p>
          <a:p>
            <a:pPr marL="342900" lvl="0" indent="-342900">
              <a:buFont typeface="Arial" panose="020B0604020202020204" pitchFamily="34" charset="0"/>
              <a:buChar char="•"/>
            </a:pPr>
            <a:r>
              <a:rPr lang="en-US" sz="2400" dirty="0"/>
              <a:t>Develops life skills, responsibility, and self-direction. </a:t>
            </a:r>
          </a:p>
          <a:p>
            <a:pPr marL="342900" lvl="0" indent="-342900">
              <a:buFont typeface="Arial" panose="020B0604020202020204" pitchFamily="34" charset="0"/>
              <a:buChar char="•"/>
            </a:pPr>
            <a:r>
              <a:rPr lang="en-US" sz="2400" dirty="0"/>
              <a:t>Connects learning to real life and careers. </a:t>
            </a:r>
          </a:p>
          <a:p>
            <a:pPr marL="342900" indent="-342900">
              <a:buFont typeface="Arial" panose="020B0604020202020204" pitchFamily="34" charset="0"/>
              <a:buChar char="•"/>
            </a:pPr>
            <a:r>
              <a:rPr lang="en-US" sz="2400" b="1" dirty="0"/>
              <a:t>Learn by Doing</a:t>
            </a:r>
            <a:endParaRPr lang="en-US" sz="2400" dirty="0"/>
          </a:p>
        </p:txBody>
      </p:sp>
      <p:pic>
        <p:nvPicPr>
          <p:cNvPr id="2" name="Picture 1" descr="A child holding a camera">
            <a:extLst>
              <a:ext uri="{FF2B5EF4-FFF2-40B4-BE49-F238E27FC236}">
                <a16:creationId xmlns:a16="http://schemas.microsoft.com/office/drawing/2014/main" id="{7AA86434-925E-02AD-3E97-D9C203570274}"/>
              </a:ext>
            </a:extLst>
          </p:cNvPr>
          <p:cNvPicPr>
            <a:picLocks noChangeAspect="1"/>
          </p:cNvPicPr>
          <p:nvPr/>
        </p:nvPicPr>
        <p:blipFill>
          <a:blip r:embed="rId3"/>
          <a:stretch>
            <a:fillRect/>
          </a:stretch>
        </p:blipFill>
        <p:spPr>
          <a:xfrm>
            <a:off x="8306289" y="481978"/>
            <a:ext cx="2997814" cy="2278094"/>
          </a:xfrm>
          <a:prstGeom prst="rect">
            <a:avLst/>
          </a:prstGeom>
          <a:solidFill>
            <a:srgbClr val="FFFFFF">
              <a:shade val="85000"/>
            </a:srgbClr>
          </a:solidFill>
          <a:ln w="190500" cap="rnd">
            <a:solidFill>
              <a:srgbClr val="FFFFFF"/>
            </a:solidFill>
          </a:ln>
          <a:effectLst>
            <a:outerShdw blurRad="50000" algn="tl" rotWithShape="0">
              <a:srgbClr val="000000">
                <a:alpha val="41000"/>
              </a:srgbClr>
            </a:outerShdw>
          </a:effectLst>
          <a:scene3d>
            <a:camera prst="orthographicFront"/>
            <a:lightRig rig="twoPt" dir="t">
              <a:rot lat="0" lon="0" rev="7800000"/>
            </a:lightRig>
          </a:scene3d>
          <a:sp3d contourW="6350">
            <a:bevelT w="50800" h="16510"/>
            <a:contourClr>
              <a:srgbClr val="C0C0C0"/>
            </a:contourClr>
          </a:sp3d>
        </p:spPr>
      </p:pic>
      <p:pic>
        <p:nvPicPr>
          <p:cNvPr id="3" name="Picture 2" descr="A person and a child picking zucchini">
            <a:extLst>
              <a:ext uri="{FF2B5EF4-FFF2-40B4-BE49-F238E27FC236}">
                <a16:creationId xmlns:a16="http://schemas.microsoft.com/office/drawing/2014/main" id="{15ADBF15-0F65-FC46-ECAA-2889CF2F6128}"/>
              </a:ext>
            </a:extLst>
          </p:cNvPr>
          <p:cNvPicPr>
            <a:picLocks noChangeAspect="1"/>
          </p:cNvPicPr>
          <p:nvPr/>
        </p:nvPicPr>
        <p:blipFill>
          <a:blip r:embed="rId4"/>
          <a:stretch>
            <a:fillRect/>
          </a:stretch>
        </p:blipFill>
        <p:spPr>
          <a:xfrm>
            <a:off x="8306287" y="3093921"/>
            <a:ext cx="2997815" cy="2278095"/>
          </a:xfrm>
          <a:prstGeom prst="rect">
            <a:avLst/>
          </a:prstGeom>
          <a:solidFill>
            <a:srgbClr val="FFFFFF">
              <a:shade val="85000"/>
            </a:srgbClr>
          </a:solidFill>
          <a:ln w="190500" cap="rnd">
            <a:solidFill>
              <a:srgbClr val="FFFFFF"/>
            </a:solidFill>
          </a:ln>
          <a:effectLst>
            <a:outerShdw blurRad="50000" algn="tl" rotWithShape="0">
              <a:srgbClr val="000000">
                <a:alpha val="41000"/>
              </a:srgbClr>
            </a:outerShdw>
          </a:effectLst>
          <a:scene3d>
            <a:camera prst="orthographicFront"/>
            <a:lightRig rig="twoPt" dir="t">
              <a:rot lat="0" lon="0" rev="7800000"/>
            </a:lightRig>
          </a:scene3d>
          <a:sp3d contourW="6350">
            <a:bevelT w="50800" h="16510"/>
            <a:contourClr>
              <a:srgbClr val="C0C0C0"/>
            </a:contourClr>
          </a:sp3d>
        </p:spPr>
      </p:pic>
    </p:spTree>
    <p:extLst>
      <p:ext uri="{BB962C8B-B14F-4D97-AF65-F5344CB8AC3E}">
        <p14:creationId xmlns:p14="http://schemas.microsoft.com/office/powerpoint/2010/main" val="4181088031"/>
      </p:ext>
    </p:extLst>
  </p:cSld>
  <p:clrMapOvr>
    <a:masterClrMapping/>
  </p:clrMapOvr>
  <p:transition advTm="85418"/>
  <p:extLst>
    <p:ext uri="{E180D4A7-C9FB-4DFB-919C-405C955672EB}">
      <p14:showEvtLst xmlns:p14="http://schemas.microsoft.com/office/powerpoint/2010/main">
        <p14:playEvt time="11" objId="5"/>
        <p14:stopEvt time="82193" objId="5"/>
      </p14:showEvtLst>
    </p:ext>
  </p:extLs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831F82A9-9772-DF38-4865-C43BEFFADA99}"/>
              </a:ext>
            </a:extLst>
          </p:cNvPr>
          <p:cNvSpPr txBox="1">
            <a:spLocks noGrp="1"/>
          </p:cNvSpPr>
          <p:nvPr>
            <p:ph type="title" idx="4294967295"/>
          </p:nvPr>
        </p:nvSpPr>
        <p:spPr>
          <a:xfrm>
            <a:off x="570263" y="578132"/>
            <a:ext cx="10515600" cy="424732"/>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2400" b="1" i="0" u="none" strike="noStrike" kern="1200" cap="none" spc="0" normalizeH="0" baseline="0" noProof="0" dirty="0">
                <a:ln>
                  <a:noFill/>
                </a:ln>
                <a:solidFill>
                  <a:srgbClr val="63666A"/>
                </a:solidFill>
                <a:effectLst/>
                <a:uLnTx/>
                <a:uFillTx/>
                <a:latin typeface="Roboto" panose="02000000000000000000" pitchFamily="2" charset="0"/>
                <a:ea typeface="Roboto" panose="02000000000000000000" pitchFamily="2" charset="0"/>
                <a:cs typeface="+mn-cs"/>
              </a:rPr>
              <a:t>PROJECTS, EVENTS AND ACTIVITIES</a:t>
            </a:r>
          </a:p>
        </p:txBody>
      </p:sp>
      <p:pic>
        <p:nvPicPr>
          <p:cNvPr id="5" name="Picture 4" descr="A group of people wearing green shirts">
            <a:extLst>
              <a:ext uri="{FF2B5EF4-FFF2-40B4-BE49-F238E27FC236}">
                <a16:creationId xmlns:a16="http://schemas.microsoft.com/office/drawing/2014/main" id="{E9D322E7-3D36-433B-E389-016369FC58C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06887" y="1317283"/>
            <a:ext cx="2858291" cy="1907909"/>
          </a:xfrm>
          <a:prstGeom prst="rect">
            <a:avLst/>
          </a:prstGeom>
          <a:solidFill>
            <a:srgbClr val="FFFFFF">
              <a:shade val="85000"/>
            </a:srgbClr>
          </a:solidFill>
          <a:ln w="190500" cap="rnd">
            <a:solidFill>
              <a:srgbClr val="FFFFFF"/>
            </a:solidFill>
          </a:ln>
          <a:effectLst>
            <a:outerShdw blurRad="50000" algn="tl" rotWithShape="0">
              <a:srgbClr val="000000">
                <a:alpha val="41000"/>
              </a:srgbClr>
            </a:outerShdw>
          </a:effectLst>
          <a:scene3d>
            <a:camera prst="orthographicFront"/>
            <a:lightRig rig="twoPt" dir="t">
              <a:rot lat="0" lon="0" rev="7800000"/>
            </a:lightRig>
          </a:scene3d>
          <a:sp3d contourW="6350">
            <a:bevelT w="50800" h="16510"/>
            <a:contourClr>
              <a:srgbClr val="C0C0C0"/>
            </a:contourClr>
          </a:sp3d>
        </p:spPr>
      </p:pic>
      <p:pic>
        <p:nvPicPr>
          <p:cNvPr id="6" name="Picture 5" descr="A group of people looking at a model airplane">
            <a:extLst>
              <a:ext uri="{FF2B5EF4-FFF2-40B4-BE49-F238E27FC236}">
                <a16:creationId xmlns:a16="http://schemas.microsoft.com/office/drawing/2014/main" id="{712520A6-A180-6AD8-6176-0ECFF1DABD96}"/>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06886" y="3579238"/>
            <a:ext cx="2858291" cy="1907909"/>
          </a:xfrm>
          <a:prstGeom prst="rect">
            <a:avLst/>
          </a:prstGeom>
          <a:solidFill>
            <a:srgbClr val="FFFFFF">
              <a:shade val="85000"/>
            </a:srgbClr>
          </a:solidFill>
          <a:ln w="190500" cap="rnd">
            <a:solidFill>
              <a:srgbClr val="FFFFFF"/>
            </a:solidFill>
          </a:ln>
          <a:effectLst>
            <a:outerShdw blurRad="50000" algn="tl" rotWithShape="0">
              <a:srgbClr val="000000">
                <a:alpha val="41000"/>
              </a:srgbClr>
            </a:outerShdw>
          </a:effectLst>
          <a:scene3d>
            <a:camera prst="orthographicFront"/>
            <a:lightRig rig="twoPt" dir="t">
              <a:rot lat="0" lon="0" rev="7800000"/>
            </a:lightRig>
          </a:scene3d>
          <a:sp3d contourW="6350">
            <a:bevelT w="50800" h="16510"/>
            <a:contourClr>
              <a:srgbClr val="C0C0C0"/>
            </a:contourClr>
          </a:sp3d>
        </p:spPr>
      </p:pic>
      <p:sp>
        <p:nvSpPr>
          <p:cNvPr id="7" name="Content Placeholder 1">
            <a:extLst>
              <a:ext uri="{FF2B5EF4-FFF2-40B4-BE49-F238E27FC236}">
                <a16:creationId xmlns:a16="http://schemas.microsoft.com/office/drawing/2014/main" id="{9A996D41-9742-7ADF-447B-847D0254CF45}"/>
              </a:ext>
            </a:extLst>
          </p:cNvPr>
          <p:cNvSpPr txBox="1">
            <a:spLocks/>
          </p:cNvSpPr>
          <p:nvPr/>
        </p:nvSpPr>
        <p:spPr>
          <a:xfrm>
            <a:off x="4250311" y="1733890"/>
            <a:ext cx="7034802" cy="3645613"/>
          </a:xfrm>
          <a:prstGeom prst="rect">
            <a:avLst/>
          </a:prstGeom>
        </p:spPr>
        <p:txBody>
          <a:bodyPr wrap="square" anchor="b">
            <a:spAutoFit/>
          </a:bodyPr>
          <a:lstStyle>
            <a:lvl1pPr marL="0" indent="0" algn="l" defTabSz="914400" rtl="0" eaLnBrk="1" latinLnBrk="0" hangingPunct="1">
              <a:lnSpc>
                <a:spcPct val="90000"/>
              </a:lnSpc>
              <a:spcBef>
                <a:spcPts val="1000"/>
              </a:spcBef>
              <a:buFont typeface="Arial" panose="020B0604020202020204" pitchFamily="34" charset="0"/>
              <a:buNone/>
              <a:defRPr sz="2400" b="1" kern="1200">
                <a:solidFill>
                  <a:srgbClr val="63666A"/>
                </a:solidFill>
                <a:latin typeface="Roboto" panose="02000000000000000000" pitchFamily="2" charset="0"/>
                <a:ea typeface="Roboto" panose="02000000000000000000" pitchFamily="2" charset="0"/>
                <a:cs typeface="+mn-cs"/>
              </a:defRPr>
            </a:lvl1pPr>
            <a:lvl2pPr marL="457200" indent="0" algn="l" defTabSz="914400" rtl="0" eaLnBrk="1" latinLnBrk="0" hangingPunct="1">
              <a:lnSpc>
                <a:spcPct val="90000"/>
              </a:lnSpc>
              <a:spcBef>
                <a:spcPts val="500"/>
              </a:spcBef>
              <a:buFont typeface="Arial" panose="020B0604020202020204" pitchFamily="34" charset="0"/>
              <a:buNone/>
              <a:defRPr sz="2000" b="1" kern="1200">
                <a:solidFill>
                  <a:schemeClr val="tx1"/>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800" b="1" kern="1200">
                <a:solidFill>
                  <a:schemeClr val="tx1"/>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9pPr>
          </a:lstStyle>
          <a:p>
            <a:r>
              <a:rPr lang="en-US" dirty="0">
                <a:solidFill>
                  <a:schemeClr val="tx1"/>
                </a:solidFill>
                <a:cs typeface="Roboto" panose="02000000000000000000" pitchFamily="2" charset="0"/>
              </a:rPr>
              <a:t>Different Experiences—Different Purposes</a:t>
            </a:r>
          </a:p>
          <a:p>
            <a:pPr marL="463550" lvl="1" indent="-238125">
              <a:buFont typeface="Arial" panose="020B0604020202020204" pitchFamily="34" charset="0"/>
              <a:buChar char="•"/>
            </a:pPr>
            <a:r>
              <a:rPr lang="en-US" sz="2400" dirty="0">
                <a:latin typeface="Roboto" panose="02000000000000000000" pitchFamily="2" charset="0"/>
                <a:ea typeface="Roboto" panose="02000000000000000000" pitchFamily="2" charset="0"/>
                <a:cs typeface="Roboto" panose="02000000000000000000" pitchFamily="2" charset="0"/>
              </a:rPr>
              <a:t>Project Work</a:t>
            </a:r>
            <a:br>
              <a:rPr lang="en-US" sz="2400" b="0" dirty="0">
                <a:latin typeface="Roboto" panose="02000000000000000000" pitchFamily="2" charset="0"/>
                <a:ea typeface="Roboto" panose="02000000000000000000" pitchFamily="2" charset="0"/>
                <a:cs typeface="Roboto" panose="02000000000000000000" pitchFamily="2" charset="0"/>
              </a:rPr>
            </a:br>
            <a:r>
              <a:rPr lang="en-US" sz="2400" b="0" dirty="0">
                <a:latin typeface="Roboto" panose="02000000000000000000" pitchFamily="2" charset="0"/>
                <a:ea typeface="Roboto" panose="02000000000000000000" pitchFamily="2" charset="0"/>
                <a:cs typeface="Roboto" panose="02000000000000000000" pitchFamily="2" charset="0"/>
              </a:rPr>
              <a:t>Builds knowledge, skills, and life skills over time.</a:t>
            </a:r>
          </a:p>
          <a:p>
            <a:pPr marL="463550" lvl="1" indent="-238125">
              <a:buFont typeface="Arial" panose="020B0604020202020204" pitchFamily="34" charset="0"/>
              <a:buChar char="•"/>
            </a:pPr>
            <a:r>
              <a:rPr lang="en-US" sz="2400" dirty="0">
                <a:latin typeface="Roboto" panose="02000000000000000000" pitchFamily="2" charset="0"/>
                <a:ea typeface="Roboto" panose="02000000000000000000" pitchFamily="2" charset="0"/>
                <a:cs typeface="Roboto" panose="02000000000000000000" pitchFamily="2" charset="0"/>
              </a:rPr>
              <a:t>Events</a:t>
            </a:r>
            <a:br>
              <a:rPr lang="en-US" sz="2400" b="0" dirty="0">
                <a:latin typeface="Roboto" panose="02000000000000000000" pitchFamily="2" charset="0"/>
                <a:ea typeface="Roboto" panose="02000000000000000000" pitchFamily="2" charset="0"/>
                <a:cs typeface="Roboto" panose="02000000000000000000" pitchFamily="2" charset="0"/>
              </a:rPr>
            </a:br>
            <a:r>
              <a:rPr lang="en-US" sz="2400" b="0" dirty="0">
                <a:latin typeface="Roboto" panose="02000000000000000000" pitchFamily="2" charset="0"/>
                <a:ea typeface="Roboto" panose="02000000000000000000" pitchFamily="2" charset="0"/>
                <a:cs typeface="Roboto" panose="02000000000000000000" pitchFamily="2" charset="0"/>
              </a:rPr>
              <a:t>Provide education, evaluation, and recognition.</a:t>
            </a:r>
          </a:p>
          <a:p>
            <a:pPr marL="463550" lvl="1" indent="-238125">
              <a:buFont typeface="Arial" panose="020B0604020202020204" pitchFamily="34" charset="0"/>
              <a:buChar char="•"/>
            </a:pPr>
            <a:r>
              <a:rPr lang="en-US" sz="2400" dirty="0">
                <a:latin typeface="Roboto" panose="02000000000000000000" pitchFamily="2" charset="0"/>
                <a:ea typeface="Roboto" panose="02000000000000000000" pitchFamily="2" charset="0"/>
                <a:cs typeface="Roboto" panose="02000000000000000000" pitchFamily="2" charset="0"/>
              </a:rPr>
              <a:t>Activities</a:t>
            </a:r>
            <a:br>
              <a:rPr lang="en-US" sz="2400" b="0" dirty="0">
                <a:latin typeface="Roboto" panose="02000000000000000000" pitchFamily="2" charset="0"/>
                <a:ea typeface="Roboto" panose="02000000000000000000" pitchFamily="2" charset="0"/>
                <a:cs typeface="Roboto" panose="02000000000000000000" pitchFamily="2" charset="0"/>
              </a:rPr>
            </a:br>
            <a:r>
              <a:rPr lang="en-US" sz="2400" b="0" dirty="0">
                <a:latin typeface="Roboto" panose="02000000000000000000" pitchFamily="2" charset="0"/>
                <a:ea typeface="Roboto" panose="02000000000000000000" pitchFamily="2" charset="0"/>
                <a:cs typeface="Roboto" panose="02000000000000000000" pitchFamily="2" charset="0"/>
              </a:rPr>
              <a:t>Provide education, participation, and fellowship.</a:t>
            </a:r>
          </a:p>
          <a:p>
            <a:pPr>
              <a:lnSpc>
                <a:spcPct val="100000"/>
              </a:lnSpc>
              <a:spcBef>
                <a:spcPts val="0"/>
              </a:spcBef>
              <a:spcAft>
                <a:spcPts val="1200"/>
              </a:spcAft>
              <a:buClr>
                <a:schemeClr val="accent2"/>
              </a:buClr>
              <a:defRPr/>
            </a:pPr>
            <a:endParaRPr lang="en-US" dirty="0"/>
          </a:p>
        </p:txBody>
      </p:sp>
    </p:spTree>
    <p:extLst>
      <p:ext uri="{BB962C8B-B14F-4D97-AF65-F5344CB8AC3E}">
        <p14:creationId xmlns:p14="http://schemas.microsoft.com/office/powerpoint/2010/main" val="2953599650"/>
      </p:ext>
    </p:extLst>
  </p:cSld>
  <p:clrMapOvr>
    <a:masterClrMapping/>
  </p:clrMapOvr>
  <mc:AlternateContent xmlns:mc="http://schemas.openxmlformats.org/markup-compatibility/2006" xmlns:p14="http://schemas.microsoft.com/office/powerpoint/2010/main">
    <mc:Choice Requires="p14">
      <p:transition spd="slow" p14:dur="2000" advTm="71097"/>
    </mc:Choice>
    <mc:Fallback xmlns="">
      <p:transition spd="slow" advTm="71097"/>
    </mc:Fallback>
  </mc:AlternateContent>
  <p:extLst>
    <p:ext uri="{E180D4A7-C9FB-4DFB-919C-405C955672EB}">
      <p14:showEvtLst xmlns:p14="http://schemas.microsoft.com/office/powerpoint/2010/main">
        <p14:playEvt time="35" objId="8"/>
        <p14:stopEvt time="69086" objId="8"/>
      </p14:showEvtLst>
    </p:ext>
  </p:extLs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4BEF01-430E-4AC3-85A5-20BDE8481946}"/>
              </a:ext>
            </a:extLst>
          </p:cNvPr>
          <p:cNvSpPr>
            <a:spLocks noGrp="1"/>
          </p:cNvSpPr>
          <p:nvPr>
            <p:ph type="title"/>
          </p:nvPr>
        </p:nvSpPr>
        <p:spPr>
          <a:xfrm>
            <a:off x="527556" y="-186178"/>
            <a:ext cx="3517567" cy="2085606"/>
          </a:xfrm>
        </p:spPr>
        <p:txBody>
          <a:bodyPr>
            <a:normAutofit/>
          </a:bodyPr>
          <a:lstStyle/>
          <a:p>
            <a:r>
              <a:rPr lang="en-US" sz="4400" b="1" dirty="0"/>
              <a:t>4-H Life Skills Model</a:t>
            </a:r>
          </a:p>
        </p:txBody>
      </p:sp>
      <p:sp>
        <p:nvSpPr>
          <p:cNvPr id="3" name="Content Placeholder 2">
            <a:extLst>
              <a:ext uri="{FF2B5EF4-FFF2-40B4-BE49-F238E27FC236}">
                <a16:creationId xmlns:a16="http://schemas.microsoft.com/office/drawing/2014/main" id="{B80919AC-CBB5-49DB-A162-FDE42A642014}"/>
              </a:ext>
            </a:extLst>
          </p:cNvPr>
          <p:cNvSpPr>
            <a:spLocks noGrp="1"/>
          </p:cNvSpPr>
          <p:nvPr>
            <p:ph idx="1"/>
          </p:nvPr>
        </p:nvSpPr>
        <p:spPr>
          <a:xfrm>
            <a:off x="5161935" y="420624"/>
            <a:ext cx="6502509" cy="6144767"/>
          </a:xfrm>
        </p:spPr>
        <p:txBody>
          <a:bodyPr>
            <a:normAutofit/>
          </a:bodyPr>
          <a:lstStyle/>
          <a:p>
            <a:pPr>
              <a:lnSpc>
                <a:spcPct val="100000"/>
              </a:lnSpc>
              <a:spcBef>
                <a:spcPts val="0"/>
              </a:spcBef>
              <a:spcAft>
                <a:spcPts val="300"/>
              </a:spcAft>
            </a:pPr>
            <a:r>
              <a:rPr lang="en-US" sz="2400" b="1" dirty="0">
                <a:solidFill>
                  <a:schemeClr val="tx1"/>
                </a:solidFill>
                <a:latin typeface="Roboto" panose="02000000000000000000" pitchFamily="2" charset="0"/>
                <a:ea typeface="Roboto" panose="02000000000000000000" pitchFamily="2" charset="0"/>
                <a:cs typeface="Roboto" panose="02000000000000000000" pitchFamily="2" charset="0"/>
              </a:rPr>
              <a:t>Head — Thinking and Managing</a:t>
            </a:r>
            <a:endParaRPr lang="en-US" sz="2400" dirty="0">
              <a:solidFill>
                <a:schemeClr val="tx1"/>
              </a:solidFill>
              <a:latin typeface="Roboto" panose="02000000000000000000" pitchFamily="2" charset="0"/>
              <a:ea typeface="Roboto" panose="02000000000000000000" pitchFamily="2" charset="0"/>
              <a:cs typeface="Roboto" panose="02000000000000000000" pitchFamily="2" charset="0"/>
            </a:endParaRPr>
          </a:p>
          <a:p>
            <a:pPr marL="583121" lvl="1" indent="-290513">
              <a:spcBef>
                <a:spcPts val="0"/>
              </a:spcBef>
              <a:spcAft>
                <a:spcPts val="300"/>
              </a:spcAft>
              <a:buFont typeface="Wingdings" panose="05000000000000000000" pitchFamily="2" charset="2"/>
              <a:buChar char="§"/>
            </a:pPr>
            <a:r>
              <a:rPr lang="en-US" sz="2200" dirty="0">
                <a:solidFill>
                  <a:schemeClr val="tx1"/>
                </a:solidFill>
                <a:latin typeface="Roboto" panose="02000000000000000000" pitchFamily="2" charset="0"/>
                <a:ea typeface="Roboto" panose="02000000000000000000" pitchFamily="2" charset="0"/>
                <a:cs typeface="Roboto" panose="02000000000000000000" pitchFamily="2" charset="0"/>
              </a:rPr>
              <a:t>Goal setting </a:t>
            </a:r>
          </a:p>
          <a:p>
            <a:pPr marL="583121" lvl="1" indent="-290513">
              <a:spcBef>
                <a:spcPts val="0"/>
              </a:spcBef>
              <a:spcAft>
                <a:spcPts val="300"/>
              </a:spcAft>
              <a:buFont typeface="Wingdings" panose="05000000000000000000" pitchFamily="2" charset="2"/>
              <a:buChar char="§"/>
            </a:pPr>
            <a:r>
              <a:rPr lang="en-US" sz="2200" dirty="0">
                <a:solidFill>
                  <a:schemeClr val="tx1"/>
                </a:solidFill>
                <a:latin typeface="Roboto" panose="02000000000000000000" pitchFamily="2" charset="0"/>
                <a:ea typeface="Roboto" panose="02000000000000000000" pitchFamily="2" charset="0"/>
                <a:cs typeface="Roboto" panose="02000000000000000000" pitchFamily="2" charset="0"/>
              </a:rPr>
              <a:t>Learning to learn </a:t>
            </a:r>
          </a:p>
          <a:p>
            <a:pPr>
              <a:lnSpc>
                <a:spcPct val="100000"/>
              </a:lnSpc>
              <a:spcBef>
                <a:spcPts val="0"/>
              </a:spcBef>
              <a:spcAft>
                <a:spcPts val="300"/>
              </a:spcAft>
            </a:pPr>
            <a:r>
              <a:rPr lang="en-US" sz="2400" b="1" dirty="0">
                <a:solidFill>
                  <a:schemeClr val="tx1"/>
                </a:solidFill>
                <a:latin typeface="Roboto" panose="02000000000000000000" pitchFamily="2" charset="0"/>
                <a:ea typeface="Roboto" panose="02000000000000000000" pitchFamily="2" charset="0"/>
                <a:cs typeface="Roboto" panose="02000000000000000000" pitchFamily="2" charset="0"/>
              </a:rPr>
              <a:t>Heart — Relating and Caring</a:t>
            </a:r>
            <a:endParaRPr lang="en-US" sz="2400" dirty="0">
              <a:solidFill>
                <a:schemeClr val="tx1"/>
              </a:solidFill>
              <a:latin typeface="Roboto" panose="02000000000000000000" pitchFamily="2" charset="0"/>
              <a:ea typeface="Roboto" panose="02000000000000000000" pitchFamily="2" charset="0"/>
              <a:cs typeface="Roboto" panose="02000000000000000000" pitchFamily="2" charset="0"/>
            </a:endParaRPr>
          </a:p>
          <a:p>
            <a:pPr marL="527558" lvl="1" indent="-234950">
              <a:spcBef>
                <a:spcPts val="0"/>
              </a:spcBef>
              <a:spcAft>
                <a:spcPts val="300"/>
              </a:spcAft>
              <a:buFont typeface="Wingdings" panose="05000000000000000000" pitchFamily="2" charset="2"/>
              <a:buChar char="§"/>
            </a:pPr>
            <a:r>
              <a:rPr lang="en-US" sz="2200" dirty="0">
                <a:solidFill>
                  <a:schemeClr val="tx1"/>
                </a:solidFill>
                <a:latin typeface="Roboto" panose="02000000000000000000" pitchFamily="2" charset="0"/>
                <a:ea typeface="Roboto" panose="02000000000000000000" pitchFamily="2" charset="0"/>
                <a:cs typeface="Roboto" panose="02000000000000000000" pitchFamily="2" charset="0"/>
              </a:rPr>
              <a:t>Cooperation </a:t>
            </a:r>
          </a:p>
          <a:p>
            <a:pPr marL="527558" lvl="1" indent="-234950">
              <a:spcBef>
                <a:spcPts val="0"/>
              </a:spcBef>
              <a:spcAft>
                <a:spcPts val="300"/>
              </a:spcAft>
              <a:buFont typeface="Wingdings" panose="05000000000000000000" pitchFamily="2" charset="2"/>
              <a:buChar char="§"/>
            </a:pPr>
            <a:r>
              <a:rPr lang="en-US" sz="2200" dirty="0">
                <a:solidFill>
                  <a:schemeClr val="tx1"/>
                </a:solidFill>
                <a:latin typeface="Roboto" panose="02000000000000000000" pitchFamily="2" charset="0"/>
                <a:ea typeface="Roboto" panose="02000000000000000000" pitchFamily="2" charset="0"/>
                <a:cs typeface="Roboto" panose="02000000000000000000" pitchFamily="2" charset="0"/>
              </a:rPr>
              <a:t>Social skills </a:t>
            </a:r>
          </a:p>
          <a:p>
            <a:pPr>
              <a:lnSpc>
                <a:spcPct val="100000"/>
              </a:lnSpc>
              <a:spcBef>
                <a:spcPts val="0"/>
              </a:spcBef>
              <a:spcAft>
                <a:spcPts val="300"/>
              </a:spcAft>
            </a:pPr>
            <a:r>
              <a:rPr lang="en-US" sz="2400" b="1" dirty="0">
                <a:solidFill>
                  <a:schemeClr val="tx1"/>
                </a:solidFill>
                <a:latin typeface="Roboto" panose="02000000000000000000" pitchFamily="2" charset="0"/>
                <a:ea typeface="Roboto" panose="02000000000000000000" pitchFamily="2" charset="0"/>
                <a:cs typeface="Roboto" panose="02000000000000000000" pitchFamily="2" charset="0"/>
              </a:rPr>
              <a:t>Hands — Giving and Working</a:t>
            </a:r>
          </a:p>
          <a:p>
            <a:pPr marL="520700" lvl="1" indent="-228600">
              <a:spcBef>
                <a:spcPts val="0"/>
              </a:spcBef>
              <a:spcAft>
                <a:spcPts val="300"/>
              </a:spcAft>
              <a:buFont typeface="Wingdings" panose="05000000000000000000" pitchFamily="2" charset="2"/>
              <a:buChar char="§"/>
            </a:pPr>
            <a:r>
              <a:rPr lang="en-US" sz="2200" dirty="0">
                <a:solidFill>
                  <a:schemeClr val="tx1"/>
                </a:solidFill>
                <a:latin typeface="Roboto" panose="02000000000000000000" pitchFamily="2" charset="0"/>
                <a:ea typeface="Roboto" panose="02000000000000000000" pitchFamily="2" charset="0"/>
                <a:cs typeface="Roboto" panose="02000000000000000000" pitchFamily="2" charset="0"/>
              </a:rPr>
              <a:t>Contributions to group efforts</a:t>
            </a:r>
            <a:r>
              <a:rPr lang="en-US" sz="2000" dirty="0">
                <a:solidFill>
                  <a:schemeClr val="tx1"/>
                </a:solidFill>
                <a:latin typeface="Roboto" panose="02000000000000000000" pitchFamily="2" charset="0"/>
                <a:ea typeface="Roboto" panose="02000000000000000000" pitchFamily="2" charset="0"/>
                <a:cs typeface="Roboto" panose="02000000000000000000" pitchFamily="2" charset="0"/>
              </a:rPr>
              <a:t> </a:t>
            </a:r>
          </a:p>
          <a:p>
            <a:pPr marL="527558" lvl="1" indent="-234950">
              <a:spcBef>
                <a:spcPts val="0"/>
              </a:spcBef>
              <a:spcAft>
                <a:spcPts val="300"/>
              </a:spcAft>
              <a:buFont typeface="Wingdings" panose="05000000000000000000" pitchFamily="2" charset="2"/>
              <a:buChar char="§"/>
            </a:pPr>
            <a:r>
              <a:rPr lang="en-US" sz="2200" dirty="0">
                <a:solidFill>
                  <a:schemeClr val="tx1"/>
                </a:solidFill>
                <a:latin typeface="Roboto" panose="02000000000000000000" pitchFamily="2" charset="0"/>
                <a:ea typeface="Roboto" panose="02000000000000000000" pitchFamily="2" charset="0"/>
                <a:cs typeface="Roboto" panose="02000000000000000000" pitchFamily="2" charset="0"/>
              </a:rPr>
              <a:t>Self-motivation </a:t>
            </a:r>
          </a:p>
          <a:p>
            <a:pPr>
              <a:lnSpc>
                <a:spcPct val="100000"/>
              </a:lnSpc>
              <a:spcBef>
                <a:spcPts val="0"/>
              </a:spcBef>
              <a:spcAft>
                <a:spcPts val="300"/>
              </a:spcAft>
            </a:pPr>
            <a:r>
              <a:rPr lang="en-US" sz="2400" b="1" dirty="0">
                <a:solidFill>
                  <a:schemeClr val="tx1"/>
                </a:solidFill>
                <a:latin typeface="Roboto" panose="02000000000000000000" pitchFamily="2" charset="0"/>
                <a:ea typeface="Roboto" panose="02000000000000000000" pitchFamily="2" charset="0"/>
                <a:cs typeface="Roboto" panose="02000000000000000000" pitchFamily="2" charset="0"/>
              </a:rPr>
              <a:t>Health — Living and Being</a:t>
            </a:r>
            <a:endParaRPr lang="en-US" sz="2400" dirty="0">
              <a:solidFill>
                <a:schemeClr val="tx1"/>
              </a:solidFill>
              <a:latin typeface="Roboto" panose="02000000000000000000" pitchFamily="2" charset="0"/>
              <a:ea typeface="Roboto" panose="02000000000000000000" pitchFamily="2" charset="0"/>
              <a:cs typeface="Roboto" panose="02000000000000000000" pitchFamily="2" charset="0"/>
            </a:endParaRPr>
          </a:p>
          <a:p>
            <a:pPr marL="527558" lvl="1" indent="-234950">
              <a:spcBef>
                <a:spcPts val="0"/>
              </a:spcBef>
              <a:spcAft>
                <a:spcPts val="300"/>
              </a:spcAft>
              <a:buFont typeface="Wingdings" panose="05000000000000000000" pitchFamily="2" charset="2"/>
              <a:buChar char="§"/>
            </a:pPr>
            <a:r>
              <a:rPr lang="en-US" sz="2200" dirty="0">
                <a:solidFill>
                  <a:schemeClr val="tx1"/>
                </a:solidFill>
                <a:latin typeface="Roboto" panose="02000000000000000000" pitchFamily="2" charset="0"/>
                <a:ea typeface="Roboto" panose="02000000000000000000" pitchFamily="2" charset="0"/>
                <a:cs typeface="Roboto" panose="02000000000000000000" pitchFamily="2" charset="0"/>
              </a:rPr>
              <a:t>Self-esteem </a:t>
            </a:r>
          </a:p>
          <a:p>
            <a:pPr marL="527558" lvl="1" indent="-234950">
              <a:spcBef>
                <a:spcPts val="0"/>
              </a:spcBef>
              <a:spcAft>
                <a:spcPts val="300"/>
              </a:spcAft>
              <a:buFont typeface="Wingdings" panose="05000000000000000000" pitchFamily="2" charset="2"/>
              <a:buChar char="§"/>
            </a:pPr>
            <a:r>
              <a:rPr lang="en-US" sz="2200" dirty="0">
                <a:solidFill>
                  <a:schemeClr val="tx1"/>
                </a:solidFill>
                <a:latin typeface="Roboto" panose="02000000000000000000" pitchFamily="2" charset="0"/>
                <a:ea typeface="Roboto" panose="02000000000000000000" pitchFamily="2" charset="0"/>
                <a:cs typeface="Roboto" panose="02000000000000000000" pitchFamily="2" charset="0"/>
              </a:rPr>
              <a:t>Self-responsibility </a:t>
            </a:r>
          </a:p>
          <a:p>
            <a:pPr>
              <a:lnSpc>
                <a:spcPct val="100000"/>
              </a:lnSpc>
              <a:spcBef>
                <a:spcPts val="0"/>
              </a:spcBef>
              <a:spcAft>
                <a:spcPts val="300"/>
              </a:spcAft>
            </a:pPr>
            <a:endParaRPr lang="en-US" sz="2400" i="1" dirty="0">
              <a:solidFill>
                <a:schemeClr val="tx1"/>
              </a:solidFill>
              <a:latin typeface="Roboto" panose="02000000000000000000" pitchFamily="2" charset="0"/>
              <a:ea typeface="Roboto" panose="02000000000000000000" pitchFamily="2" charset="0"/>
              <a:cs typeface="Roboto" panose="02000000000000000000" pitchFamily="2" charset="0"/>
            </a:endParaRPr>
          </a:p>
          <a:p>
            <a:pPr>
              <a:lnSpc>
                <a:spcPct val="100000"/>
              </a:lnSpc>
              <a:spcBef>
                <a:spcPts val="0"/>
              </a:spcBef>
              <a:spcAft>
                <a:spcPts val="300"/>
              </a:spcAft>
            </a:pPr>
            <a:r>
              <a:rPr lang="en-US" sz="2400" i="1" dirty="0">
                <a:solidFill>
                  <a:schemeClr val="tx1"/>
                </a:solidFill>
                <a:latin typeface="Roboto" panose="02000000000000000000" pitchFamily="2" charset="0"/>
                <a:ea typeface="Roboto" panose="02000000000000000000" pitchFamily="2" charset="0"/>
                <a:cs typeface="Roboto" panose="02000000000000000000" pitchFamily="2" charset="0"/>
              </a:rPr>
              <a:t>Help Sheet: 4H.VOL.135 Life Skills Definitions</a:t>
            </a:r>
            <a:endParaRPr lang="en-US" sz="1600" dirty="0">
              <a:solidFill>
                <a:schemeClr val="tx1"/>
              </a:solidFill>
              <a:latin typeface="Roboto" panose="02000000000000000000" pitchFamily="2" charset="0"/>
              <a:ea typeface="Roboto" panose="02000000000000000000" pitchFamily="2" charset="0"/>
              <a:cs typeface="Roboto" panose="02000000000000000000" pitchFamily="2" charset="0"/>
            </a:endParaRPr>
          </a:p>
        </p:txBody>
      </p:sp>
      <p:pic>
        <p:nvPicPr>
          <p:cNvPr id="24" name="Picture 17">
            <a:extLst>
              <a:ext uri="{FF2B5EF4-FFF2-40B4-BE49-F238E27FC236}">
                <a16:creationId xmlns:a16="http://schemas.microsoft.com/office/drawing/2014/main" id="{30D8C725-5AC2-4BBE-9FFD-0B51BDB02F22}"/>
              </a:ext>
              <a:ext uri="{C183D7F6-B498-43B3-948B-1728B52AA6E4}">
                <adec:decorative xmlns:adec="http://schemas.microsoft.com/office/drawing/2017/decorative" val="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11704" y="1899429"/>
            <a:ext cx="4221123" cy="4501372"/>
          </a:xfrm>
          <a:prstGeom prst="ellipse">
            <a:avLst/>
          </a:prstGeom>
          <a:ln w="190500" cap="rnd">
            <a:noFill/>
            <a:prstDash val="solid"/>
          </a:ln>
          <a:effectLst>
            <a:outerShdw blurRad="127000" algn="bl" rotWithShape="0">
              <a:srgbClr val="000000"/>
            </a:outerShdw>
          </a:effectLst>
          <a:scene3d>
            <a:camera prst="perspectiveFront" fov="5400000"/>
            <a:lightRig rig="threePt" dir="t">
              <a:rot lat="0" lon="0" rev="19200000"/>
            </a:lightRig>
          </a:scene3d>
          <a:sp3d extrusionH="25400">
            <a:bevelT w="304800" h="152400" prst="hardEdge"/>
            <a:extrusionClr>
              <a:srgbClr val="000000"/>
            </a:extrusionClr>
          </a:sp3d>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95796565"/>
      </p:ext>
    </p:extLst>
  </p:cSld>
  <p:clrMapOvr>
    <a:masterClrMapping/>
  </p:clrMapOvr>
  <mc:AlternateContent xmlns:mc="http://schemas.openxmlformats.org/markup-compatibility/2006" xmlns:p14="http://schemas.microsoft.com/office/powerpoint/2010/main">
    <mc:Choice Requires="p14">
      <p:transition spd="slow" p14:dur="2000" advTm="78257"/>
    </mc:Choice>
    <mc:Fallback xmlns="">
      <p:transition spd="slow" advTm="78257"/>
    </mc:Fallback>
  </mc:AlternateContent>
  <p:extLst>
    <p:ext uri="{E180D4A7-C9FB-4DFB-919C-405C955672EB}">
      <p14:showEvtLst xmlns:p14="http://schemas.microsoft.com/office/powerpoint/2010/main">
        <p14:playEvt time="41" objId="4"/>
        <p14:stopEvt time="75523" objId="4"/>
      </p14:showEvtLst>
    </p:ext>
  </p:extLs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4BEF01-430E-4AC3-85A5-20BDE8481946}"/>
              </a:ext>
            </a:extLst>
          </p:cNvPr>
          <p:cNvSpPr>
            <a:spLocks noGrp="1"/>
          </p:cNvSpPr>
          <p:nvPr>
            <p:ph type="title"/>
          </p:nvPr>
        </p:nvSpPr>
        <p:spPr>
          <a:xfrm>
            <a:off x="460418" y="167993"/>
            <a:ext cx="3912241" cy="1543715"/>
          </a:xfrm>
        </p:spPr>
        <p:txBody>
          <a:bodyPr>
            <a:normAutofit/>
          </a:bodyPr>
          <a:lstStyle/>
          <a:p>
            <a:r>
              <a:rPr lang="en-US" sz="4400" b="1" dirty="0"/>
              <a:t>4-H Recognition Model</a:t>
            </a:r>
          </a:p>
        </p:txBody>
      </p:sp>
      <p:pic>
        <p:nvPicPr>
          <p:cNvPr id="31" name="Picture 30" descr="A green four leaf clover, words in clover leaf, participation, progress toward self-set goals peer competition, cooperation, standards of excellence">
            <a:extLst>
              <a:ext uri="{FF2B5EF4-FFF2-40B4-BE49-F238E27FC236}">
                <a16:creationId xmlns:a16="http://schemas.microsoft.com/office/drawing/2014/main" id="{AF83A4C1-7433-444D-A882-2DF75213F173}"/>
              </a:ext>
            </a:extLst>
          </p:cNvPr>
          <p:cNvPicPr>
            <a:picLocks noChangeAspect="1"/>
          </p:cNvPicPr>
          <p:nvPr/>
        </p:nvPicPr>
        <p:blipFill>
          <a:blip r:embed="rId3">
            <a:clrChange>
              <a:clrFrom>
                <a:srgbClr val="FFFFFF"/>
              </a:clrFrom>
              <a:clrTo>
                <a:srgbClr val="FFFFFF">
                  <a:alpha val="0"/>
                </a:srgbClr>
              </a:clrTo>
            </a:clrChange>
          </a:blip>
          <a:stretch>
            <a:fillRect/>
          </a:stretch>
        </p:blipFill>
        <p:spPr>
          <a:xfrm>
            <a:off x="390459" y="1933374"/>
            <a:ext cx="3982200" cy="4242816"/>
          </a:xfrm>
          <a:prstGeom prst="rect">
            <a:avLst/>
          </a:prstGeom>
        </p:spPr>
      </p:pic>
      <p:sp>
        <p:nvSpPr>
          <p:cNvPr id="5" name="Rectangle 4">
            <a:extLst>
              <a:ext uri="{FF2B5EF4-FFF2-40B4-BE49-F238E27FC236}">
                <a16:creationId xmlns:a16="http://schemas.microsoft.com/office/drawing/2014/main" id="{0276B3AD-D66C-1B9A-8E18-F83A847AA8D0}"/>
              </a:ext>
            </a:extLst>
          </p:cNvPr>
          <p:cNvSpPr/>
          <p:nvPr/>
        </p:nvSpPr>
        <p:spPr>
          <a:xfrm>
            <a:off x="346719" y="6191870"/>
            <a:ext cx="4173794" cy="369332"/>
          </a:xfrm>
          <a:prstGeom prst="rect">
            <a:avLst/>
          </a:prstGeom>
        </p:spPr>
        <p:txBody>
          <a:bodyPr wrap="square">
            <a:spAutoFit/>
          </a:bodyPr>
          <a:lstStyle/>
          <a:p>
            <a:pPr marL="121032" indent="-121032">
              <a:defRPr/>
            </a:pPr>
            <a:r>
              <a:rPr lang="en-US" dirty="0">
                <a:solidFill>
                  <a:schemeClr val="bg1"/>
                </a:solidFill>
                <a:latin typeface="Arial Narrow" pitchFamily="34" charset="0"/>
              </a:rPr>
              <a:t>Help Sheet: </a:t>
            </a:r>
            <a:r>
              <a:rPr lang="en-US" b="1" dirty="0">
                <a:solidFill>
                  <a:schemeClr val="bg1"/>
                </a:solidFill>
                <a:latin typeface="Arial Narrow" pitchFamily="34" charset="0"/>
              </a:rPr>
              <a:t>4H.VOL.105 Recognition Model</a:t>
            </a:r>
          </a:p>
        </p:txBody>
      </p:sp>
      <p:sp>
        <p:nvSpPr>
          <p:cNvPr id="3" name="Content Placeholder 2">
            <a:extLst>
              <a:ext uri="{FF2B5EF4-FFF2-40B4-BE49-F238E27FC236}">
                <a16:creationId xmlns:a16="http://schemas.microsoft.com/office/drawing/2014/main" id="{B80919AC-CBB5-49DB-A162-FDE42A642014}"/>
              </a:ext>
            </a:extLst>
          </p:cNvPr>
          <p:cNvSpPr>
            <a:spLocks noGrp="1"/>
          </p:cNvSpPr>
          <p:nvPr>
            <p:ph idx="1"/>
          </p:nvPr>
        </p:nvSpPr>
        <p:spPr>
          <a:xfrm>
            <a:off x="5117407" y="812800"/>
            <a:ext cx="6547037" cy="4629356"/>
          </a:xfrm>
        </p:spPr>
        <p:txBody>
          <a:bodyPr>
            <a:normAutofit/>
          </a:bodyPr>
          <a:lstStyle/>
          <a:p>
            <a:pPr marL="514350" lvl="0" indent="-514350">
              <a:buClrTx/>
              <a:buFont typeface="+mj-lt"/>
              <a:buAutoNum type="arabicPeriod"/>
            </a:pPr>
            <a:r>
              <a:rPr lang="en-US" sz="2800" b="1" dirty="0">
                <a:latin typeface="Roboto" panose="02000000000000000000" pitchFamily="2" charset="0"/>
                <a:ea typeface="Roboto" panose="02000000000000000000" pitchFamily="2" charset="0"/>
              </a:rPr>
              <a:t>Participation</a:t>
            </a:r>
            <a:r>
              <a:rPr lang="en-US" sz="2800" dirty="0">
                <a:latin typeface="Roboto" panose="02000000000000000000" pitchFamily="2" charset="0"/>
                <a:ea typeface="Roboto" panose="02000000000000000000" pitchFamily="2" charset="0"/>
              </a:rPr>
              <a:t> in educational experiences.</a:t>
            </a:r>
          </a:p>
          <a:p>
            <a:pPr marL="514350" lvl="0" indent="-514350">
              <a:buClrTx/>
              <a:buFont typeface="+mj-lt"/>
              <a:buAutoNum type="arabicPeriod"/>
            </a:pPr>
            <a:r>
              <a:rPr lang="en-US" sz="2800" dirty="0">
                <a:latin typeface="Roboto" panose="02000000000000000000" pitchFamily="2" charset="0"/>
                <a:ea typeface="Roboto" panose="02000000000000000000" pitchFamily="2" charset="0"/>
              </a:rPr>
              <a:t>Making </a:t>
            </a:r>
            <a:r>
              <a:rPr lang="en-US" sz="2800" b="1" dirty="0">
                <a:latin typeface="Roboto" panose="02000000000000000000" pitchFamily="2" charset="0"/>
                <a:ea typeface="Roboto" panose="02000000000000000000" pitchFamily="2" charset="0"/>
              </a:rPr>
              <a:t>progress toward self-set goals</a:t>
            </a:r>
            <a:r>
              <a:rPr lang="en-US" sz="2800" dirty="0">
                <a:latin typeface="Roboto" panose="02000000000000000000" pitchFamily="2" charset="0"/>
                <a:ea typeface="Roboto" panose="02000000000000000000" pitchFamily="2" charset="0"/>
              </a:rPr>
              <a:t>.</a:t>
            </a:r>
          </a:p>
          <a:p>
            <a:pPr marL="514350" lvl="0" indent="-514350">
              <a:buClrTx/>
              <a:buFont typeface="+mj-lt"/>
              <a:buAutoNum type="arabicPeriod"/>
            </a:pPr>
            <a:r>
              <a:rPr lang="en-US" sz="2800" dirty="0">
                <a:latin typeface="Roboto" panose="02000000000000000000" pitchFamily="2" charset="0"/>
                <a:ea typeface="Roboto" panose="02000000000000000000" pitchFamily="2" charset="0"/>
              </a:rPr>
              <a:t>Achieving </a:t>
            </a:r>
            <a:r>
              <a:rPr lang="en-US" sz="2800" b="1" dirty="0">
                <a:latin typeface="Roboto" panose="02000000000000000000" pitchFamily="2" charset="0"/>
                <a:ea typeface="Roboto" panose="02000000000000000000" pitchFamily="2" charset="0"/>
              </a:rPr>
              <a:t>standards of excellence</a:t>
            </a:r>
            <a:r>
              <a:rPr lang="en-US" sz="2800" dirty="0">
                <a:latin typeface="Roboto" panose="02000000000000000000" pitchFamily="2" charset="0"/>
                <a:ea typeface="Roboto" panose="02000000000000000000" pitchFamily="2" charset="0"/>
              </a:rPr>
              <a:t>.</a:t>
            </a:r>
          </a:p>
          <a:p>
            <a:pPr marL="514350" lvl="0" indent="-514350">
              <a:buClrTx/>
              <a:buFont typeface="+mj-lt"/>
              <a:buAutoNum type="arabicPeriod"/>
            </a:pPr>
            <a:r>
              <a:rPr lang="en-US" sz="2800" dirty="0">
                <a:latin typeface="Roboto" panose="02000000000000000000" pitchFamily="2" charset="0"/>
                <a:ea typeface="Roboto" panose="02000000000000000000" pitchFamily="2" charset="0"/>
              </a:rPr>
              <a:t>Excelling in </a:t>
            </a:r>
            <a:r>
              <a:rPr lang="en-US" sz="2800" b="1" dirty="0">
                <a:latin typeface="Roboto" panose="02000000000000000000" pitchFamily="2" charset="0"/>
                <a:ea typeface="Roboto" panose="02000000000000000000" pitchFamily="2" charset="0"/>
              </a:rPr>
              <a:t>peer competition</a:t>
            </a:r>
            <a:r>
              <a:rPr lang="en-US" sz="2800" dirty="0">
                <a:latin typeface="Roboto" panose="02000000000000000000" pitchFamily="2" charset="0"/>
                <a:ea typeface="Roboto" panose="02000000000000000000" pitchFamily="2" charset="0"/>
              </a:rPr>
              <a:t>.</a:t>
            </a:r>
          </a:p>
          <a:p>
            <a:pPr marL="514350" lvl="0" indent="-514350">
              <a:buClrTx/>
              <a:buFont typeface="+mj-lt"/>
              <a:buAutoNum type="arabicPeriod"/>
            </a:pPr>
            <a:r>
              <a:rPr lang="en-US" sz="2800" dirty="0">
                <a:latin typeface="Roboto" panose="02000000000000000000" pitchFamily="2" charset="0"/>
                <a:ea typeface="Roboto" panose="02000000000000000000" pitchFamily="2" charset="0"/>
              </a:rPr>
              <a:t>Demonstrating excellence in </a:t>
            </a:r>
            <a:r>
              <a:rPr lang="en-US" sz="2800" b="1" dirty="0">
                <a:latin typeface="Roboto" panose="02000000000000000000" pitchFamily="2" charset="0"/>
                <a:ea typeface="Roboto" panose="02000000000000000000" pitchFamily="2" charset="0"/>
              </a:rPr>
              <a:t>cooperation</a:t>
            </a:r>
            <a:r>
              <a:rPr lang="en-US" sz="2800" dirty="0">
                <a:latin typeface="Roboto" panose="02000000000000000000" pitchFamily="2" charset="0"/>
                <a:ea typeface="Roboto" panose="02000000000000000000" pitchFamily="2" charset="0"/>
              </a:rPr>
              <a:t>.</a:t>
            </a:r>
          </a:p>
        </p:txBody>
      </p:sp>
      <p:sp>
        <p:nvSpPr>
          <p:cNvPr id="4" name="Text Box 7">
            <a:extLst>
              <a:ext uri="{FF2B5EF4-FFF2-40B4-BE49-F238E27FC236}">
                <a16:creationId xmlns:a16="http://schemas.microsoft.com/office/drawing/2014/main" id="{F1B6528D-854C-DADD-97E0-F081CD2E214F}"/>
              </a:ext>
            </a:extLst>
          </p:cNvPr>
          <p:cNvSpPr txBox="1">
            <a:spLocks noChangeArrowheads="1"/>
          </p:cNvSpPr>
          <p:nvPr/>
        </p:nvSpPr>
        <p:spPr bwMode="auto">
          <a:xfrm>
            <a:off x="4826478" y="5598924"/>
            <a:ext cx="7166080" cy="8925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chemeClr val="tx1"/>
                </a:solidFill>
                <a:latin typeface="Franklin Gothic Book" pitchFamily="34" charset="0"/>
              </a:defRPr>
            </a:lvl1pPr>
            <a:lvl2pPr marL="742950" indent="-285750">
              <a:spcBef>
                <a:spcPct val="20000"/>
              </a:spcBef>
              <a:buChar char="–"/>
              <a:defRPr sz="2800">
                <a:solidFill>
                  <a:schemeClr val="tx1"/>
                </a:solidFill>
                <a:latin typeface="Franklin Gothic Book" pitchFamily="34" charset="0"/>
              </a:defRPr>
            </a:lvl2pPr>
            <a:lvl3pPr marL="1143000" indent="-228600">
              <a:spcBef>
                <a:spcPct val="20000"/>
              </a:spcBef>
              <a:buChar char="•"/>
              <a:defRPr sz="2400">
                <a:solidFill>
                  <a:schemeClr val="tx1"/>
                </a:solidFill>
                <a:latin typeface="Franklin Gothic Book" pitchFamily="34" charset="0"/>
              </a:defRPr>
            </a:lvl3pPr>
            <a:lvl4pPr marL="1600200" indent="-228600">
              <a:spcBef>
                <a:spcPct val="20000"/>
              </a:spcBef>
              <a:buChar char="–"/>
              <a:defRPr sz="2000">
                <a:solidFill>
                  <a:schemeClr val="tx1"/>
                </a:solidFill>
                <a:latin typeface="Franklin Gothic Book" pitchFamily="34" charset="0"/>
              </a:defRPr>
            </a:lvl4pPr>
            <a:lvl5pPr marL="2057400" indent="-228600">
              <a:spcBef>
                <a:spcPct val="20000"/>
              </a:spcBef>
              <a:buChar char="•"/>
              <a:defRPr sz="2000">
                <a:solidFill>
                  <a:schemeClr val="tx1"/>
                </a:solidFill>
                <a:latin typeface="Franklin Gothic Book" pitchFamily="34" charset="0"/>
              </a:defRPr>
            </a:lvl5pPr>
            <a:lvl6pPr marL="2514600" indent="-228600" eaLnBrk="0" fontAlgn="base" hangingPunct="0">
              <a:spcBef>
                <a:spcPct val="20000"/>
              </a:spcBef>
              <a:spcAft>
                <a:spcPct val="0"/>
              </a:spcAft>
              <a:buChar char="•"/>
              <a:defRPr sz="2000">
                <a:solidFill>
                  <a:schemeClr val="tx1"/>
                </a:solidFill>
                <a:latin typeface="Franklin Gothic Book" pitchFamily="34" charset="0"/>
              </a:defRPr>
            </a:lvl6pPr>
            <a:lvl7pPr marL="2971800" indent="-228600" eaLnBrk="0" fontAlgn="base" hangingPunct="0">
              <a:spcBef>
                <a:spcPct val="20000"/>
              </a:spcBef>
              <a:spcAft>
                <a:spcPct val="0"/>
              </a:spcAft>
              <a:buChar char="•"/>
              <a:defRPr sz="2000">
                <a:solidFill>
                  <a:schemeClr val="tx1"/>
                </a:solidFill>
                <a:latin typeface="Franklin Gothic Book" pitchFamily="34" charset="0"/>
              </a:defRPr>
            </a:lvl7pPr>
            <a:lvl8pPr marL="3429000" indent="-228600" eaLnBrk="0" fontAlgn="base" hangingPunct="0">
              <a:spcBef>
                <a:spcPct val="20000"/>
              </a:spcBef>
              <a:spcAft>
                <a:spcPct val="0"/>
              </a:spcAft>
              <a:buChar char="•"/>
              <a:defRPr sz="2000">
                <a:solidFill>
                  <a:schemeClr val="tx1"/>
                </a:solidFill>
                <a:latin typeface="Franklin Gothic Book" pitchFamily="34" charset="0"/>
              </a:defRPr>
            </a:lvl8pPr>
            <a:lvl9pPr marL="3886200" indent="-228600" eaLnBrk="0" fontAlgn="base" hangingPunct="0">
              <a:spcBef>
                <a:spcPct val="20000"/>
              </a:spcBef>
              <a:spcAft>
                <a:spcPct val="0"/>
              </a:spcAft>
              <a:buChar char="•"/>
              <a:defRPr sz="2000">
                <a:solidFill>
                  <a:schemeClr val="tx1"/>
                </a:solidFill>
                <a:latin typeface="Franklin Gothic Book" pitchFamily="34" charset="0"/>
              </a:defRPr>
            </a:lvl9pPr>
          </a:lstStyle>
          <a:p>
            <a:pPr algn="ctr">
              <a:spcBef>
                <a:spcPct val="50000"/>
              </a:spcBef>
              <a:buFontTx/>
              <a:buNone/>
            </a:pPr>
            <a:r>
              <a:rPr lang="en-US" altLang="en-US" sz="2800" b="1" dirty="0">
                <a:solidFill>
                  <a:srgbClr val="00B050"/>
                </a:solidFill>
                <a:latin typeface="Abadi MT Condensed" pitchFamily="34" charset="0"/>
              </a:rPr>
              <a:t>A </a:t>
            </a:r>
            <a:r>
              <a:rPr lang="en-US" altLang="en-US" sz="2400" b="1" dirty="0">
                <a:solidFill>
                  <a:srgbClr val="00B050"/>
                </a:solidFill>
                <a:latin typeface="Abadi MT Condensed" pitchFamily="34" charset="0"/>
              </a:rPr>
              <a:t>club and county program should have a healthy blend of all five forms of recognition.</a:t>
            </a:r>
          </a:p>
        </p:txBody>
      </p:sp>
      <p:grpSp>
        <p:nvGrpSpPr>
          <p:cNvPr id="9" name="Group 8">
            <a:extLst>
              <a:ext uri="{FF2B5EF4-FFF2-40B4-BE49-F238E27FC236}">
                <a16:creationId xmlns:a16="http://schemas.microsoft.com/office/drawing/2014/main" id="{883CF8B4-F415-4082-8A8B-8EB055327642}"/>
              </a:ext>
              <a:ext uri="{C183D7F6-B498-43B3-948B-1728B52AA6E4}">
                <adec:decorative xmlns:adec="http://schemas.microsoft.com/office/drawing/2017/decorative" val="1"/>
              </a:ext>
            </a:extLst>
          </p:cNvPr>
          <p:cNvGrpSpPr/>
          <p:nvPr/>
        </p:nvGrpSpPr>
        <p:grpSpPr>
          <a:xfrm>
            <a:off x="828020" y="4006840"/>
            <a:ext cx="1391182" cy="1328102"/>
            <a:chOff x="1127760" y="4093234"/>
            <a:chExt cx="1981200" cy="2057400"/>
          </a:xfrm>
          <a:effectLst>
            <a:glow rad="127000">
              <a:schemeClr val="accent4">
                <a:lumMod val="40000"/>
                <a:lumOff val="60000"/>
              </a:schemeClr>
            </a:glow>
          </a:effectLst>
        </p:grpSpPr>
        <p:sp>
          <p:nvSpPr>
            <p:cNvPr id="22" name="Oval 21">
              <a:extLst>
                <a:ext uri="{FF2B5EF4-FFF2-40B4-BE49-F238E27FC236}">
                  <a16:creationId xmlns:a16="http://schemas.microsoft.com/office/drawing/2014/main" id="{5C68420D-3123-4679-90E6-45F71D58B180}"/>
                </a:ext>
              </a:extLst>
            </p:cNvPr>
            <p:cNvSpPr/>
            <p:nvPr/>
          </p:nvSpPr>
          <p:spPr>
            <a:xfrm>
              <a:off x="1127760" y="4093234"/>
              <a:ext cx="1981200" cy="2057400"/>
            </a:xfrm>
            <a:prstGeom prst="ellipse">
              <a:avLst/>
            </a:prstGeom>
            <a:solidFill>
              <a:schemeClr val="bg1"/>
            </a:solidFill>
            <a:ln w="571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solidFill>
                    <a:srgbClr val="00B050"/>
                  </a:solidFill>
                </a:ln>
                <a:solidFill>
                  <a:prstClr val="white"/>
                </a:solidFill>
                <a:effectLst/>
                <a:uLnTx/>
                <a:uFillTx/>
                <a:latin typeface="Gill Sans MT"/>
                <a:ea typeface="+mn-ea"/>
                <a:cs typeface="+mn-cs"/>
              </a:endParaRPr>
            </a:p>
          </p:txBody>
        </p:sp>
        <p:sp>
          <p:nvSpPr>
            <p:cNvPr id="23" name="TextBox 22">
              <a:extLst>
                <a:ext uri="{FF2B5EF4-FFF2-40B4-BE49-F238E27FC236}">
                  <a16:creationId xmlns:a16="http://schemas.microsoft.com/office/drawing/2014/main" id="{E0C2F468-718F-4D37-AD8D-360D27DC264E}"/>
                </a:ext>
              </a:extLst>
            </p:cNvPr>
            <p:cNvSpPr txBox="1"/>
            <p:nvPr/>
          </p:nvSpPr>
          <p:spPr>
            <a:xfrm rot="10800000" flipV="1">
              <a:off x="1259825" y="4772417"/>
              <a:ext cx="1788032" cy="929252"/>
            </a:xfrm>
            <a:prstGeom prst="rect">
              <a:avLst/>
            </a:prstGeom>
            <a:noFill/>
            <a:ln>
              <a:noFill/>
            </a:ln>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srgbClr val="00B050"/>
                  </a:solidFill>
                  <a:effectLst/>
                  <a:uLnTx/>
                  <a:uFillTx/>
                  <a:latin typeface="Gill Sans MT"/>
                  <a:ea typeface="+mn-ea"/>
                  <a:cs typeface="+mn-cs"/>
                </a:rPr>
                <a:t>Peer Competition</a:t>
              </a:r>
            </a:p>
          </p:txBody>
        </p:sp>
      </p:grpSp>
      <p:grpSp>
        <p:nvGrpSpPr>
          <p:cNvPr id="10" name="Group 9">
            <a:extLst>
              <a:ext uri="{FF2B5EF4-FFF2-40B4-BE49-F238E27FC236}">
                <a16:creationId xmlns:a16="http://schemas.microsoft.com/office/drawing/2014/main" id="{1EAEF531-5406-4508-A5F5-FA5B4F4E5CBE}"/>
              </a:ext>
              <a:ext uri="{C183D7F6-B498-43B3-948B-1728B52AA6E4}">
                <adec:decorative xmlns:adec="http://schemas.microsoft.com/office/drawing/2017/decorative" val="1"/>
              </a:ext>
            </a:extLst>
          </p:cNvPr>
          <p:cNvGrpSpPr/>
          <p:nvPr/>
        </p:nvGrpSpPr>
        <p:grpSpPr>
          <a:xfrm>
            <a:off x="826266" y="2500303"/>
            <a:ext cx="1431573" cy="1332004"/>
            <a:chOff x="1277662" y="1287820"/>
            <a:chExt cx="2038722" cy="2057400"/>
          </a:xfrm>
          <a:effectLst>
            <a:glow rad="127000">
              <a:schemeClr val="accent4">
                <a:lumMod val="40000"/>
                <a:lumOff val="60000"/>
              </a:schemeClr>
            </a:glow>
          </a:effectLst>
        </p:grpSpPr>
        <p:sp>
          <p:nvSpPr>
            <p:cNvPr id="20" name="Oval 19">
              <a:extLst>
                <a:ext uri="{FF2B5EF4-FFF2-40B4-BE49-F238E27FC236}">
                  <a16:creationId xmlns:a16="http://schemas.microsoft.com/office/drawing/2014/main" id="{387488FF-5F81-4AEB-99FC-D039E0925707}"/>
                </a:ext>
              </a:extLst>
            </p:cNvPr>
            <p:cNvSpPr/>
            <p:nvPr/>
          </p:nvSpPr>
          <p:spPr>
            <a:xfrm>
              <a:off x="1335183" y="1287820"/>
              <a:ext cx="1981201" cy="2057400"/>
            </a:xfrm>
            <a:prstGeom prst="ellipse">
              <a:avLst/>
            </a:prstGeom>
            <a:solidFill>
              <a:schemeClr val="bg1"/>
            </a:solidFill>
            <a:ln w="571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solidFill>
                    <a:srgbClr val="00B050"/>
                  </a:solidFill>
                </a:ln>
                <a:solidFill>
                  <a:prstClr val="white"/>
                </a:solidFill>
                <a:effectLst/>
                <a:uLnTx/>
                <a:uFillTx/>
                <a:latin typeface="Gill Sans MT"/>
                <a:ea typeface="+mn-ea"/>
                <a:cs typeface="+mn-cs"/>
              </a:endParaRPr>
            </a:p>
          </p:txBody>
        </p:sp>
        <p:sp>
          <p:nvSpPr>
            <p:cNvPr id="21" name="TextBox 20">
              <a:extLst>
                <a:ext uri="{FF2B5EF4-FFF2-40B4-BE49-F238E27FC236}">
                  <a16:creationId xmlns:a16="http://schemas.microsoft.com/office/drawing/2014/main" id="{81DEEDC3-BAB8-4ED3-9A58-FAD966A0B9BC}"/>
                </a:ext>
              </a:extLst>
            </p:cNvPr>
            <p:cNvSpPr txBox="1"/>
            <p:nvPr/>
          </p:nvSpPr>
          <p:spPr>
            <a:xfrm rot="10800000" flipV="1">
              <a:off x="1277662" y="1980610"/>
              <a:ext cx="2017947" cy="546620"/>
            </a:xfrm>
            <a:prstGeom prst="rect">
              <a:avLst/>
            </a:prstGeom>
            <a:noFill/>
            <a:ln>
              <a:no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srgbClr val="00B050"/>
                  </a:solidFill>
                  <a:effectLst/>
                  <a:uLnTx/>
                  <a:uFillTx/>
                  <a:latin typeface="Gill Sans MT"/>
                  <a:ea typeface="+mn-ea"/>
                  <a:cs typeface="+mn-cs"/>
                </a:rPr>
                <a:t>Participation</a:t>
              </a:r>
            </a:p>
          </p:txBody>
        </p:sp>
      </p:grpSp>
      <p:grpSp>
        <p:nvGrpSpPr>
          <p:cNvPr id="11" name="Group 10">
            <a:extLst>
              <a:ext uri="{FF2B5EF4-FFF2-40B4-BE49-F238E27FC236}">
                <a16:creationId xmlns:a16="http://schemas.microsoft.com/office/drawing/2014/main" id="{D2A99DFC-1BB2-4A5A-9703-EB161246833C}"/>
              </a:ext>
              <a:ext uri="{C183D7F6-B498-43B3-948B-1728B52AA6E4}">
                <adec:decorative xmlns:adec="http://schemas.microsoft.com/office/drawing/2017/decorative" val="1"/>
              </a:ext>
            </a:extLst>
          </p:cNvPr>
          <p:cNvGrpSpPr/>
          <p:nvPr/>
        </p:nvGrpSpPr>
        <p:grpSpPr>
          <a:xfrm>
            <a:off x="2352020" y="2518590"/>
            <a:ext cx="1391182" cy="1335851"/>
            <a:chOff x="5257800" y="1081979"/>
            <a:chExt cx="1981200" cy="2057400"/>
          </a:xfrm>
          <a:solidFill>
            <a:schemeClr val="tx1"/>
          </a:solidFill>
          <a:effectLst>
            <a:glow rad="127000">
              <a:schemeClr val="accent4">
                <a:lumMod val="40000"/>
                <a:lumOff val="60000"/>
              </a:schemeClr>
            </a:glow>
          </a:effectLst>
        </p:grpSpPr>
        <p:sp>
          <p:nvSpPr>
            <p:cNvPr id="18" name="Oval 17">
              <a:extLst>
                <a:ext uri="{FF2B5EF4-FFF2-40B4-BE49-F238E27FC236}">
                  <a16:creationId xmlns:a16="http://schemas.microsoft.com/office/drawing/2014/main" id="{FBE3B38F-3B7A-4EDE-9E40-C8BCDE99C2D0}"/>
                </a:ext>
              </a:extLst>
            </p:cNvPr>
            <p:cNvSpPr/>
            <p:nvPr/>
          </p:nvSpPr>
          <p:spPr>
            <a:xfrm>
              <a:off x="5257800" y="1081979"/>
              <a:ext cx="1981200" cy="2057400"/>
            </a:xfrm>
            <a:prstGeom prst="ellipse">
              <a:avLst/>
            </a:prstGeom>
            <a:solidFill>
              <a:schemeClr val="bg1"/>
            </a:solidFill>
            <a:ln w="571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solidFill>
                    <a:srgbClr val="00B050"/>
                  </a:solidFill>
                </a:ln>
                <a:solidFill>
                  <a:prstClr val="white"/>
                </a:solidFill>
                <a:effectLst/>
                <a:uLnTx/>
                <a:uFillTx/>
                <a:latin typeface="Gill Sans MT"/>
                <a:ea typeface="+mn-ea"/>
                <a:cs typeface="+mn-cs"/>
              </a:endParaRPr>
            </a:p>
          </p:txBody>
        </p:sp>
        <p:sp>
          <p:nvSpPr>
            <p:cNvPr id="19" name="TextBox 18">
              <a:extLst>
                <a:ext uri="{FF2B5EF4-FFF2-40B4-BE49-F238E27FC236}">
                  <a16:creationId xmlns:a16="http://schemas.microsoft.com/office/drawing/2014/main" id="{1E9513D2-7071-4D31-B5A1-91D11E2D6D32}"/>
                </a:ext>
              </a:extLst>
            </p:cNvPr>
            <p:cNvSpPr txBox="1"/>
            <p:nvPr/>
          </p:nvSpPr>
          <p:spPr>
            <a:xfrm rot="10800000" flipV="1">
              <a:off x="5476678" y="1329212"/>
              <a:ext cx="1475361" cy="1694519"/>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srgbClr val="00B050"/>
                  </a:solidFill>
                  <a:effectLst/>
                  <a:uLnTx/>
                  <a:uFillTx/>
                  <a:latin typeface="Gill Sans MT"/>
                  <a:ea typeface="+mn-ea"/>
                  <a:cs typeface="+mn-cs"/>
                </a:rPr>
                <a:t>Progress Toward Self-Set Goals</a:t>
              </a:r>
            </a:p>
          </p:txBody>
        </p:sp>
      </p:grpSp>
      <p:grpSp>
        <p:nvGrpSpPr>
          <p:cNvPr id="12" name="Group 11">
            <a:extLst>
              <a:ext uri="{FF2B5EF4-FFF2-40B4-BE49-F238E27FC236}">
                <a16:creationId xmlns:a16="http://schemas.microsoft.com/office/drawing/2014/main" id="{ECFFE5A5-285D-4F8D-A7E4-70D7DFFE2915}"/>
              </a:ext>
              <a:ext uri="{C183D7F6-B498-43B3-948B-1728B52AA6E4}">
                <adec:decorative xmlns:adec="http://schemas.microsoft.com/office/drawing/2017/decorative" val="1"/>
              </a:ext>
            </a:extLst>
          </p:cNvPr>
          <p:cNvGrpSpPr/>
          <p:nvPr/>
        </p:nvGrpSpPr>
        <p:grpSpPr>
          <a:xfrm>
            <a:off x="2310642" y="3915400"/>
            <a:ext cx="1429511" cy="1382966"/>
            <a:chOff x="5812815" y="3918123"/>
            <a:chExt cx="2035785" cy="2057400"/>
          </a:xfrm>
          <a:solidFill>
            <a:schemeClr val="tx1"/>
          </a:solidFill>
          <a:effectLst>
            <a:glow rad="127000">
              <a:schemeClr val="accent4">
                <a:lumMod val="40000"/>
                <a:lumOff val="60000"/>
              </a:schemeClr>
            </a:glow>
          </a:effectLst>
        </p:grpSpPr>
        <p:sp>
          <p:nvSpPr>
            <p:cNvPr id="16" name="Oval 15">
              <a:extLst>
                <a:ext uri="{FF2B5EF4-FFF2-40B4-BE49-F238E27FC236}">
                  <a16:creationId xmlns:a16="http://schemas.microsoft.com/office/drawing/2014/main" id="{626FBD42-7AFD-44D6-98D6-255CA08B1A5C}"/>
                </a:ext>
              </a:extLst>
            </p:cNvPr>
            <p:cNvSpPr/>
            <p:nvPr/>
          </p:nvSpPr>
          <p:spPr>
            <a:xfrm>
              <a:off x="5867400" y="3918123"/>
              <a:ext cx="1981200" cy="2057400"/>
            </a:xfrm>
            <a:prstGeom prst="ellipse">
              <a:avLst/>
            </a:prstGeom>
            <a:solidFill>
              <a:schemeClr val="bg1"/>
            </a:solidFill>
            <a:ln w="571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solidFill>
                    <a:srgbClr val="00B050"/>
                  </a:solidFill>
                </a:ln>
                <a:solidFill>
                  <a:prstClr val="white"/>
                </a:solidFill>
                <a:effectLst/>
                <a:uLnTx/>
                <a:uFillTx/>
                <a:latin typeface="Gill Sans MT"/>
                <a:ea typeface="+mn-ea"/>
                <a:cs typeface="+mn-cs"/>
              </a:endParaRPr>
            </a:p>
          </p:txBody>
        </p:sp>
        <p:sp>
          <p:nvSpPr>
            <p:cNvPr id="17" name="TextBox 16">
              <a:extLst>
                <a:ext uri="{FF2B5EF4-FFF2-40B4-BE49-F238E27FC236}">
                  <a16:creationId xmlns:a16="http://schemas.microsoft.com/office/drawing/2014/main" id="{E8E16FDE-6484-481F-89BD-24B4BB0E401E}"/>
                </a:ext>
              </a:extLst>
            </p:cNvPr>
            <p:cNvSpPr txBox="1"/>
            <p:nvPr/>
          </p:nvSpPr>
          <p:spPr>
            <a:xfrm rot="10800000" flipV="1">
              <a:off x="5812815" y="4607399"/>
              <a:ext cx="1828800" cy="1098890"/>
            </a:xfrm>
            <a:prstGeom prst="rect">
              <a:avLst/>
            </a:prstGeom>
            <a:noFill/>
            <a:ln>
              <a:noFill/>
            </a:ln>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srgbClr val="00B050"/>
                  </a:solidFill>
                  <a:effectLst/>
                  <a:uLnTx/>
                  <a:uFillTx/>
                  <a:latin typeface="Gill Sans MT"/>
                  <a:ea typeface="+mn-ea"/>
                  <a:cs typeface="+mn-cs"/>
                </a:rPr>
                <a:t>Standards</a:t>
              </a:r>
            </a:p>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srgbClr val="00B050"/>
                  </a:solidFill>
                  <a:effectLst/>
                  <a:uLnTx/>
                  <a:uFillTx/>
                  <a:latin typeface="Gill Sans MT"/>
                  <a:ea typeface="+mn-ea"/>
                  <a:cs typeface="+mn-cs"/>
                </a:rPr>
                <a:t> of Excellence</a:t>
              </a:r>
            </a:p>
          </p:txBody>
        </p:sp>
      </p:grpSp>
      <p:grpSp>
        <p:nvGrpSpPr>
          <p:cNvPr id="13" name="Group 12">
            <a:extLst>
              <a:ext uri="{FF2B5EF4-FFF2-40B4-BE49-F238E27FC236}">
                <a16:creationId xmlns:a16="http://schemas.microsoft.com/office/drawing/2014/main" id="{2955BF7E-EF16-4914-8FE8-834C77790700}"/>
              </a:ext>
              <a:ext uri="{C183D7F6-B498-43B3-948B-1728B52AA6E4}">
                <adec:decorative xmlns:adec="http://schemas.microsoft.com/office/drawing/2017/decorative" val="1"/>
              </a:ext>
            </a:extLst>
          </p:cNvPr>
          <p:cNvGrpSpPr/>
          <p:nvPr/>
        </p:nvGrpSpPr>
        <p:grpSpPr>
          <a:xfrm>
            <a:off x="1572768" y="3176959"/>
            <a:ext cx="1408176" cy="1360234"/>
            <a:chOff x="3276600" y="2057400"/>
            <a:chExt cx="1981200" cy="2057400"/>
          </a:xfrm>
          <a:effectLst>
            <a:glow rad="127000">
              <a:schemeClr val="accent4">
                <a:lumMod val="40000"/>
                <a:lumOff val="60000"/>
              </a:schemeClr>
            </a:glow>
          </a:effectLst>
        </p:grpSpPr>
        <p:sp>
          <p:nvSpPr>
            <p:cNvPr id="14" name="Oval 13">
              <a:extLst>
                <a:ext uri="{FF2B5EF4-FFF2-40B4-BE49-F238E27FC236}">
                  <a16:creationId xmlns:a16="http://schemas.microsoft.com/office/drawing/2014/main" id="{EB1C1DA0-EE91-4FBD-985F-28B87223B83E}"/>
                </a:ext>
              </a:extLst>
            </p:cNvPr>
            <p:cNvSpPr/>
            <p:nvPr/>
          </p:nvSpPr>
          <p:spPr>
            <a:xfrm>
              <a:off x="3276600" y="2057400"/>
              <a:ext cx="1981200" cy="2057400"/>
            </a:xfrm>
            <a:prstGeom prst="ellipse">
              <a:avLst/>
            </a:prstGeom>
            <a:solidFill>
              <a:schemeClr val="bg1"/>
            </a:solidFill>
            <a:ln w="571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solidFill>
                    <a:srgbClr val="00B050"/>
                  </a:solidFill>
                </a:ln>
                <a:solidFill>
                  <a:prstClr val="white"/>
                </a:solidFill>
                <a:effectLst/>
                <a:uLnTx/>
                <a:uFillTx/>
                <a:latin typeface="Gill Sans MT"/>
                <a:ea typeface="+mn-ea"/>
                <a:cs typeface="+mn-cs"/>
              </a:endParaRPr>
            </a:p>
          </p:txBody>
        </p:sp>
        <p:sp>
          <p:nvSpPr>
            <p:cNvPr id="15" name="TextBox 14">
              <a:extLst>
                <a:ext uri="{FF2B5EF4-FFF2-40B4-BE49-F238E27FC236}">
                  <a16:creationId xmlns:a16="http://schemas.microsoft.com/office/drawing/2014/main" id="{07724063-CBDE-4F81-B4E5-FF07B449DBCF}"/>
                </a:ext>
              </a:extLst>
            </p:cNvPr>
            <p:cNvSpPr txBox="1"/>
            <p:nvPr/>
          </p:nvSpPr>
          <p:spPr>
            <a:xfrm rot="10800000" flipV="1">
              <a:off x="3371715" y="2746146"/>
              <a:ext cx="1828801" cy="546620"/>
            </a:xfrm>
            <a:prstGeom prst="rect">
              <a:avLst/>
            </a:prstGeom>
            <a:noFill/>
            <a:ln>
              <a:no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srgbClr val="00B050"/>
                  </a:solidFill>
                  <a:effectLst/>
                  <a:uLnTx/>
                  <a:uFillTx/>
                  <a:latin typeface="Gill Sans MT"/>
                  <a:ea typeface="+mn-ea"/>
                  <a:cs typeface="+mn-cs"/>
                </a:rPr>
                <a:t>Cooperation</a:t>
              </a:r>
            </a:p>
          </p:txBody>
        </p:sp>
      </p:grpSp>
    </p:spTree>
    <p:extLst>
      <p:ext uri="{BB962C8B-B14F-4D97-AF65-F5344CB8AC3E}">
        <p14:creationId xmlns:p14="http://schemas.microsoft.com/office/powerpoint/2010/main" val="3335711275"/>
      </p:ext>
    </p:extLst>
  </p:cSld>
  <p:clrMapOvr>
    <a:masterClrMapping/>
  </p:clrMapOvr>
  <mc:AlternateContent xmlns:mc="http://schemas.openxmlformats.org/markup-compatibility/2006" xmlns:p14="http://schemas.microsoft.com/office/powerpoint/2010/main">
    <mc:Choice Requires="p14">
      <p:transition spd="slow" p14:dur="2000" advTm="106792"/>
    </mc:Choice>
    <mc:Fallback xmlns="">
      <p:transition spd="slow" advTm="106792"/>
    </mc:Fallback>
  </mc:AlternateContent>
  <p:extLst>
    <p:ext uri="{E180D4A7-C9FB-4DFB-919C-405C955672EB}">
      <p14:showEvtLst xmlns:p14="http://schemas.microsoft.com/office/powerpoint/2010/main">
        <p14:playEvt time="28" objId="6"/>
        <p14:stopEvt time="103712" objId="6"/>
      </p14:showEvtLst>
    </p:ext>
  </p:extLs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26F601-4069-43F6-B4AE-77043417EBBE}"/>
              </a:ext>
            </a:extLst>
          </p:cNvPr>
          <p:cNvSpPr>
            <a:spLocks noGrp="1"/>
          </p:cNvSpPr>
          <p:nvPr>
            <p:ph type="title"/>
          </p:nvPr>
        </p:nvSpPr>
        <p:spPr>
          <a:xfrm>
            <a:off x="504764" y="-190136"/>
            <a:ext cx="3517567" cy="2093975"/>
          </a:xfrm>
        </p:spPr>
        <p:txBody>
          <a:bodyPr>
            <a:noAutofit/>
          </a:bodyPr>
          <a:lstStyle/>
          <a:p>
            <a:r>
              <a:rPr lang="en-US" sz="4000" b="1" dirty="0"/>
              <a:t>4-H Experiential Learning Model</a:t>
            </a:r>
          </a:p>
        </p:txBody>
      </p:sp>
      <p:sp>
        <p:nvSpPr>
          <p:cNvPr id="4" name="Text Placeholder 3">
            <a:extLst>
              <a:ext uri="{FF2B5EF4-FFF2-40B4-BE49-F238E27FC236}">
                <a16:creationId xmlns:a16="http://schemas.microsoft.com/office/drawing/2014/main" id="{649DFEED-518B-4A4F-B8CA-BCF6CE453DA9}"/>
              </a:ext>
            </a:extLst>
          </p:cNvPr>
          <p:cNvSpPr>
            <a:spLocks noGrp="1"/>
          </p:cNvSpPr>
          <p:nvPr>
            <p:ph type="body" sz="half" idx="2"/>
          </p:nvPr>
        </p:nvSpPr>
        <p:spPr>
          <a:xfrm>
            <a:off x="533010" y="1848168"/>
            <a:ext cx="3707990" cy="878624"/>
          </a:xfrm>
        </p:spPr>
        <p:txBody>
          <a:bodyPr>
            <a:normAutofit/>
          </a:bodyPr>
          <a:lstStyle/>
          <a:p>
            <a:r>
              <a:rPr lang="en-US" dirty="0"/>
              <a:t>Developed by Kolb (1984) and modified by 4-H</a:t>
            </a:r>
          </a:p>
        </p:txBody>
      </p:sp>
      <p:sp>
        <p:nvSpPr>
          <p:cNvPr id="29" name="TextBox 28">
            <a:extLst>
              <a:ext uri="{FF2B5EF4-FFF2-40B4-BE49-F238E27FC236}">
                <a16:creationId xmlns:a16="http://schemas.microsoft.com/office/drawing/2014/main" id="{8C30EE38-4611-2DEE-B5E3-BA13AF03390F}"/>
              </a:ext>
            </a:extLst>
          </p:cNvPr>
          <p:cNvSpPr txBox="1"/>
          <p:nvPr/>
        </p:nvSpPr>
        <p:spPr>
          <a:xfrm>
            <a:off x="618285" y="2866464"/>
            <a:ext cx="3387523" cy="2246769"/>
          </a:xfrm>
          <a:prstGeom prst="rect">
            <a:avLst/>
          </a:prstGeom>
          <a:noFill/>
        </p:spPr>
        <p:txBody>
          <a:bodyPr wrap="square" rtlCol="0">
            <a:spAutoFit/>
          </a:bodyPr>
          <a:lstStyle/>
          <a:p>
            <a:pPr algn="ctr" defTabSz="342900">
              <a:lnSpc>
                <a:spcPct val="150000"/>
              </a:lnSpc>
            </a:pPr>
            <a:r>
              <a:rPr lang="en-US" sz="2400" i="1" dirty="0">
                <a:solidFill>
                  <a:schemeClr val="bg1"/>
                </a:solidFill>
                <a:latin typeface="Roboto" panose="02000000000000000000" pitchFamily="2" charset="0"/>
                <a:ea typeface="Roboto" panose="02000000000000000000" pitchFamily="2" charset="0"/>
              </a:rPr>
              <a:t>Learning happens through experience, reflection and application.</a:t>
            </a:r>
            <a:endParaRPr lang="en-US" sz="2400" b="1" i="1" dirty="0">
              <a:solidFill>
                <a:schemeClr val="bg1"/>
              </a:solidFill>
              <a:latin typeface="Roboto" panose="02000000000000000000" pitchFamily="2" charset="0"/>
              <a:ea typeface="Roboto" panose="02000000000000000000" pitchFamily="2" charset="0"/>
            </a:endParaRPr>
          </a:p>
        </p:txBody>
      </p:sp>
      <p:sp>
        <p:nvSpPr>
          <p:cNvPr id="28" name="Rectangle 27">
            <a:extLst>
              <a:ext uri="{FF2B5EF4-FFF2-40B4-BE49-F238E27FC236}">
                <a16:creationId xmlns:a16="http://schemas.microsoft.com/office/drawing/2014/main" id="{1DFDB578-26B5-F0B8-3A0B-4D0E3EA5705F}"/>
              </a:ext>
            </a:extLst>
          </p:cNvPr>
          <p:cNvSpPr/>
          <p:nvPr/>
        </p:nvSpPr>
        <p:spPr>
          <a:xfrm>
            <a:off x="245924" y="5747370"/>
            <a:ext cx="4255524" cy="369332"/>
          </a:xfrm>
          <a:prstGeom prst="rect">
            <a:avLst/>
          </a:prstGeom>
        </p:spPr>
        <p:txBody>
          <a:bodyPr wrap="none">
            <a:spAutoFit/>
          </a:bodyPr>
          <a:lstStyle/>
          <a:p>
            <a:pPr marL="121032" indent="-121032">
              <a:defRPr/>
            </a:pPr>
            <a:r>
              <a:rPr lang="en-US" dirty="0">
                <a:solidFill>
                  <a:schemeClr val="bg1"/>
                </a:solidFill>
                <a:latin typeface="Arial Narrow" pitchFamily="34" charset="0"/>
              </a:rPr>
              <a:t>Help Sheet: </a:t>
            </a:r>
            <a:r>
              <a:rPr lang="en-US" b="1" dirty="0">
                <a:solidFill>
                  <a:schemeClr val="bg1"/>
                </a:solidFill>
                <a:latin typeface="Arial Narrow" pitchFamily="34" charset="0"/>
              </a:rPr>
              <a:t>4H.VOL.118 Experiential Learning</a:t>
            </a:r>
          </a:p>
        </p:txBody>
      </p:sp>
      <p:grpSp>
        <p:nvGrpSpPr>
          <p:cNvPr id="6" name="Group 5" descr="1. Experience the activity: perform, do it&#10;2. Share the results, reactions, &amp; observations openly&#10;3. Process by discussing, looking, analyzing and reflecting the experience. &#10;4. Generalize to connect the experience to real world examples&#10;in center of triangles the following words Do, Apply, Reflect">
            <a:extLst>
              <a:ext uri="{FF2B5EF4-FFF2-40B4-BE49-F238E27FC236}">
                <a16:creationId xmlns:a16="http://schemas.microsoft.com/office/drawing/2014/main" id="{C4F0B788-112F-4DAF-B4AE-3C3A3821730C}"/>
              </a:ext>
            </a:extLst>
          </p:cNvPr>
          <p:cNvGrpSpPr/>
          <p:nvPr/>
        </p:nvGrpSpPr>
        <p:grpSpPr>
          <a:xfrm>
            <a:off x="5156616" y="254835"/>
            <a:ext cx="6789460" cy="6916009"/>
            <a:chOff x="4383274" y="895514"/>
            <a:chExt cx="4869656" cy="4801818"/>
          </a:xfrm>
        </p:grpSpPr>
        <p:sp>
          <p:nvSpPr>
            <p:cNvPr id="7" name="Freeform 6">
              <a:extLst>
                <a:ext uri="{FF2B5EF4-FFF2-40B4-BE49-F238E27FC236}">
                  <a16:creationId xmlns:a16="http://schemas.microsoft.com/office/drawing/2014/main" id="{D30AEAAE-1C2A-4B41-95EF-F28A702B53D4}"/>
                </a:ext>
              </a:extLst>
            </p:cNvPr>
            <p:cNvSpPr/>
            <p:nvPr/>
          </p:nvSpPr>
          <p:spPr>
            <a:xfrm>
              <a:off x="6072568" y="895514"/>
              <a:ext cx="1471650" cy="1153030"/>
            </a:xfrm>
            <a:custGeom>
              <a:avLst/>
              <a:gdLst>
                <a:gd name="connsiteX0" fmla="*/ 0 w 1276945"/>
                <a:gd name="connsiteY0" fmla="*/ 195645 h 1173847"/>
                <a:gd name="connsiteX1" fmla="*/ 195645 w 1276945"/>
                <a:gd name="connsiteY1" fmla="*/ 0 h 1173847"/>
                <a:gd name="connsiteX2" fmla="*/ 1081300 w 1276945"/>
                <a:gd name="connsiteY2" fmla="*/ 0 h 1173847"/>
                <a:gd name="connsiteX3" fmla="*/ 1276945 w 1276945"/>
                <a:gd name="connsiteY3" fmla="*/ 195645 h 1173847"/>
                <a:gd name="connsiteX4" fmla="*/ 1276945 w 1276945"/>
                <a:gd name="connsiteY4" fmla="*/ 978202 h 1173847"/>
                <a:gd name="connsiteX5" fmla="*/ 1081300 w 1276945"/>
                <a:gd name="connsiteY5" fmla="*/ 1173847 h 1173847"/>
                <a:gd name="connsiteX6" fmla="*/ 195645 w 1276945"/>
                <a:gd name="connsiteY6" fmla="*/ 1173847 h 1173847"/>
                <a:gd name="connsiteX7" fmla="*/ 0 w 1276945"/>
                <a:gd name="connsiteY7" fmla="*/ 978202 h 1173847"/>
                <a:gd name="connsiteX8" fmla="*/ 0 w 1276945"/>
                <a:gd name="connsiteY8" fmla="*/ 195645 h 11738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276945" h="1173847">
                  <a:moveTo>
                    <a:pt x="0" y="195645"/>
                  </a:moveTo>
                  <a:cubicBezTo>
                    <a:pt x="0" y="87593"/>
                    <a:pt x="87593" y="0"/>
                    <a:pt x="195645" y="0"/>
                  </a:cubicBezTo>
                  <a:lnTo>
                    <a:pt x="1081300" y="0"/>
                  </a:lnTo>
                  <a:cubicBezTo>
                    <a:pt x="1189352" y="0"/>
                    <a:pt x="1276945" y="87593"/>
                    <a:pt x="1276945" y="195645"/>
                  </a:cubicBezTo>
                  <a:lnTo>
                    <a:pt x="1276945" y="978202"/>
                  </a:lnTo>
                  <a:cubicBezTo>
                    <a:pt x="1276945" y="1086254"/>
                    <a:pt x="1189352" y="1173847"/>
                    <a:pt x="1081300" y="1173847"/>
                  </a:cubicBezTo>
                  <a:lnTo>
                    <a:pt x="195645" y="1173847"/>
                  </a:lnTo>
                  <a:cubicBezTo>
                    <a:pt x="87593" y="1173847"/>
                    <a:pt x="0" y="1086254"/>
                    <a:pt x="0" y="978202"/>
                  </a:cubicBezTo>
                  <a:lnTo>
                    <a:pt x="0" y="195645"/>
                  </a:lnTo>
                  <a:close/>
                </a:path>
              </a:pathLst>
            </a:custGeom>
          </p:spPr>
          <p:style>
            <a:lnRef idx="0">
              <a:schemeClr val="lt1">
                <a:hueOff val="0"/>
                <a:satOff val="0"/>
                <a:lumOff val="0"/>
                <a:alphaOff val="0"/>
              </a:schemeClr>
            </a:lnRef>
            <a:fillRef idx="3">
              <a:schemeClr val="accent4">
                <a:hueOff val="0"/>
                <a:satOff val="0"/>
                <a:lumOff val="0"/>
                <a:alphaOff val="0"/>
              </a:schemeClr>
            </a:fillRef>
            <a:effectRef idx="3">
              <a:schemeClr val="accent4">
                <a:hueOff val="0"/>
                <a:satOff val="0"/>
                <a:lumOff val="0"/>
                <a:alphaOff val="0"/>
              </a:schemeClr>
            </a:effectRef>
            <a:fontRef idx="minor">
              <a:schemeClr val="lt1"/>
            </a:fontRef>
          </p:style>
          <p:txBody>
            <a:bodyPr spcFirstLastPara="0" vert="horz" wrap="square" lIns="110642" tIns="110642" rIns="110642" bIns="110642" numCol="1" spcCol="1270" anchor="ctr" anchorCtr="0">
              <a:noAutofit/>
            </a:bodyPr>
            <a:lstStyle/>
            <a:p>
              <a:pPr marL="0" marR="0" lvl="0" indent="0" algn="ctr" defTabSz="622300" rtl="0" eaLnBrk="1" fontAlgn="auto" latinLnBrk="0" hangingPunct="1">
                <a:lnSpc>
                  <a:spcPct val="90000"/>
                </a:lnSpc>
                <a:spcBef>
                  <a:spcPct val="0"/>
                </a:spcBef>
                <a:spcAft>
                  <a:spcPts val="0"/>
                </a:spcAft>
                <a:buClrTx/>
                <a:buSzTx/>
                <a:buFontTx/>
                <a:buNone/>
                <a:tabLst/>
                <a:defRPr/>
              </a:pPr>
              <a:r>
                <a:rPr kumimoji="0" lang="en-US" sz="2000" b="0" i="0" u="none" strike="noStrike" kern="1200" cap="none" spc="0" normalizeH="0" baseline="0" noProof="0" dirty="0">
                  <a:ln>
                    <a:noFill/>
                  </a:ln>
                  <a:solidFill>
                    <a:srgbClr val="000000"/>
                  </a:solidFill>
                  <a:effectLst/>
                  <a:uLnTx/>
                  <a:uFillTx/>
                  <a:latin typeface="Speak Pro" panose="020F0502020204030204"/>
                  <a:ea typeface="+mn-ea"/>
                  <a:cs typeface="+mn-cs"/>
                </a:rPr>
                <a:t>1. </a:t>
              </a:r>
              <a:r>
                <a:rPr kumimoji="0" lang="en-US" sz="2000" b="1" i="0" u="none" strike="noStrike" kern="1200" cap="none" spc="0" normalizeH="0" baseline="0" noProof="0" dirty="0">
                  <a:ln>
                    <a:noFill/>
                  </a:ln>
                  <a:solidFill>
                    <a:srgbClr val="000000"/>
                  </a:solidFill>
                  <a:effectLst/>
                  <a:uLnTx/>
                  <a:uFillTx/>
                  <a:latin typeface="Speak Pro" panose="020F0502020204030204"/>
                  <a:ea typeface="+mn-ea"/>
                  <a:cs typeface="+mn-cs"/>
                </a:rPr>
                <a:t>Experience</a:t>
              </a:r>
              <a:r>
                <a:rPr kumimoji="0" lang="en-US" sz="2000" b="0" i="0" u="none" strike="noStrike" kern="1200" cap="none" spc="0" normalizeH="0" baseline="0" noProof="0" dirty="0">
                  <a:ln>
                    <a:noFill/>
                  </a:ln>
                  <a:solidFill>
                    <a:srgbClr val="000000"/>
                  </a:solidFill>
                  <a:effectLst/>
                  <a:uLnTx/>
                  <a:uFillTx/>
                  <a:latin typeface="Speak Pro" panose="020F0502020204030204"/>
                  <a:ea typeface="+mn-ea"/>
                  <a:cs typeface="+mn-cs"/>
                </a:rPr>
                <a:t> the activity: perform, do it</a:t>
              </a:r>
            </a:p>
          </p:txBody>
        </p:sp>
        <p:sp>
          <p:nvSpPr>
            <p:cNvPr id="8" name="Freeform 9">
              <a:extLst>
                <a:ext uri="{FF2B5EF4-FFF2-40B4-BE49-F238E27FC236}">
                  <a16:creationId xmlns:a16="http://schemas.microsoft.com/office/drawing/2014/main" id="{BD08B1BB-6263-4FA2-9C52-390F922084DF}"/>
                </a:ext>
              </a:extLst>
            </p:cNvPr>
            <p:cNvSpPr/>
            <p:nvPr/>
          </p:nvSpPr>
          <p:spPr>
            <a:xfrm>
              <a:off x="5900158" y="1584162"/>
              <a:ext cx="3314890" cy="3314890"/>
            </a:xfrm>
            <a:custGeom>
              <a:avLst/>
              <a:gdLst/>
              <a:ahLst/>
              <a:cxnLst/>
              <a:rect l="0" t="0" r="0" b="0"/>
              <a:pathLst>
                <a:path>
                  <a:moveTo>
                    <a:pt x="2489331" y="223886"/>
                  </a:moveTo>
                  <a:arcTo wR="1657445" hR="1657445" stAng="18007582" swAng="897784"/>
                </a:path>
              </a:pathLst>
            </a:custGeom>
            <a:noFill/>
            <a:ln w="28575">
              <a:solidFill>
                <a:schemeClr val="accent4"/>
              </a:solidFill>
              <a:tailEnd type="arrow"/>
            </a:ln>
          </p:spPr>
          <p:style>
            <a:lnRef idx="1">
              <a:scrgbClr r="0" g="0" b="0"/>
            </a:lnRef>
            <a:fillRef idx="0">
              <a:scrgbClr r="0" g="0" b="0"/>
            </a:fillRef>
            <a:effectRef idx="0">
              <a:scrgbClr r="0" g="0" b="0"/>
            </a:effectRef>
            <a:fontRef idx="minor">
              <a:schemeClr val="tx1">
                <a:hueOff val="0"/>
                <a:satOff val="0"/>
                <a:lumOff val="0"/>
                <a:alphaOff val="0"/>
              </a:schemeClr>
            </a:fontRef>
          </p:style>
          <p:txBody>
            <a:bodyPr/>
            <a:lstStyle/>
            <a:p>
              <a:endParaRPr lang="en-US" dirty="0"/>
            </a:p>
          </p:txBody>
        </p:sp>
        <p:sp>
          <p:nvSpPr>
            <p:cNvPr id="9" name="Freeform 11">
              <a:extLst>
                <a:ext uri="{FF2B5EF4-FFF2-40B4-BE49-F238E27FC236}">
                  <a16:creationId xmlns:a16="http://schemas.microsoft.com/office/drawing/2014/main" id="{82498211-5461-409D-B56A-90F54C6C506A}"/>
                </a:ext>
              </a:extLst>
            </p:cNvPr>
            <p:cNvSpPr/>
            <p:nvPr/>
          </p:nvSpPr>
          <p:spPr>
            <a:xfrm>
              <a:off x="7652655" y="2186074"/>
              <a:ext cx="1493538" cy="1153019"/>
            </a:xfrm>
            <a:custGeom>
              <a:avLst/>
              <a:gdLst>
                <a:gd name="connsiteX0" fmla="*/ 0 w 1332262"/>
                <a:gd name="connsiteY0" fmla="*/ 185096 h 1110551"/>
                <a:gd name="connsiteX1" fmla="*/ 185096 w 1332262"/>
                <a:gd name="connsiteY1" fmla="*/ 0 h 1110551"/>
                <a:gd name="connsiteX2" fmla="*/ 1147166 w 1332262"/>
                <a:gd name="connsiteY2" fmla="*/ 0 h 1110551"/>
                <a:gd name="connsiteX3" fmla="*/ 1332262 w 1332262"/>
                <a:gd name="connsiteY3" fmla="*/ 185096 h 1110551"/>
                <a:gd name="connsiteX4" fmla="*/ 1332262 w 1332262"/>
                <a:gd name="connsiteY4" fmla="*/ 925455 h 1110551"/>
                <a:gd name="connsiteX5" fmla="*/ 1147166 w 1332262"/>
                <a:gd name="connsiteY5" fmla="*/ 1110551 h 1110551"/>
                <a:gd name="connsiteX6" fmla="*/ 185096 w 1332262"/>
                <a:gd name="connsiteY6" fmla="*/ 1110551 h 1110551"/>
                <a:gd name="connsiteX7" fmla="*/ 0 w 1332262"/>
                <a:gd name="connsiteY7" fmla="*/ 925455 h 1110551"/>
                <a:gd name="connsiteX8" fmla="*/ 0 w 1332262"/>
                <a:gd name="connsiteY8" fmla="*/ 185096 h 11105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332262" h="1110551">
                  <a:moveTo>
                    <a:pt x="0" y="185096"/>
                  </a:moveTo>
                  <a:cubicBezTo>
                    <a:pt x="0" y="82870"/>
                    <a:pt x="82870" y="0"/>
                    <a:pt x="185096" y="0"/>
                  </a:cubicBezTo>
                  <a:lnTo>
                    <a:pt x="1147166" y="0"/>
                  </a:lnTo>
                  <a:cubicBezTo>
                    <a:pt x="1249392" y="0"/>
                    <a:pt x="1332262" y="82870"/>
                    <a:pt x="1332262" y="185096"/>
                  </a:cubicBezTo>
                  <a:lnTo>
                    <a:pt x="1332262" y="925455"/>
                  </a:lnTo>
                  <a:cubicBezTo>
                    <a:pt x="1332262" y="1027681"/>
                    <a:pt x="1249392" y="1110551"/>
                    <a:pt x="1147166" y="1110551"/>
                  </a:cubicBezTo>
                  <a:lnTo>
                    <a:pt x="185096" y="1110551"/>
                  </a:lnTo>
                  <a:cubicBezTo>
                    <a:pt x="82870" y="1110551"/>
                    <a:pt x="0" y="1027681"/>
                    <a:pt x="0" y="925455"/>
                  </a:cubicBezTo>
                  <a:lnTo>
                    <a:pt x="0" y="185096"/>
                  </a:lnTo>
                  <a:close/>
                </a:path>
              </a:pathLst>
            </a:custGeom>
          </p:spPr>
          <p:style>
            <a:lnRef idx="0">
              <a:schemeClr val="lt1">
                <a:hueOff val="0"/>
                <a:satOff val="0"/>
                <a:lumOff val="0"/>
                <a:alphaOff val="0"/>
              </a:schemeClr>
            </a:lnRef>
            <a:fillRef idx="3">
              <a:schemeClr val="accent4">
                <a:hueOff val="-879986"/>
                <a:satOff val="-9032"/>
                <a:lumOff val="3775"/>
                <a:alphaOff val="0"/>
              </a:schemeClr>
            </a:fillRef>
            <a:effectRef idx="3">
              <a:schemeClr val="accent4">
                <a:hueOff val="-879986"/>
                <a:satOff val="-9032"/>
                <a:lumOff val="3775"/>
                <a:alphaOff val="0"/>
              </a:schemeClr>
            </a:effectRef>
            <a:fontRef idx="minor">
              <a:schemeClr val="lt1"/>
            </a:fontRef>
          </p:style>
          <p:txBody>
            <a:bodyPr spcFirstLastPara="0" vert="horz" wrap="square" lIns="99933" tIns="99933" rIns="99933" bIns="99933" numCol="1" spcCol="1270" anchor="ctr" anchorCtr="0">
              <a:noAutofit/>
            </a:bodyPr>
            <a:lstStyle/>
            <a:p>
              <a:pPr marL="0" marR="0" lvl="0" indent="0" algn="ctr" defTabSz="533400" rtl="0" eaLnBrk="1" fontAlgn="auto" latinLnBrk="0" hangingPunct="1">
                <a:lnSpc>
                  <a:spcPct val="90000"/>
                </a:lnSpc>
                <a:spcBef>
                  <a:spcPct val="0"/>
                </a:spcBef>
                <a:spcAft>
                  <a:spcPts val="0"/>
                </a:spcAft>
                <a:buClrTx/>
                <a:buSzTx/>
                <a:buFontTx/>
                <a:buNone/>
                <a:tabLst/>
                <a:defRPr/>
              </a:pPr>
              <a:r>
                <a:rPr kumimoji="0" lang="en-US" sz="2000" b="0" i="0" u="none" strike="noStrike" kern="1200" cap="none" spc="0" normalizeH="0" baseline="0" noProof="0" dirty="0">
                  <a:ln>
                    <a:noFill/>
                  </a:ln>
                  <a:solidFill>
                    <a:srgbClr val="000000"/>
                  </a:solidFill>
                  <a:effectLst/>
                  <a:uLnTx/>
                  <a:uFillTx/>
                  <a:latin typeface="Speak Pro" panose="020F0502020204030204"/>
                  <a:ea typeface="+mn-ea"/>
                  <a:cs typeface="+mn-cs"/>
                </a:rPr>
                <a:t>2. </a:t>
              </a:r>
            </a:p>
            <a:p>
              <a:pPr marL="0" marR="0" lvl="0" indent="0" algn="ctr" defTabSz="533400" rtl="0" eaLnBrk="1" fontAlgn="auto" latinLnBrk="0" hangingPunct="1">
                <a:lnSpc>
                  <a:spcPct val="90000"/>
                </a:lnSpc>
                <a:spcBef>
                  <a:spcPct val="0"/>
                </a:spcBef>
                <a:spcAft>
                  <a:spcPts val="0"/>
                </a:spcAft>
                <a:buClrTx/>
                <a:buSzTx/>
                <a:buFontTx/>
                <a:buNone/>
                <a:tabLst/>
                <a:defRPr/>
              </a:pPr>
              <a:r>
                <a:rPr kumimoji="0" lang="en-US" sz="2000" b="1" i="0" u="none" strike="noStrike" kern="1200" cap="none" spc="0" normalizeH="0" baseline="0" noProof="0" dirty="0">
                  <a:ln>
                    <a:noFill/>
                  </a:ln>
                  <a:solidFill>
                    <a:srgbClr val="000000"/>
                  </a:solidFill>
                  <a:effectLst/>
                  <a:uLnTx/>
                  <a:uFillTx/>
                  <a:latin typeface="Speak Pro" panose="020F0502020204030204"/>
                  <a:ea typeface="+mn-ea"/>
                  <a:cs typeface="+mn-cs"/>
                </a:rPr>
                <a:t>Share</a:t>
              </a:r>
              <a:r>
                <a:rPr kumimoji="0" lang="en-US" sz="2000" b="0" i="0" u="none" strike="noStrike" kern="1200" cap="none" spc="0" normalizeH="0" baseline="0" noProof="0" dirty="0">
                  <a:ln>
                    <a:noFill/>
                  </a:ln>
                  <a:solidFill>
                    <a:srgbClr val="000000"/>
                  </a:solidFill>
                  <a:effectLst/>
                  <a:uLnTx/>
                  <a:uFillTx/>
                  <a:latin typeface="Speak Pro" panose="020F0502020204030204"/>
                  <a:ea typeface="+mn-ea"/>
                  <a:cs typeface="+mn-cs"/>
                </a:rPr>
                <a:t> the results, reactions, &amp; observations openly</a:t>
              </a:r>
            </a:p>
          </p:txBody>
        </p:sp>
        <p:sp>
          <p:nvSpPr>
            <p:cNvPr id="10" name="Freeform 13">
              <a:extLst>
                <a:ext uri="{FF2B5EF4-FFF2-40B4-BE49-F238E27FC236}">
                  <a16:creationId xmlns:a16="http://schemas.microsoft.com/office/drawing/2014/main" id="{EEAD64A6-2E1A-4509-B577-28757A366E6A}"/>
                </a:ext>
              </a:extLst>
            </p:cNvPr>
            <p:cNvSpPr/>
            <p:nvPr/>
          </p:nvSpPr>
          <p:spPr>
            <a:xfrm>
              <a:off x="5938040" y="2354559"/>
              <a:ext cx="3314890" cy="3314890"/>
            </a:xfrm>
            <a:custGeom>
              <a:avLst/>
              <a:gdLst/>
              <a:ahLst/>
              <a:cxnLst/>
              <a:rect l="0" t="0" r="0" b="0"/>
              <a:pathLst>
                <a:path>
                  <a:moveTo>
                    <a:pt x="3292425" y="1929405"/>
                  </a:moveTo>
                  <a:arcTo wR="1657445" hR="1657445" stAng="566643" swAng="979610"/>
                </a:path>
              </a:pathLst>
            </a:custGeom>
            <a:noFill/>
            <a:ln w="28575">
              <a:solidFill>
                <a:srgbClr val="1CD676"/>
              </a:solidFill>
              <a:tailEnd type="arrow"/>
            </a:ln>
          </p:spPr>
          <p:style>
            <a:lnRef idx="1">
              <a:scrgbClr r="0" g="0" b="0"/>
            </a:lnRef>
            <a:fillRef idx="0">
              <a:scrgbClr r="0" g="0" b="0"/>
            </a:fillRef>
            <a:effectRef idx="0">
              <a:scrgbClr r="0" g="0" b="0"/>
            </a:effectRef>
            <a:fontRef idx="minor">
              <a:schemeClr val="tx1">
                <a:hueOff val="0"/>
                <a:satOff val="0"/>
                <a:lumOff val="0"/>
                <a:alphaOff val="0"/>
              </a:schemeClr>
            </a:fontRef>
          </p:style>
          <p:txBody>
            <a:bodyPr/>
            <a:lstStyle/>
            <a:p>
              <a:endParaRPr lang="en-US" dirty="0"/>
            </a:p>
          </p:txBody>
        </p:sp>
        <p:sp>
          <p:nvSpPr>
            <p:cNvPr id="11" name="Freeform 15">
              <a:extLst>
                <a:ext uri="{FF2B5EF4-FFF2-40B4-BE49-F238E27FC236}">
                  <a16:creationId xmlns:a16="http://schemas.microsoft.com/office/drawing/2014/main" id="{FDD7D46D-74CB-41B4-9C17-7E44228CC440}"/>
                </a:ext>
              </a:extLst>
            </p:cNvPr>
            <p:cNvSpPr/>
            <p:nvPr/>
          </p:nvSpPr>
          <p:spPr>
            <a:xfrm>
              <a:off x="7083255" y="4121913"/>
              <a:ext cx="1546865" cy="1176075"/>
            </a:xfrm>
            <a:custGeom>
              <a:avLst/>
              <a:gdLst>
                <a:gd name="connsiteX0" fmla="*/ 0 w 1259170"/>
                <a:gd name="connsiteY0" fmla="*/ 170397 h 1022362"/>
                <a:gd name="connsiteX1" fmla="*/ 170397 w 1259170"/>
                <a:gd name="connsiteY1" fmla="*/ 0 h 1022362"/>
                <a:gd name="connsiteX2" fmla="*/ 1088773 w 1259170"/>
                <a:gd name="connsiteY2" fmla="*/ 0 h 1022362"/>
                <a:gd name="connsiteX3" fmla="*/ 1259170 w 1259170"/>
                <a:gd name="connsiteY3" fmla="*/ 170397 h 1022362"/>
                <a:gd name="connsiteX4" fmla="*/ 1259170 w 1259170"/>
                <a:gd name="connsiteY4" fmla="*/ 851965 h 1022362"/>
                <a:gd name="connsiteX5" fmla="*/ 1088773 w 1259170"/>
                <a:gd name="connsiteY5" fmla="*/ 1022362 h 1022362"/>
                <a:gd name="connsiteX6" fmla="*/ 170397 w 1259170"/>
                <a:gd name="connsiteY6" fmla="*/ 1022362 h 1022362"/>
                <a:gd name="connsiteX7" fmla="*/ 0 w 1259170"/>
                <a:gd name="connsiteY7" fmla="*/ 851965 h 1022362"/>
                <a:gd name="connsiteX8" fmla="*/ 0 w 1259170"/>
                <a:gd name="connsiteY8" fmla="*/ 170397 h 10223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259170" h="1022362">
                  <a:moveTo>
                    <a:pt x="0" y="170397"/>
                  </a:moveTo>
                  <a:cubicBezTo>
                    <a:pt x="0" y="76289"/>
                    <a:pt x="76289" y="0"/>
                    <a:pt x="170397" y="0"/>
                  </a:cubicBezTo>
                  <a:lnTo>
                    <a:pt x="1088773" y="0"/>
                  </a:lnTo>
                  <a:cubicBezTo>
                    <a:pt x="1182881" y="0"/>
                    <a:pt x="1259170" y="76289"/>
                    <a:pt x="1259170" y="170397"/>
                  </a:cubicBezTo>
                  <a:lnTo>
                    <a:pt x="1259170" y="851965"/>
                  </a:lnTo>
                  <a:cubicBezTo>
                    <a:pt x="1259170" y="946073"/>
                    <a:pt x="1182881" y="1022362"/>
                    <a:pt x="1088773" y="1022362"/>
                  </a:cubicBezTo>
                  <a:lnTo>
                    <a:pt x="170397" y="1022362"/>
                  </a:lnTo>
                  <a:cubicBezTo>
                    <a:pt x="76289" y="1022362"/>
                    <a:pt x="0" y="946073"/>
                    <a:pt x="0" y="851965"/>
                  </a:cubicBezTo>
                  <a:lnTo>
                    <a:pt x="0" y="170397"/>
                  </a:lnTo>
                  <a:close/>
                </a:path>
              </a:pathLst>
            </a:custGeom>
          </p:spPr>
          <p:style>
            <a:lnRef idx="0">
              <a:schemeClr val="lt1">
                <a:hueOff val="0"/>
                <a:satOff val="0"/>
                <a:lumOff val="0"/>
                <a:alphaOff val="0"/>
              </a:schemeClr>
            </a:lnRef>
            <a:fillRef idx="3">
              <a:schemeClr val="accent4">
                <a:hueOff val="-1759972"/>
                <a:satOff val="-18065"/>
                <a:lumOff val="7550"/>
                <a:alphaOff val="0"/>
              </a:schemeClr>
            </a:fillRef>
            <a:effectRef idx="3">
              <a:schemeClr val="accent4">
                <a:hueOff val="-1759972"/>
                <a:satOff val="-18065"/>
                <a:lumOff val="7550"/>
                <a:alphaOff val="0"/>
              </a:schemeClr>
            </a:effectRef>
            <a:fontRef idx="minor">
              <a:schemeClr val="lt1"/>
            </a:fontRef>
          </p:style>
          <p:txBody>
            <a:bodyPr spcFirstLastPara="0" vert="horz" wrap="square" lIns="95628" tIns="95628" rIns="95628" bIns="95628" numCol="1" spcCol="1270" anchor="ctr" anchorCtr="0">
              <a:noAutofit/>
            </a:bodyPr>
            <a:lstStyle/>
            <a:p>
              <a:pPr marL="0" marR="0" lvl="0" indent="0" algn="ctr" defTabSz="511175" rtl="0" eaLnBrk="1" fontAlgn="auto" latinLnBrk="0" hangingPunct="1">
                <a:lnSpc>
                  <a:spcPct val="100000"/>
                </a:lnSpc>
                <a:spcBef>
                  <a:spcPct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Speak Pro" panose="020F0502020204030204"/>
                  <a:ea typeface="+mn-ea"/>
                  <a:cs typeface="+mn-cs"/>
                </a:rPr>
                <a:t>3. </a:t>
              </a:r>
            </a:p>
            <a:p>
              <a:pPr marL="0" marR="0" lvl="0" indent="0" algn="ctr" defTabSz="511175" rtl="0" eaLnBrk="1" fontAlgn="auto" latinLnBrk="0" hangingPunct="1">
                <a:lnSpc>
                  <a:spcPct val="90000"/>
                </a:lnSpc>
                <a:spcBef>
                  <a:spcPct val="0"/>
                </a:spcBef>
                <a:spcAft>
                  <a:spcPts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Speak Pro" panose="020F0502020204030204"/>
                  <a:ea typeface="+mn-ea"/>
                  <a:cs typeface="+mn-cs"/>
                </a:rPr>
                <a:t>Process </a:t>
              </a:r>
              <a:r>
                <a:rPr kumimoji="0" lang="en-US" sz="1800" b="0" i="0" u="none" strike="noStrike" kern="1200" cap="none" spc="0" normalizeH="0" baseline="0" noProof="0" dirty="0">
                  <a:ln>
                    <a:noFill/>
                  </a:ln>
                  <a:solidFill>
                    <a:srgbClr val="000000"/>
                  </a:solidFill>
                  <a:effectLst/>
                  <a:uLnTx/>
                  <a:uFillTx/>
                  <a:latin typeface="Speak Pro" panose="020F0502020204030204"/>
                  <a:ea typeface="+mn-ea"/>
                  <a:cs typeface="+mn-cs"/>
                </a:rPr>
                <a:t>by discussing, looking, analyzing and reflecting the experience</a:t>
              </a:r>
            </a:p>
          </p:txBody>
        </p:sp>
        <p:sp>
          <p:nvSpPr>
            <p:cNvPr id="12" name="Freeform 17">
              <a:extLst>
                <a:ext uri="{FF2B5EF4-FFF2-40B4-BE49-F238E27FC236}">
                  <a16:creationId xmlns:a16="http://schemas.microsoft.com/office/drawing/2014/main" id="{25DAEFE3-CEC1-4126-BAD9-0E198129A93C}"/>
                </a:ext>
              </a:extLst>
            </p:cNvPr>
            <p:cNvSpPr/>
            <p:nvPr/>
          </p:nvSpPr>
          <p:spPr>
            <a:xfrm>
              <a:off x="5575751" y="2382443"/>
              <a:ext cx="3314891" cy="3314889"/>
            </a:xfrm>
            <a:custGeom>
              <a:avLst/>
              <a:gdLst/>
              <a:ahLst/>
              <a:cxnLst/>
              <a:rect l="0" t="0" r="0" b="0"/>
              <a:pathLst>
                <a:path>
                  <a:moveTo>
                    <a:pt x="1812142" y="3307655"/>
                  </a:moveTo>
                  <a:arcTo wR="1657445" hR="1657445" stAng="5078670" swAng="865772"/>
                </a:path>
              </a:pathLst>
            </a:custGeom>
            <a:noFill/>
            <a:ln w="28575">
              <a:solidFill>
                <a:srgbClr val="2FD757"/>
              </a:solidFill>
              <a:tailEnd type="arrow"/>
            </a:ln>
          </p:spPr>
          <p:style>
            <a:lnRef idx="1">
              <a:scrgbClr r="0" g="0" b="0"/>
            </a:lnRef>
            <a:fillRef idx="0">
              <a:scrgbClr r="0" g="0" b="0"/>
            </a:fillRef>
            <a:effectRef idx="0">
              <a:scrgbClr r="0" g="0" b="0"/>
            </a:effectRef>
            <a:fontRef idx="minor">
              <a:schemeClr val="tx1">
                <a:hueOff val="0"/>
                <a:satOff val="0"/>
                <a:lumOff val="0"/>
                <a:alphaOff val="0"/>
              </a:schemeClr>
            </a:fontRef>
          </p:style>
          <p:txBody>
            <a:bodyPr/>
            <a:lstStyle/>
            <a:p>
              <a:endParaRPr lang="en-US" dirty="0"/>
            </a:p>
          </p:txBody>
        </p:sp>
        <p:sp>
          <p:nvSpPr>
            <p:cNvPr id="13" name="Freeform 18">
              <a:extLst>
                <a:ext uri="{FF2B5EF4-FFF2-40B4-BE49-F238E27FC236}">
                  <a16:creationId xmlns:a16="http://schemas.microsoft.com/office/drawing/2014/main" id="{34839BFD-1120-4D6B-A947-FC7578F58A2A}"/>
                </a:ext>
              </a:extLst>
            </p:cNvPr>
            <p:cNvSpPr/>
            <p:nvPr/>
          </p:nvSpPr>
          <p:spPr>
            <a:xfrm>
              <a:off x="4917917" y="4090690"/>
              <a:ext cx="1456876" cy="1178800"/>
            </a:xfrm>
            <a:custGeom>
              <a:avLst/>
              <a:gdLst>
                <a:gd name="connsiteX0" fmla="*/ 0 w 1277609"/>
                <a:gd name="connsiteY0" fmla="*/ 169721 h 1018303"/>
                <a:gd name="connsiteX1" fmla="*/ 169721 w 1277609"/>
                <a:gd name="connsiteY1" fmla="*/ 0 h 1018303"/>
                <a:gd name="connsiteX2" fmla="*/ 1107888 w 1277609"/>
                <a:gd name="connsiteY2" fmla="*/ 0 h 1018303"/>
                <a:gd name="connsiteX3" fmla="*/ 1277609 w 1277609"/>
                <a:gd name="connsiteY3" fmla="*/ 169721 h 1018303"/>
                <a:gd name="connsiteX4" fmla="*/ 1277609 w 1277609"/>
                <a:gd name="connsiteY4" fmla="*/ 848582 h 1018303"/>
                <a:gd name="connsiteX5" fmla="*/ 1107888 w 1277609"/>
                <a:gd name="connsiteY5" fmla="*/ 1018303 h 1018303"/>
                <a:gd name="connsiteX6" fmla="*/ 169721 w 1277609"/>
                <a:gd name="connsiteY6" fmla="*/ 1018303 h 1018303"/>
                <a:gd name="connsiteX7" fmla="*/ 0 w 1277609"/>
                <a:gd name="connsiteY7" fmla="*/ 848582 h 1018303"/>
                <a:gd name="connsiteX8" fmla="*/ 0 w 1277609"/>
                <a:gd name="connsiteY8" fmla="*/ 169721 h 10183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277609" h="1018303">
                  <a:moveTo>
                    <a:pt x="0" y="169721"/>
                  </a:moveTo>
                  <a:cubicBezTo>
                    <a:pt x="0" y="75987"/>
                    <a:pt x="75987" y="0"/>
                    <a:pt x="169721" y="0"/>
                  </a:cubicBezTo>
                  <a:lnTo>
                    <a:pt x="1107888" y="0"/>
                  </a:lnTo>
                  <a:cubicBezTo>
                    <a:pt x="1201622" y="0"/>
                    <a:pt x="1277609" y="75987"/>
                    <a:pt x="1277609" y="169721"/>
                  </a:cubicBezTo>
                  <a:lnTo>
                    <a:pt x="1277609" y="848582"/>
                  </a:lnTo>
                  <a:cubicBezTo>
                    <a:pt x="1277609" y="942316"/>
                    <a:pt x="1201622" y="1018303"/>
                    <a:pt x="1107888" y="1018303"/>
                  </a:cubicBezTo>
                  <a:lnTo>
                    <a:pt x="169721" y="1018303"/>
                  </a:lnTo>
                  <a:cubicBezTo>
                    <a:pt x="75987" y="1018303"/>
                    <a:pt x="0" y="942316"/>
                    <a:pt x="0" y="848582"/>
                  </a:cubicBezTo>
                  <a:lnTo>
                    <a:pt x="0" y="169721"/>
                  </a:lnTo>
                  <a:close/>
                </a:path>
              </a:pathLst>
            </a:custGeom>
          </p:spPr>
          <p:style>
            <a:lnRef idx="0">
              <a:schemeClr val="lt1">
                <a:hueOff val="0"/>
                <a:satOff val="0"/>
                <a:lumOff val="0"/>
                <a:alphaOff val="0"/>
              </a:schemeClr>
            </a:lnRef>
            <a:fillRef idx="3">
              <a:schemeClr val="accent4">
                <a:hueOff val="-2639958"/>
                <a:satOff val="-27097"/>
                <a:lumOff val="11324"/>
                <a:alphaOff val="0"/>
              </a:schemeClr>
            </a:fillRef>
            <a:effectRef idx="3">
              <a:schemeClr val="accent4">
                <a:hueOff val="-2639958"/>
                <a:satOff val="-27097"/>
                <a:lumOff val="11324"/>
                <a:alphaOff val="0"/>
              </a:schemeClr>
            </a:effectRef>
            <a:fontRef idx="minor">
              <a:schemeClr val="lt1"/>
            </a:fontRef>
          </p:style>
          <p:txBody>
            <a:bodyPr spcFirstLastPara="0" vert="horz" wrap="square" lIns="95429" tIns="95429" rIns="95429" bIns="95429" numCol="1" spcCol="1270" anchor="ctr" anchorCtr="0">
              <a:noAutofit/>
            </a:bodyPr>
            <a:lstStyle/>
            <a:p>
              <a:pPr marL="0" marR="0" lvl="0" indent="0" algn="ctr" defTabSz="533400" rtl="0" eaLnBrk="1" fontAlgn="auto" latinLnBrk="0" hangingPunct="1">
                <a:lnSpc>
                  <a:spcPct val="90000"/>
                </a:lnSpc>
                <a:spcBef>
                  <a:spcPct val="0"/>
                </a:spcBef>
                <a:spcAft>
                  <a:spcPts val="0"/>
                </a:spcAft>
                <a:buClrTx/>
                <a:buSzTx/>
                <a:buFontTx/>
                <a:buNone/>
                <a:tabLst/>
                <a:defRPr/>
              </a:pPr>
              <a:r>
                <a:rPr kumimoji="0" lang="en-US" sz="2000" b="0" i="0" u="none" strike="noStrike" kern="1200" cap="none" spc="0" normalizeH="0" baseline="0" noProof="0" dirty="0">
                  <a:ln>
                    <a:noFill/>
                  </a:ln>
                  <a:solidFill>
                    <a:srgbClr val="000000"/>
                  </a:solidFill>
                  <a:effectLst/>
                  <a:uLnTx/>
                  <a:uFillTx/>
                  <a:latin typeface="Speak Pro" panose="020F0502020204030204"/>
                  <a:ea typeface="+mn-ea"/>
                  <a:cs typeface="+mn-cs"/>
                </a:rPr>
                <a:t>4. </a:t>
              </a:r>
              <a:r>
                <a:rPr kumimoji="0" lang="en-US" sz="2000" b="1" i="0" u="none" strike="noStrike" kern="1200" cap="none" spc="0" normalizeH="0" baseline="0" noProof="0" dirty="0">
                  <a:ln>
                    <a:noFill/>
                  </a:ln>
                  <a:solidFill>
                    <a:srgbClr val="000000"/>
                  </a:solidFill>
                  <a:effectLst/>
                  <a:uLnTx/>
                  <a:uFillTx/>
                  <a:latin typeface="Speak Pro" panose="020F0502020204030204"/>
                  <a:ea typeface="+mn-ea"/>
                  <a:cs typeface="+mn-cs"/>
                </a:rPr>
                <a:t>Generalize </a:t>
              </a:r>
              <a:r>
                <a:rPr kumimoji="0" lang="en-US" sz="2000" b="0" i="0" u="none" strike="noStrike" kern="1200" cap="none" spc="0" normalizeH="0" baseline="0" noProof="0" dirty="0">
                  <a:ln>
                    <a:noFill/>
                  </a:ln>
                  <a:solidFill>
                    <a:srgbClr val="000000"/>
                  </a:solidFill>
                  <a:effectLst/>
                  <a:uLnTx/>
                  <a:uFillTx/>
                  <a:latin typeface="Speak Pro" panose="020F0502020204030204"/>
                  <a:ea typeface="+mn-ea"/>
                  <a:cs typeface="+mn-cs"/>
                </a:rPr>
                <a:t>to connect the experience to real world examples</a:t>
              </a:r>
            </a:p>
          </p:txBody>
        </p:sp>
        <p:sp>
          <p:nvSpPr>
            <p:cNvPr id="14" name="Freeform 19">
              <a:extLst>
                <a:ext uri="{FF2B5EF4-FFF2-40B4-BE49-F238E27FC236}">
                  <a16:creationId xmlns:a16="http://schemas.microsoft.com/office/drawing/2014/main" id="{0A8707EE-07D1-43F0-9DDA-5DB3FED3D5BB}"/>
                </a:ext>
              </a:extLst>
            </p:cNvPr>
            <p:cNvSpPr/>
            <p:nvPr/>
          </p:nvSpPr>
          <p:spPr>
            <a:xfrm>
              <a:off x="5074755" y="2165233"/>
              <a:ext cx="3314890" cy="3314890"/>
            </a:xfrm>
            <a:custGeom>
              <a:avLst/>
              <a:gdLst/>
              <a:ahLst/>
              <a:cxnLst/>
              <a:rect l="0" t="0" r="0" b="0"/>
              <a:pathLst>
                <a:path>
                  <a:moveTo>
                    <a:pt x="186479" y="2421241"/>
                  </a:moveTo>
                  <a:arcTo wR="1657445" hR="1657445" stAng="9153569" swAng="937056"/>
                </a:path>
              </a:pathLst>
            </a:custGeom>
            <a:noFill/>
            <a:ln w="28575">
              <a:solidFill>
                <a:srgbClr val="4ACF49"/>
              </a:solidFill>
              <a:tailEnd type="arrow"/>
            </a:ln>
          </p:spPr>
          <p:style>
            <a:lnRef idx="1">
              <a:scrgbClr r="0" g="0" b="0"/>
            </a:lnRef>
            <a:fillRef idx="0">
              <a:scrgbClr r="0" g="0" b="0"/>
            </a:fillRef>
            <a:effectRef idx="0">
              <a:scrgbClr r="0" g="0" b="0"/>
            </a:effectRef>
            <a:fontRef idx="minor">
              <a:schemeClr val="tx1">
                <a:hueOff val="0"/>
                <a:satOff val="0"/>
                <a:lumOff val="0"/>
                <a:alphaOff val="0"/>
              </a:schemeClr>
            </a:fontRef>
          </p:style>
          <p:txBody>
            <a:bodyPr/>
            <a:lstStyle/>
            <a:p>
              <a:endParaRPr lang="en-US" dirty="0"/>
            </a:p>
          </p:txBody>
        </p:sp>
        <p:sp>
          <p:nvSpPr>
            <p:cNvPr id="15" name="Freeform 20">
              <a:extLst>
                <a:ext uri="{FF2B5EF4-FFF2-40B4-BE49-F238E27FC236}">
                  <a16:creationId xmlns:a16="http://schemas.microsoft.com/office/drawing/2014/main" id="{39EEB088-4D48-450E-8965-3E3E3A032095}"/>
                </a:ext>
              </a:extLst>
            </p:cNvPr>
            <p:cNvSpPr/>
            <p:nvPr/>
          </p:nvSpPr>
          <p:spPr>
            <a:xfrm>
              <a:off x="4383274" y="2144443"/>
              <a:ext cx="1494460" cy="1207297"/>
            </a:xfrm>
            <a:custGeom>
              <a:avLst/>
              <a:gdLst>
                <a:gd name="connsiteX0" fmla="*/ 0 w 1350701"/>
                <a:gd name="connsiteY0" fmla="*/ 190132 h 1140771"/>
                <a:gd name="connsiteX1" fmla="*/ 190132 w 1350701"/>
                <a:gd name="connsiteY1" fmla="*/ 0 h 1140771"/>
                <a:gd name="connsiteX2" fmla="*/ 1160569 w 1350701"/>
                <a:gd name="connsiteY2" fmla="*/ 0 h 1140771"/>
                <a:gd name="connsiteX3" fmla="*/ 1350701 w 1350701"/>
                <a:gd name="connsiteY3" fmla="*/ 190132 h 1140771"/>
                <a:gd name="connsiteX4" fmla="*/ 1350701 w 1350701"/>
                <a:gd name="connsiteY4" fmla="*/ 950639 h 1140771"/>
                <a:gd name="connsiteX5" fmla="*/ 1160569 w 1350701"/>
                <a:gd name="connsiteY5" fmla="*/ 1140771 h 1140771"/>
                <a:gd name="connsiteX6" fmla="*/ 190132 w 1350701"/>
                <a:gd name="connsiteY6" fmla="*/ 1140771 h 1140771"/>
                <a:gd name="connsiteX7" fmla="*/ 0 w 1350701"/>
                <a:gd name="connsiteY7" fmla="*/ 950639 h 1140771"/>
                <a:gd name="connsiteX8" fmla="*/ 0 w 1350701"/>
                <a:gd name="connsiteY8" fmla="*/ 190132 h 11407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350701" h="1140771">
                  <a:moveTo>
                    <a:pt x="0" y="190132"/>
                  </a:moveTo>
                  <a:cubicBezTo>
                    <a:pt x="0" y="85125"/>
                    <a:pt x="85125" y="0"/>
                    <a:pt x="190132" y="0"/>
                  </a:cubicBezTo>
                  <a:lnTo>
                    <a:pt x="1160569" y="0"/>
                  </a:lnTo>
                  <a:cubicBezTo>
                    <a:pt x="1265576" y="0"/>
                    <a:pt x="1350701" y="85125"/>
                    <a:pt x="1350701" y="190132"/>
                  </a:cubicBezTo>
                  <a:lnTo>
                    <a:pt x="1350701" y="950639"/>
                  </a:lnTo>
                  <a:cubicBezTo>
                    <a:pt x="1350701" y="1055646"/>
                    <a:pt x="1265576" y="1140771"/>
                    <a:pt x="1160569" y="1140771"/>
                  </a:cubicBezTo>
                  <a:lnTo>
                    <a:pt x="190132" y="1140771"/>
                  </a:lnTo>
                  <a:cubicBezTo>
                    <a:pt x="85125" y="1140771"/>
                    <a:pt x="0" y="1055646"/>
                    <a:pt x="0" y="950639"/>
                  </a:cubicBezTo>
                  <a:lnTo>
                    <a:pt x="0" y="190132"/>
                  </a:lnTo>
                  <a:close/>
                </a:path>
              </a:pathLst>
            </a:custGeom>
          </p:spPr>
          <p:style>
            <a:lnRef idx="0">
              <a:schemeClr val="lt1">
                <a:hueOff val="0"/>
                <a:satOff val="0"/>
                <a:lumOff val="0"/>
                <a:alphaOff val="0"/>
              </a:schemeClr>
            </a:lnRef>
            <a:fillRef idx="3">
              <a:schemeClr val="accent4">
                <a:hueOff val="-3519944"/>
                <a:satOff val="-36129"/>
                <a:lumOff val="15099"/>
                <a:alphaOff val="0"/>
              </a:schemeClr>
            </a:fillRef>
            <a:effectRef idx="3">
              <a:schemeClr val="accent4">
                <a:hueOff val="-3519944"/>
                <a:satOff val="-36129"/>
                <a:lumOff val="15099"/>
                <a:alphaOff val="0"/>
              </a:schemeClr>
            </a:effectRef>
            <a:fontRef idx="minor">
              <a:schemeClr val="lt1"/>
            </a:fontRef>
          </p:style>
          <p:txBody>
            <a:bodyPr spcFirstLastPara="0" vert="horz" wrap="square" lIns="101408" tIns="101408" rIns="101408" bIns="101408" numCol="1" spcCol="1270" anchor="ctr" anchorCtr="0">
              <a:noAutofit/>
            </a:bodyPr>
            <a:lstStyle/>
            <a:p>
              <a:pPr marL="0" marR="0" lvl="0" indent="0" algn="ctr" defTabSz="533400" rtl="0" eaLnBrk="1" fontAlgn="auto" latinLnBrk="0" hangingPunct="1">
                <a:lnSpc>
                  <a:spcPct val="90000"/>
                </a:lnSpc>
                <a:spcBef>
                  <a:spcPct val="0"/>
                </a:spcBef>
                <a:spcAft>
                  <a:spcPts val="0"/>
                </a:spcAft>
                <a:buClrTx/>
                <a:buSzTx/>
                <a:buFontTx/>
                <a:buNone/>
                <a:tabLst/>
                <a:defRPr/>
              </a:pPr>
              <a:r>
                <a:rPr kumimoji="0" lang="en-US" sz="1900" b="0" i="0" u="none" strike="noStrike" kern="1200" cap="none" spc="0" normalizeH="0" baseline="0" noProof="0" dirty="0">
                  <a:ln>
                    <a:noFill/>
                  </a:ln>
                  <a:solidFill>
                    <a:srgbClr val="000000"/>
                  </a:solidFill>
                  <a:effectLst/>
                  <a:uLnTx/>
                  <a:uFillTx/>
                  <a:latin typeface="Speak Pro" panose="020F0502020204030204"/>
                  <a:ea typeface="+mn-ea"/>
                  <a:cs typeface="+mn-cs"/>
                </a:rPr>
                <a:t>5. </a:t>
              </a:r>
            </a:p>
            <a:p>
              <a:pPr marL="0" marR="0" lvl="0" indent="0" algn="ctr" defTabSz="533400" rtl="0" eaLnBrk="1" fontAlgn="auto" latinLnBrk="0" hangingPunct="1">
                <a:lnSpc>
                  <a:spcPct val="90000"/>
                </a:lnSpc>
                <a:spcBef>
                  <a:spcPct val="0"/>
                </a:spcBef>
                <a:spcAft>
                  <a:spcPts val="0"/>
                </a:spcAft>
                <a:buClrTx/>
                <a:buSzTx/>
                <a:buFontTx/>
                <a:buNone/>
                <a:tabLst/>
                <a:defRPr/>
              </a:pPr>
              <a:r>
                <a:rPr kumimoji="0" lang="en-US" sz="1900" b="1" i="0" u="none" strike="noStrike" kern="1200" cap="none" spc="0" normalizeH="0" baseline="0" noProof="0" dirty="0">
                  <a:ln>
                    <a:noFill/>
                  </a:ln>
                  <a:solidFill>
                    <a:srgbClr val="000000"/>
                  </a:solidFill>
                  <a:effectLst/>
                  <a:uLnTx/>
                  <a:uFillTx/>
                  <a:latin typeface="Speak Pro" panose="020F0502020204030204"/>
                  <a:ea typeface="+mn-ea"/>
                  <a:cs typeface="+mn-cs"/>
                </a:rPr>
                <a:t>Apply</a:t>
              </a:r>
              <a:r>
                <a:rPr kumimoji="0" lang="en-US" sz="1900" b="0" i="0" u="none" strike="noStrike" kern="1200" cap="none" spc="0" normalizeH="0" baseline="0" noProof="0" dirty="0">
                  <a:ln>
                    <a:noFill/>
                  </a:ln>
                  <a:solidFill>
                    <a:srgbClr val="000000"/>
                  </a:solidFill>
                  <a:effectLst/>
                  <a:uLnTx/>
                  <a:uFillTx/>
                  <a:latin typeface="Speak Pro" panose="020F0502020204030204"/>
                  <a:ea typeface="+mn-ea"/>
                  <a:cs typeface="+mn-cs"/>
                </a:rPr>
                <a:t> what was learned to a similar or different situation; practice</a:t>
              </a:r>
            </a:p>
          </p:txBody>
        </p:sp>
        <p:sp>
          <p:nvSpPr>
            <p:cNvPr id="16" name="Freeform 21">
              <a:extLst>
                <a:ext uri="{FF2B5EF4-FFF2-40B4-BE49-F238E27FC236}">
                  <a16:creationId xmlns:a16="http://schemas.microsoft.com/office/drawing/2014/main" id="{5C4AF6BC-91F1-4C80-A588-EF7D5659AECF}"/>
                </a:ext>
              </a:extLst>
            </p:cNvPr>
            <p:cNvSpPr/>
            <p:nvPr/>
          </p:nvSpPr>
          <p:spPr>
            <a:xfrm>
              <a:off x="5054496" y="1698986"/>
              <a:ext cx="3314890" cy="3314890"/>
            </a:xfrm>
            <a:custGeom>
              <a:avLst/>
              <a:gdLst/>
              <a:ahLst/>
              <a:cxnLst/>
              <a:rect l="0" t="0" r="0" b="0"/>
              <a:pathLst>
                <a:path>
                  <a:moveTo>
                    <a:pt x="515061" y="456576"/>
                  </a:moveTo>
                  <a:arcTo wR="1657445" hR="1657445" stAng="13585784" swAng="1052069"/>
                </a:path>
              </a:pathLst>
            </a:custGeom>
            <a:noFill/>
            <a:ln w="28575">
              <a:solidFill>
                <a:schemeClr val="accent5">
                  <a:lumMod val="75000"/>
                </a:schemeClr>
              </a:solidFill>
              <a:tailEnd type="arrow"/>
            </a:ln>
          </p:spPr>
          <p:style>
            <a:lnRef idx="1">
              <a:scrgbClr r="0" g="0" b="0"/>
            </a:lnRef>
            <a:fillRef idx="0">
              <a:scrgbClr r="0" g="0" b="0"/>
            </a:fillRef>
            <a:effectRef idx="0">
              <a:scrgbClr r="0" g="0" b="0"/>
            </a:effectRef>
            <a:fontRef idx="minor">
              <a:schemeClr val="tx1">
                <a:hueOff val="0"/>
                <a:satOff val="0"/>
                <a:lumOff val="0"/>
                <a:alphaOff val="0"/>
              </a:schemeClr>
            </a:fontRef>
          </p:style>
          <p:txBody>
            <a:bodyPr/>
            <a:lstStyle/>
            <a:p>
              <a:endParaRPr lang="en-US" dirty="0"/>
            </a:p>
          </p:txBody>
        </p:sp>
      </p:grpSp>
      <p:grpSp>
        <p:nvGrpSpPr>
          <p:cNvPr id="17" name="Group 16">
            <a:extLst>
              <a:ext uri="{FF2B5EF4-FFF2-40B4-BE49-F238E27FC236}">
                <a16:creationId xmlns:a16="http://schemas.microsoft.com/office/drawing/2014/main" id="{5264371F-36F3-4874-A6E8-627816D28364}"/>
              </a:ext>
              <a:ext uri="{C183D7F6-B498-43B3-948B-1728B52AA6E4}">
                <adec:decorative xmlns:adec="http://schemas.microsoft.com/office/drawing/2017/decorative" val="1"/>
              </a:ext>
            </a:extLst>
          </p:cNvPr>
          <p:cNvGrpSpPr/>
          <p:nvPr/>
        </p:nvGrpSpPr>
        <p:grpSpPr>
          <a:xfrm>
            <a:off x="7276008" y="2092502"/>
            <a:ext cx="2557538" cy="4023485"/>
            <a:chOff x="5809236" y="2248282"/>
            <a:chExt cx="1928351" cy="2996928"/>
          </a:xfrm>
        </p:grpSpPr>
        <p:cxnSp>
          <p:nvCxnSpPr>
            <p:cNvPr id="18" name="Straight Connector 17">
              <a:extLst>
                <a:ext uri="{FF2B5EF4-FFF2-40B4-BE49-F238E27FC236}">
                  <a16:creationId xmlns:a16="http://schemas.microsoft.com/office/drawing/2014/main" id="{0BA7E39D-2B7D-4C6A-B5D9-325316271330}"/>
                </a:ext>
              </a:extLst>
            </p:cNvPr>
            <p:cNvCxnSpPr>
              <a:cxnSpLocks/>
            </p:cNvCxnSpPr>
            <p:nvPr/>
          </p:nvCxnSpPr>
          <p:spPr>
            <a:xfrm>
              <a:off x="6770879" y="4135821"/>
              <a:ext cx="0" cy="1109389"/>
            </a:xfrm>
            <a:prstGeom prst="line">
              <a:avLst/>
            </a:prstGeom>
            <a:ln/>
          </p:spPr>
          <p:style>
            <a:lnRef idx="1">
              <a:schemeClr val="accent2"/>
            </a:lnRef>
            <a:fillRef idx="0">
              <a:schemeClr val="accent2"/>
            </a:fillRef>
            <a:effectRef idx="0">
              <a:schemeClr val="accent2"/>
            </a:effectRef>
            <a:fontRef idx="minor">
              <a:schemeClr val="tx1"/>
            </a:fontRef>
          </p:style>
        </p:cxnSp>
        <p:cxnSp>
          <p:nvCxnSpPr>
            <p:cNvPr id="19" name="Straight Connector 18">
              <a:extLst>
                <a:ext uri="{FF2B5EF4-FFF2-40B4-BE49-F238E27FC236}">
                  <a16:creationId xmlns:a16="http://schemas.microsoft.com/office/drawing/2014/main" id="{9187432A-1988-4CC3-B363-DD09C861FB58}"/>
                </a:ext>
              </a:extLst>
            </p:cNvPr>
            <p:cNvCxnSpPr/>
            <p:nvPr/>
          </p:nvCxnSpPr>
          <p:spPr>
            <a:xfrm flipV="1">
              <a:off x="7223522" y="2290990"/>
              <a:ext cx="381000" cy="877500"/>
            </a:xfrm>
            <a:prstGeom prst="line">
              <a:avLst/>
            </a:prstGeom>
            <a:ln/>
          </p:spPr>
          <p:style>
            <a:lnRef idx="1">
              <a:schemeClr val="accent2"/>
            </a:lnRef>
            <a:fillRef idx="0">
              <a:schemeClr val="accent2"/>
            </a:fillRef>
            <a:effectRef idx="0">
              <a:schemeClr val="accent2"/>
            </a:effectRef>
            <a:fontRef idx="minor">
              <a:schemeClr val="tx1"/>
            </a:fontRef>
          </p:style>
        </p:cxnSp>
        <p:cxnSp>
          <p:nvCxnSpPr>
            <p:cNvPr id="20" name="Straight Connector 19">
              <a:extLst>
                <a:ext uri="{FF2B5EF4-FFF2-40B4-BE49-F238E27FC236}">
                  <a16:creationId xmlns:a16="http://schemas.microsoft.com/office/drawing/2014/main" id="{B9A818BF-332E-4DB4-A90A-A3ADB6165A79}"/>
                </a:ext>
              </a:extLst>
            </p:cNvPr>
            <p:cNvCxnSpPr>
              <a:stCxn id="23" idx="0"/>
            </p:cNvCxnSpPr>
            <p:nvPr/>
          </p:nvCxnSpPr>
          <p:spPr>
            <a:xfrm flipH="1" flipV="1">
              <a:off x="5809236" y="2290990"/>
              <a:ext cx="505934" cy="890551"/>
            </a:xfrm>
            <a:prstGeom prst="line">
              <a:avLst/>
            </a:prstGeom>
            <a:ln/>
          </p:spPr>
          <p:style>
            <a:lnRef idx="1">
              <a:schemeClr val="accent2"/>
            </a:lnRef>
            <a:fillRef idx="0">
              <a:schemeClr val="accent2"/>
            </a:fillRef>
            <a:effectRef idx="0">
              <a:schemeClr val="accent2"/>
            </a:effectRef>
            <a:fontRef idx="minor">
              <a:schemeClr val="tx1"/>
            </a:fontRef>
          </p:style>
        </p:cxnSp>
        <p:grpSp>
          <p:nvGrpSpPr>
            <p:cNvPr id="21" name="Group 20">
              <a:extLst>
                <a:ext uri="{FF2B5EF4-FFF2-40B4-BE49-F238E27FC236}">
                  <a16:creationId xmlns:a16="http://schemas.microsoft.com/office/drawing/2014/main" id="{1EDB0763-7210-42AD-BD3B-63212A277076}"/>
                </a:ext>
              </a:extLst>
            </p:cNvPr>
            <p:cNvGrpSpPr/>
            <p:nvPr/>
          </p:nvGrpSpPr>
          <p:grpSpPr>
            <a:xfrm>
              <a:off x="5848540" y="2248282"/>
              <a:ext cx="1889047" cy="1866518"/>
              <a:chOff x="5848540" y="2248282"/>
              <a:chExt cx="1889047" cy="1866518"/>
            </a:xfrm>
          </p:grpSpPr>
          <p:sp>
            <p:nvSpPr>
              <p:cNvPr id="23" name="Freeform 28">
                <a:extLst>
                  <a:ext uri="{FF2B5EF4-FFF2-40B4-BE49-F238E27FC236}">
                    <a16:creationId xmlns:a16="http://schemas.microsoft.com/office/drawing/2014/main" id="{1A7F3585-3377-45AD-9EA1-15CE75A31202}"/>
                  </a:ext>
                </a:extLst>
              </p:cNvPr>
              <p:cNvSpPr/>
              <p:nvPr/>
            </p:nvSpPr>
            <p:spPr>
              <a:xfrm>
                <a:off x="6315170" y="2248282"/>
                <a:ext cx="933259" cy="933259"/>
              </a:xfrm>
              <a:custGeom>
                <a:avLst/>
                <a:gdLst>
                  <a:gd name="connsiteX0" fmla="*/ 0 w 933259"/>
                  <a:gd name="connsiteY0" fmla="*/ 933259 h 933259"/>
                  <a:gd name="connsiteX1" fmla="*/ 466630 w 933259"/>
                  <a:gd name="connsiteY1" fmla="*/ 0 h 933259"/>
                  <a:gd name="connsiteX2" fmla="*/ 933259 w 933259"/>
                  <a:gd name="connsiteY2" fmla="*/ 933259 h 933259"/>
                  <a:gd name="connsiteX3" fmla="*/ 0 w 933259"/>
                  <a:gd name="connsiteY3" fmla="*/ 933259 h 933259"/>
                </a:gdLst>
                <a:ahLst/>
                <a:cxnLst>
                  <a:cxn ang="0">
                    <a:pos x="connsiteX0" y="connsiteY0"/>
                  </a:cxn>
                  <a:cxn ang="0">
                    <a:pos x="connsiteX1" y="connsiteY1"/>
                  </a:cxn>
                  <a:cxn ang="0">
                    <a:pos x="connsiteX2" y="connsiteY2"/>
                  </a:cxn>
                  <a:cxn ang="0">
                    <a:pos x="connsiteX3" y="connsiteY3"/>
                  </a:cxn>
                </a:cxnLst>
                <a:rect l="l" t="t" r="r" b="b"/>
                <a:pathLst>
                  <a:path w="933259" h="933259">
                    <a:moveTo>
                      <a:pt x="0" y="933259"/>
                    </a:moveTo>
                    <a:lnTo>
                      <a:pt x="466630" y="0"/>
                    </a:lnTo>
                    <a:lnTo>
                      <a:pt x="933259" y="933259"/>
                    </a:lnTo>
                    <a:lnTo>
                      <a:pt x="0" y="933259"/>
                    </a:lnTo>
                    <a:close/>
                  </a:path>
                </a:pathLst>
              </a:custGeom>
              <a:scene3d>
                <a:camera prst="orthographicFront"/>
                <a:lightRig rig="chilly" dir="t"/>
              </a:scene3d>
              <a:sp3d prstMaterial="translucentPowder">
                <a:bevelT w="127000" h="25400" prst="softRound"/>
              </a:sp3d>
            </p:spPr>
            <p:style>
              <a:lnRef idx="0">
                <a:schemeClr val="lt1">
                  <a:hueOff val="0"/>
                  <a:satOff val="0"/>
                  <a:lumOff val="0"/>
                  <a:alphaOff val="0"/>
                </a:schemeClr>
              </a:lnRef>
              <a:fillRef idx="1">
                <a:schemeClr val="accent2">
                  <a:shade val="50000"/>
                  <a:hueOff val="0"/>
                  <a:satOff val="0"/>
                  <a:lumOff val="0"/>
                  <a:alphaOff val="0"/>
                </a:schemeClr>
              </a:fillRef>
              <a:effectRef idx="0">
                <a:schemeClr val="accent2">
                  <a:shade val="50000"/>
                  <a:hueOff val="0"/>
                  <a:satOff val="0"/>
                  <a:lumOff val="0"/>
                  <a:alphaOff val="0"/>
                </a:schemeClr>
              </a:effectRef>
              <a:fontRef idx="minor">
                <a:schemeClr val="lt1"/>
              </a:fontRef>
            </p:style>
            <p:txBody>
              <a:bodyPr spcFirstLastPara="0" vert="horz" wrap="square" lIns="275225" tIns="508540" rIns="275225" bIns="41910" numCol="1" spcCol="1270" anchor="ctr" anchorCtr="0">
                <a:noAutofit/>
              </a:bodyPr>
              <a:lstStyle/>
              <a:p>
                <a:pPr marL="0" marR="0" lvl="0" indent="0" algn="ctr" defTabSz="488950" rtl="0" eaLnBrk="1" fontAlgn="auto" latinLnBrk="0" hangingPunct="1">
                  <a:lnSpc>
                    <a:spcPct val="90000"/>
                  </a:lnSpc>
                  <a:spcBef>
                    <a:spcPct val="0"/>
                  </a:spcBef>
                  <a:spcAft>
                    <a:spcPct val="35000"/>
                  </a:spcAft>
                  <a:buClrTx/>
                  <a:buSzTx/>
                  <a:buFontTx/>
                  <a:buNone/>
                  <a:tabLst/>
                  <a:defRPr/>
                </a:pPr>
                <a:r>
                  <a:rPr kumimoji="0" lang="en-US" sz="2000" b="1" i="0" u="none" strike="noStrike" kern="1200" cap="none" spc="0" normalizeH="0" baseline="0" noProof="0" dirty="0">
                    <a:ln>
                      <a:noFill/>
                    </a:ln>
                    <a:solidFill>
                      <a:srgbClr val="000000"/>
                    </a:solidFill>
                    <a:effectLst/>
                    <a:uLnTx/>
                    <a:uFillTx/>
                    <a:latin typeface="Speak Pro" panose="020F0502020204030204"/>
                    <a:ea typeface="+mn-ea"/>
                    <a:cs typeface="+mn-cs"/>
                  </a:rPr>
                  <a:t>Do</a:t>
                </a:r>
                <a:endParaRPr kumimoji="0" lang="en-US" sz="1100" b="1" i="0" u="none" strike="noStrike" kern="1200" cap="none" spc="0" normalizeH="0" baseline="0" noProof="0" dirty="0">
                  <a:ln>
                    <a:noFill/>
                  </a:ln>
                  <a:solidFill>
                    <a:srgbClr val="000000"/>
                  </a:solidFill>
                  <a:effectLst/>
                  <a:uLnTx/>
                  <a:uFillTx/>
                  <a:latin typeface="Speak Pro" panose="020F0502020204030204"/>
                  <a:ea typeface="+mn-ea"/>
                  <a:cs typeface="+mn-cs"/>
                </a:endParaRPr>
              </a:p>
            </p:txBody>
          </p:sp>
          <p:sp>
            <p:nvSpPr>
              <p:cNvPr id="24" name="Freeform 29">
                <a:extLst>
                  <a:ext uri="{FF2B5EF4-FFF2-40B4-BE49-F238E27FC236}">
                    <a16:creationId xmlns:a16="http://schemas.microsoft.com/office/drawing/2014/main" id="{B5273EA8-5BAC-4EE9-BE7C-46459299C6D8}"/>
                  </a:ext>
                </a:extLst>
              </p:cNvPr>
              <p:cNvSpPr/>
              <p:nvPr/>
            </p:nvSpPr>
            <p:spPr>
              <a:xfrm>
                <a:off x="5848540" y="3181541"/>
                <a:ext cx="933259" cy="933259"/>
              </a:xfrm>
              <a:custGeom>
                <a:avLst/>
                <a:gdLst>
                  <a:gd name="connsiteX0" fmla="*/ 0 w 933259"/>
                  <a:gd name="connsiteY0" fmla="*/ 933259 h 933259"/>
                  <a:gd name="connsiteX1" fmla="*/ 466630 w 933259"/>
                  <a:gd name="connsiteY1" fmla="*/ 0 h 933259"/>
                  <a:gd name="connsiteX2" fmla="*/ 933259 w 933259"/>
                  <a:gd name="connsiteY2" fmla="*/ 933259 h 933259"/>
                  <a:gd name="connsiteX3" fmla="*/ 0 w 933259"/>
                  <a:gd name="connsiteY3" fmla="*/ 933259 h 933259"/>
                </a:gdLst>
                <a:ahLst/>
                <a:cxnLst>
                  <a:cxn ang="0">
                    <a:pos x="connsiteX0" y="connsiteY0"/>
                  </a:cxn>
                  <a:cxn ang="0">
                    <a:pos x="connsiteX1" y="connsiteY1"/>
                  </a:cxn>
                  <a:cxn ang="0">
                    <a:pos x="connsiteX2" y="connsiteY2"/>
                  </a:cxn>
                  <a:cxn ang="0">
                    <a:pos x="connsiteX3" y="connsiteY3"/>
                  </a:cxn>
                </a:cxnLst>
                <a:rect l="l" t="t" r="r" b="b"/>
                <a:pathLst>
                  <a:path w="933259" h="933259">
                    <a:moveTo>
                      <a:pt x="0" y="933259"/>
                    </a:moveTo>
                    <a:lnTo>
                      <a:pt x="466630" y="0"/>
                    </a:lnTo>
                    <a:lnTo>
                      <a:pt x="933259" y="933259"/>
                    </a:lnTo>
                    <a:lnTo>
                      <a:pt x="0" y="933259"/>
                    </a:lnTo>
                    <a:close/>
                  </a:path>
                </a:pathLst>
              </a:custGeom>
              <a:scene3d>
                <a:camera prst="orthographicFront"/>
                <a:lightRig rig="chilly" dir="t"/>
              </a:scene3d>
              <a:sp3d prstMaterial="translucentPowder">
                <a:bevelT w="127000" h="25400" prst="softRound"/>
              </a:sp3d>
            </p:spPr>
            <p:style>
              <a:lnRef idx="0">
                <a:schemeClr val="lt1">
                  <a:hueOff val="0"/>
                  <a:satOff val="0"/>
                  <a:lumOff val="0"/>
                  <a:alphaOff val="0"/>
                </a:schemeClr>
              </a:lnRef>
              <a:fillRef idx="1">
                <a:schemeClr val="accent2">
                  <a:shade val="50000"/>
                  <a:hueOff val="357918"/>
                  <a:satOff val="-21360"/>
                  <a:lumOff val="27012"/>
                  <a:alphaOff val="0"/>
                </a:schemeClr>
              </a:fillRef>
              <a:effectRef idx="0">
                <a:schemeClr val="accent2">
                  <a:shade val="50000"/>
                  <a:hueOff val="357918"/>
                  <a:satOff val="-21360"/>
                  <a:lumOff val="27012"/>
                  <a:alphaOff val="0"/>
                </a:schemeClr>
              </a:effectRef>
              <a:fontRef idx="minor">
                <a:schemeClr val="lt1"/>
              </a:fontRef>
            </p:style>
            <p:txBody>
              <a:bodyPr spcFirstLastPara="0" vert="horz" wrap="square" lIns="275225" tIns="508540" rIns="275225" bIns="41910" numCol="1" spcCol="1270" anchor="ctr" anchorCtr="0">
                <a:noAutofit/>
              </a:bodyPr>
              <a:lstStyle/>
              <a:p>
                <a:pPr marL="0" marR="0" lvl="0" indent="0" algn="ctr" defTabSz="488950" rtl="0" eaLnBrk="1" fontAlgn="auto" latinLnBrk="0" hangingPunct="1">
                  <a:lnSpc>
                    <a:spcPct val="90000"/>
                  </a:lnSpc>
                  <a:spcBef>
                    <a:spcPct val="0"/>
                  </a:spcBef>
                  <a:spcAft>
                    <a:spcPct val="35000"/>
                  </a:spcAft>
                  <a:buClrTx/>
                  <a:buSzTx/>
                  <a:buFontTx/>
                  <a:buNone/>
                  <a:tabLst/>
                  <a:defRPr/>
                </a:pPr>
                <a:r>
                  <a:rPr kumimoji="0" lang="en-US" sz="2000" b="1" i="0" u="none" strike="noStrike" kern="1200" cap="none" spc="0" normalizeH="0" baseline="0" noProof="0" dirty="0">
                    <a:ln>
                      <a:noFill/>
                    </a:ln>
                    <a:solidFill>
                      <a:srgbClr val="000000"/>
                    </a:solidFill>
                    <a:effectLst/>
                    <a:uLnTx/>
                    <a:uFillTx/>
                    <a:latin typeface="Speak Pro" panose="020F0502020204030204"/>
                    <a:ea typeface="+mn-ea"/>
                    <a:cs typeface="+mn-cs"/>
                  </a:rPr>
                  <a:t>Apply</a:t>
                </a:r>
                <a:endParaRPr kumimoji="0" lang="en-US" sz="1100" b="1" i="0" u="none" strike="noStrike" kern="1200" cap="none" spc="0" normalizeH="0" baseline="0" noProof="0" dirty="0">
                  <a:ln>
                    <a:noFill/>
                  </a:ln>
                  <a:solidFill>
                    <a:srgbClr val="000000"/>
                  </a:solidFill>
                  <a:effectLst/>
                  <a:uLnTx/>
                  <a:uFillTx/>
                  <a:latin typeface="Speak Pro" panose="020F0502020204030204"/>
                  <a:ea typeface="+mn-ea"/>
                  <a:cs typeface="+mn-cs"/>
                </a:endParaRPr>
              </a:p>
            </p:txBody>
          </p:sp>
          <p:sp>
            <p:nvSpPr>
              <p:cNvPr id="25" name="Freeform 30">
                <a:extLst>
                  <a:ext uri="{FF2B5EF4-FFF2-40B4-BE49-F238E27FC236}">
                    <a16:creationId xmlns:a16="http://schemas.microsoft.com/office/drawing/2014/main" id="{CACFFE90-BA08-4BCB-8384-3F483BFAA5A1}"/>
                  </a:ext>
                </a:extLst>
              </p:cNvPr>
              <p:cNvSpPr/>
              <p:nvPr/>
            </p:nvSpPr>
            <p:spPr>
              <a:xfrm rot="21600000">
                <a:off x="6315170" y="3181540"/>
                <a:ext cx="933260" cy="933260"/>
              </a:xfrm>
              <a:custGeom>
                <a:avLst/>
                <a:gdLst>
                  <a:gd name="connsiteX0" fmla="*/ 0 w 933259"/>
                  <a:gd name="connsiteY0" fmla="*/ 933259 h 933259"/>
                  <a:gd name="connsiteX1" fmla="*/ 466630 w 933259"/>
                  <a:gd name="connsiteY1" fmla="*/ 0 h 933259"/>
                  <a:gd name="connsiteX2" fmla="*/ 933259 w 933259"/>
                  <a:gd name="connsiteY2" fmla="*/ 933259 h 933259"/>
                  <a:gd name="connsiteX3" fmla="*/ 0 w 933259"/>
                  <a:gd name="connsiteY3" fmla="*/ 933259 h 933259"/>
                </a:gdLst>
                <a:ahLst/>
                <a:cxnLst>
                  <a:cxn ang="0">
                    <a:pos x="connsiteX0" y="connsiteY0"/>
                  </a:cxn>
                  <a:cxn ang="0">
                    <a:pos x="connsiteX1" y="connsiteY1"/>
                  </a:cxn>
                  <a:cxn ang="0">
                    <a:pos x="connsiteX2" y="connsiteY2"/>
                  </a:cxn>
                  <a:cxn ang="0">
                    <a:pos x="connsiteX3" y="connsiteY3"/>
                  </a:cxn>
                </a:cxnLst>
                <a:rect l="l" t="t" r="r" b="b"/>
                <a:pathLst>
                  <a:path w="933259" h="933259">
                    <a:moveTo>
                      <a:pt x="933259" y="0"/>
                    </a:moveTo>
                    <a:lnTo>
                      <a:pt x="466629" y="933259"/>
                    </a:lnTo>
                    <a:lnTo>
                      <a:pt x="0" y="0"/>
                    </a:lnTo>
                    <a:lnTo>
                      <a:pt x="933259" y="0"/>
                    </a:lnTo>
                    <a:close/>
                  </a:path>
                </a:pathLst>
              </a:custGeom>
              <a:scene3d>
                <a:camera prst="orthographicFront"/>
                <a:lightRig rig="chilly" dir="t"/>
              </a:scene3d>
              <a:sp3d prstMaterial="translucentPowder">
                <a:bevelT w="127000" h="25400" prst="softRound"/>
              </a:sp3d>
            </p:spPr>
            <p:style>
              <a:lnRef idx="0">
                <a:schemeClr val="lt1">
                  <a:hueOff val="0"/>
                  <a:satOff val="0"/>
                  <a:lumOff val="0"/>
                  <a:alphaOff val="0"/>
                </a:schemeClr>
              </a:lnRef>
              <a:fillRef idx="1">
                <a:schemeClr val="accent2">
                  <a:shade val="50000"/>
                  <a:hueOff val="715835"/>
                  <a:satOff val="-42720"/>
                  <a:lumOff val="54024"/>
                  <a:alphaOff val="0"/>
                </a:schemeClr>
              </a:fillRef>
              <a:effectRef idx="0">
                <a:schemeClr val="accent2">
                  <a:shade val="50000"/>
                  <a:hueOff val="715835"/>
                  <a:satOff val="-42720"/>
                  <a:lumOff val="54024"/>
                  <a:alphaOff val="0"/>
                </a:schemeClr>
              </a:effectRef>
              <a:fontRef idx="minor">
                <a:schemeClr val="lt1"/>
              </a:fontRef>
            </p:style>
            <p:txBody>
              <a:bodyPr spcFirstLastPara="0" vert="horz" wrap="square" lIns="275225" tIns="41911" rIns="275226" bIns="508540" numCol="1" spcCol="1270" anchor="ctr" anchorCtr="0">
                <a:noAutofit/>
              </a:bodyPr>
              <a:lstStyle/>
              <a:p>
                <a:pPr marL="0" marR="0" lvl="0" indent="0" algn="ctr" defTabSz="488950" rtl="0" eaLnBrk="1" fontAlgn="auto" latinLnBrk="0" hangingPunct="1">
                  <a:lnSpc>
                    <a:spcPct val="90000"/>
                  </a:lnSpc>
                  <a:spcBef>
                    <a:spcPct val="0"/>
                  </a:spcBef>
                  <a:spcAft>
                    <a:spcPct val="35000"/>
                  </a:spcAft>
                  <a:buClrTx/>
                  <a:buSzTx/>
                  <a:buFontTx/>
                  <a:buNone/>
                  <a:tabLst/>
                  <a:defRPr/>
                </a:pPr>
                <a:endParaRPr kumimoji="0" lang="en-US" sz="1100" b="0" i="0" u="none" strike="noStrike" kern="1200" cap="none" spc="0" normalizeH="0" baseline="0" noProof="0" dirty="0">
                  <a:ln>
                    <a:noFill/>
                  </a:ln>
                  <a:solidFill>
                    <a:srgbClr val="FFFFFF"/>
                  </a:solidFill>
                  <a:effectLst/>
                  <a:uLnTx/>
                  <a:uFillTx/>
                  <a:latin typeface="Speak Pro" panose="020F0502020204030204"/>
                  <a:ea typeface="+mn-ea"/>
                  <a:cs typeface="+mn-cs"/>
                </a:endParaRPr>
              </a:p>
            </p:txBody>
          </p:sp>
          <p:sp>
            <p:nvSpPr>
              <p:cNvPr id="26" name="Freeform 31">
                <a:extLst>
                  <a:ext uri="{FF2B5EF4-FFF2-40B4-BE49-F238E27FC236}">
                    <a16:creationId xmlns:a16="http://schemas.microsoft.com/office/drawing/2014/main" id="{90693D41-F35F-4389-973D-9613E55DFE0F}"/>
                  </a:ext>
                </a:extLst>
              </p:cNvPr>
              <p:cNvSpPr/>
              <p:nvPr/>
            </p:nvSpPr>
            <p:spPr>
              <a:xfrm>
                <a:off x="6781800" y="3181541"/>
                <a:ext cx="955787" cy="933259"/>
              </a:xfrm>
              <a:custGeom>
                <a:avLst/>
                <a:gdLst>
                  <a:gd name="connsiteX0" fmla="*/ 0 w 933259"/>
                  <a:gd name="connsiteY0" fmla="*/ 933259 h 933259"/>
                  <a:gd name="connsiteX1" fmla="*/ 466630 w 933259"/>
                  <a:gd name="connsiteY1" fmla="*/ 0 h 933259"/>
                  <a:gd name="connsiteX2" fmla="*/ 933259 w 933259"/>
                  <a:gd name="connsiteY2" fmla="*/ 933259 h 933259"/>
                  <a:gd name="connsiteX3" fmla="*/ 0 w 933259"/>
                  <a:gd name="connsiteY3" fmla="*/ 933259 h 933259"/>
                </a:gdLst>
                <a:ahLst/>
                <a:cxnLst>
                  <a:cxn ang="0">
                    <a:pos x="connsiteX0" y="connsiteY0"/>
                  </a:cxn>
                  <a:cxn ang="0">
                    <a:pos x="connsiteX1" y="connsiteY1"/>
                  </a:cxn>
                  <a:cxn ang="0">
                    <a:pos x="connsiteX2" y="connsiteY2"/>
                  </a:cxn>
                  <a:cxn ang="0">
                    <a:pos x="connsiteX3" y="connsiteY3"/>
                  </a:cxn>
                </a:cxnLst>
                <a:rect l="l" t="t" r="r" b="b"/>
                <a:pathLst>
                  <a:path w="933259" h="933259">
                    <a:moveTo>
                      <a:pt x="0" y="933259"/>
                    </a:moveTo>
                    <a:lnTo>
                      <a:pt x="466630" y="0"/>
                    </a:lnTo>
                    <a:lnTo>
                      <a:pt x="933259" y="933259"/>
                    </a:lnTo>
                    <a:lnTo>
                      <a:pt x="0" y="933259"/>
                    </a:lnTo>
                    <a:close/>
                  </a:path>
                </a:pathLst>
              </a:custGeom>
              <a:scene3d>
                <a:camera prst="orthographicFront"/>
                <a:lightRig rig="chilly" dir="t"/>
              </a:scene3d>
              <a:sp3d prstMaterial="translucentPowder">
                <a:bevelT w="127000" h="25400" prst="softRound"/>
              </a:sp3d>
            </p:spPr>
            <p:style>
              <a:lnRef idx="0">
                <a:schemeClr val="lt1">
                  <a:hueOff val="0"/>
                  <a:satOff val="0"/>
                  <a:lumOff val="0"/>
                  <a:alphaOff val="0"/>
                </a:schemeClr>
              </a:lnRef>
              <a:fillRef idx="1">
                <a:schemeClr val="accent2">
                  <a:shade val="50000"/>
                  <a:hueOff val="357918"/>
                  <a:satOff val="-21360"/>
                  <a:lumOff val="27012"/>
                  <a:alphaOff val="0"/>
                </a:schemeClr>
              </a:fillRef>
              <a:effectRef idx="0">
                <a:schemeClr val="accent2">
                  <a:shade val="50000"/>
                  <a:hueOff val="357918"/>
                  <a:satOff val="-21360"/>
                  <a:lumOff val="27012"/>
                  <a:alphaOff val="0"/>
                </a:schemeClr>
              </a:effectRef>
              <a:fontRef idx="minor">
                <a:schemeClr val="lt1"/>
              </a:fontRef>
            </p:style>
            <p:txBody>
              <a:bodyPr spcFirstLastPara="0" vert="horz" wrap="square" lIns="267605" tIns="500920" rIns="267605" bIns="34290" numCol="1" spcCol="1270" anchor="ctr" anchorCtr="0">
                <a:noAutofit/>
              </a:bodyPr>
              <a:lstStyle/>
              <a:p>
                <a:pPr marL="0" marR="0" lvl="0" indent="0" algn="ctr" defTabSz="400050" rtl="0" eaLnBrk="1" fontAlgn="auto" latinLnBrk="0" hangingPunct="1">
                  <a:lnSpc>
                    <a:spcPct val="90000"/>
                  </a:lnSpc>
                  <a:spcBef>
                    <a:spcPct val="0"/>
                  </a:spcBef>
                  <a:spcAft>
                    <a:spcPct val="35000"/>
                  </a:spcAft>
                  <a:buClrTx/>
                  <a:buSzTx/>
                  <a:buFontTx/>
                  <a:buNone/>
                  <a:tabLst/>
                  <a:defRPr/>
                </a:pPr>
                <a:r>
                  <a:rPr kumimoji="0" lang="en-US" sz="2000" b="1" i="0" u="none" strike="noStrike" kern="1200" cap="none" spc="0" normalizeH="0" baseline="0" noProof="0" dirty="0">
                    <a:ln>
                      <a:noFill/>
                    </a:ln>
                    <a:solidFill>
                      <a:srgbClr val="000000"/>
                    </a:solidFill>
                    <a:effectLst/>
                    <a:uLnTx/>
                    <a:uFillTx/>
                    <a:latin typeface="Speak Pro" panose="020F0502020204030204"/>
                    <a:ea typeface="+mn-ea"/>
                    <a:cs typeface="+mn-cs"/>
                  </a:rPr>
                  <a:t>Reflect</a:t>
                </a:r>
                <a:endParaRPr kumimoji="0" lang="en-US" sz="900" b="1" i="0" u="none" strike="noStrike" kern="1200" cap="none" spc="0" normalizeH="0" baseline="0" noProof="0" dirty="0">
                  <a:ln>
                    <a:noFill/>
                  </a:ln>
                  <a:solidFill>
                    <a:srgbClr val="000000"/>
                  </a:solidFill>
                  <a:effectLst/>
                  <a:uLnTx/>
                  <a:uFillTx/>
                  <a:latin typeface="Speak Pro" panose="020F0502020204030204"/>
                  <a:ea typeface="+mn-ea"/>
                  <a:cs typeface="+mn-cs"/>
                </a:endParaRPr>
              </a:p>
            </p:txBody>
          </p:sp>
        </p:grpSp>
        <p:pic>
          <p:nvPicPr>
            <p:cNvPr id="22" name="Picture 21">
              <a:extLst>
                <a:ext uri="{FF2B5EF4-FFF2-40B4-BE49-F238E27FC236}">
                  <a16:creationId xmlns:a16="http://schemas.microsoft.com/office/drawing/2014/main" id="{BE75CFAF-916A-4CD8-8DFE-5DBD41D5A826}"/>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561221" y="3279010"/>
              <a:ext cx="435493" cy="454790"/>
            </a:xfrm>
            <a:prstGeom prst="rect">
              <a:avLst/>
            </a:prstGeom>
          </p:spPr>
        </p:pic>
      </p:grpSp>
    </p:spTree>
    <p:custDataLst>
      <p:tags r:id="rId1"/>
    </p:custDataLst>
    <p:extLst>
      <p:ext uri="{BB962C8B-B14F-4D97-AF65-F5344CB8AC3E}">
        <p14:creationId xmlns:p14="http://schemas.microsoft.com/office/powerpoint/2010/main" val="867860547"/>
      </p:ext>
    </p:extLst>
  </p:cSld>
  <p:clrMapOvr>
    <a:masterClrMapping/>
  </p:clrMapOvr>
  <mc:AlternateContent xmlns:mc="http://schemas.openxmlformats.org/markup-compatibility/2006" xmlns:p14="http://schemas.microsoft.com/office/powerpoint/2010/main">
    <mc:Choice Requires="p14">
      <p:transition spd="slow" p14:dur="2000" advTm="79021"/>
    </mc:Choice>
    <mc:Fallback xmlns="">
      <p:transition spd="slow" advTm="79021"/>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heel(1)">
                                      <p:cBhvr>
                                        <p:cTn id="7" dur="20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extLst>
    <p:ext uri="{E180D4A7-C9FB-4DFB-919C-405C955672EB}">
      <p14:showEvtLst xmlns:p14="http://schemas.microsoft.com/office/powerpoint/2010/main">
        <p14:playEvt time="11" objId="37"/>
        <p14:stopEvt time="77248" objId="37"/>
      </p14:showEvtLst>
    </p:ext>
  </p:extLs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 Placeholder 7">
            <a:extLst>
              <a:ext uri="{FF2B5EF4-FFF2-40B4-BE49-F238E27FC236}">
                <a16:creationId xmlns:a16="http://schemas.microsoft.com/office/drawing/2014/main" id="{5737EE41-B881-FC37-842C-605EBF313EAD}"/>
              </a:ext>
            </a:extLst>
          </p:cNvPr>
          <p:cNvSpPr>
            <a:spLocks noGrp="1"/>
          </p:cNvSpPr>
          <p:nvPr>
            <p:ph type="title" idx="4294967295"/>
          </p:nvPr>
        </p:nvSpPr>
        <p:spPr>
          <a:xfrm>
            <a:off x="570263" y="579801"/>
            <a:ext cx="5661204" cy="424732"/>
          </a:xfrm>
          <a:prstGeom prst="rect">
            <a:avLst/>
          </a:prstGeom>
          <a:noFill/>
          <a:ln>
            <a:noFill/>
            <a:prstDash/>
          </a:ln>
          <a:effectLst/>
        </p:spPr>
        <p:txBody>
          <a:bodyPr rot="0" spcFirstLastPara="0" vertOverflow="overflow" horzOverflow="overflow" vert="horz" wrap="square" lIns="91440" tIns="45720" rIns="91440" bIns="45720" numCol="1" spcCol="0" rtlCol="0" fromWordArt="0" anchor="b" anchorCtr="0" forceAA="0" compatLnSpc="1">
            <a:prstTxWarp prst="textNoShape">
              <a:avLst/>
            </a:prstTxWarp>
            <a:spAutoFit/>
          </a:body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2400" b="1" i="0" u="none" strike="noStrike" kern="1200" cap="none" spc="0" normalizeH="0" baseline="0" noProof="0" dirty="0">
                <a:ln>
                  <a:noFill/>
                </a:ln>
                <a:solidFill>
                  <a:srgbClr val="63666A"/>
                </a:solidFill>
                <a:effectLst/>
                <a:uLnTx/>
                <a:uFillTx/>
                <a:latin typeface="Roboto" panose="02000000000000000000" pitchFamily="2" charset="0"/>
                <a:ea typeface="Roboto" panose="02000000000000000000" pitchFamily="2" charset="0"/>
                <a:cs typeface="+mn-cs"/>
              </a:rPr>
              <a:t>4-H PLEDGE</a:t>
            </a:r>
          </a:p>
        </p:txBody>
      </p:sp>
      <p:sp>
        <p:nvSpPr>
          <p:cNvPr id="12291" name="Rectangle 3"/>
          <p:cNvSpPr>
            <a:spLocks noChangeArrowheads="1"/>
          </p:cNvSpPr>
          <p:nvPr/>
        </p:nvSpPr>
        <p:spPr bwMode="auto">
          <a:xfrm>
            <a:off x="803788" y="1128144"/>
            <a:ext cx="5921477" cy="4648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a:spcBef>
                <a:spcPct val="20000"/>
              </a:spcBef>
              <a:buChar char="•"/>
              <a:defRPr sz="3200">
                <a:solidFill>
                  <a:schemeClr val="tx1"/>
                </a:solidFill>
                <a:latin typeface="Franklin Gothic Book" pitchFamily="34" charset="0"/>
              </a:defRPr>
            </a:lvl1pPr>
            <a:lvl2pPr marL="742950" indent="-285750">
              <a:spcBef>
                <a:spcPct val="20000"/>
              </a:spcBef>
              <a:buChar char="–"/>
              <a:defRPr sz="2800">
                <a:solidFill>
                  <a:schemeClr val="tx1"/>
                </a:solidFill>
                <a:latin typeface="Franklin Gothic Book" pitchFamily="34" charset="0"/>
              </a:defRPr>
            </a:lvl2pPr>
            <a:lvl3pPr marL="1143000" indent="-228600">
              <a:spcBef>
                <a:spcPct val="20000"/>
              </a:spcBef>
              <a:buChar char="•"/>
              <a:defRPr sz="2400">
                <a:solidFill>
                  <a:schemeClr val="tx1"/>
                </a:solidFill>
                <a:latin typeface="Franklin Gothic Book" pitchFamily="34" charset="0"/>
              </a:defRPr>
            </a:lvl3pPr>
            <a:lvl4pPr marL="1600200" indent="-228600">
              <a:spcBef>
                <a:spcPct val="20000"/>
              </a:spcBef>
              <a:buChar char="–"/>
              <a:defRPr sz="2000">
                <a:solidFill>
                  <a:schemeClr val="tx1"/>
                </a:solidFill>
                <a:latin typeface="Franklin Gothic Book" pitchFamily="34" charset="0"/>
              </a:defRPr>
            </a:lvl4pPr>
            <a:lvl5pPr marL="2057400" indent="-228600">
              <a:spcBef>
                <a:spcPct val="20000"/>
              </a:spcBef>
              <a:buChar char="•"/>
              <a:defRPr sz="2000">
                <a:solidFill>
                  <a:schemeClr val="tx1"/>
                </a:solidFill>
                <a:latin typeface="Franklin Gothic Book" pitchFamily="34" charset="0"/>
              </a:defRPr>
            </a:lvl5pPr>
            <a:lvl6pPr marL="2514600" indent="-228600" eaLnBrk="0" fontAlgn="base" hangingPunct="0">
              <a:spcBef>
                <a:spcPct val="20000"/>
              </a:spcBef>
              <a:spcAft>
                <a:spcPct val="0"/>
              </a:spcAft>
              <a:buChar char="•"/>
              <a:defRPr sz="2000">
                <a:solidFill>
                  <a:schemeClr val="tx1"/>
                </a:solidFill>
                <a:latin typeface="Franklin Gothic Book" pitchFamily="34" charset="0"/>
              </a:defRPr>
            </a:lvl6pPr>
            <a:lvl7pPr marL="2971800" indent="-228600" eaLnBrk="0" fontAlgn="base" hangingPunct="0">
              <a:spcBef>
                <a:spcPct val="20000"/>
              </a:spcBef>
              <a:spcAft>
                <a:spcPct val="0"/>
              </a:spcAft>
              <a:buChar char="•"/>
              <a:defRPr sz="2000">
                <a:solidFill>
                  <a:schemeClr val="tx1"/>
                </a:solidFill>
                <a:latin typeface="Franklin Gothic Book" pitchFamily="34" charset="0"/>
              </a:defRPr>
            </a:lvl7pPr>
            <a:lvl8pPr marL="3429000" indent="-228600" eaLnBrk="0" fontAlgn="base" hangingPunct="0">
              <a:spcBef>
                <a:spcPct val="20000"/>
              </a:spcBef>
              <a:spcAft>
                <a:spcPct val="0"/>
              </a:spcAft>
              <a:buChar char="•"/>
              <a:defRPr sz="2000">
                <a:solidFill>
                  <a:schemeClr val="tx1"/>
                </a:solidFill>
                <a:latin typeface="Franklin Gothic Book" pitchFamily="34" charset="0"/>
              </a:defRPr>
            </a:lvl8pPr>
            <a:lvl9pPr marL="3886200" indent="-228600" eaLnBrk="0" fontAlgn="base" hangingPunct="0">
              <a:spcBef>
                <a:spcPct val="20000"/>
              </a:spcBef>
              <a:spcAft>
                <a:spcPct val="0"/>
              </a:spcAft>
              <a:buChar char="•"/>
              <a:defRPr sz="2000">
                <a:solidFill>
                  <a:schemeClr val="tx1"/>
                </a:solidFill>
                <a:latin typeface="Franklin Gothic Book" pitchFamily="34" charset="0"/>
              </a:defRPr>
            </a:lvl9pPr>
          </a:lstStyle>
          <a:p>
            <a:pPr eaLnBrk="1" hangingPunct="1">
              <a:buClr>
                <a:schemeClr val="accent2"/>
              </a:buClr>
              <a:buFont typeface="Wingdings" pitchFamily="2" charset="2"/>
              <a:buNone/>
            </a:pPr>
            <a:r>
              <a:rPr lang="en-US" altLang="en-US" sz="3400" dirty="0">
                <a:solidFill>
                  <a:srgbClr val="000000"/>
                </a:solidFill>
                <a:latin typeface="Abadi MT Condensed" pitchFamily="34" charset="0"/>
              </a:rPr>
              <a:t>I pledge</a:t>
            </a:r>
          </a:p>
          <a:p>
            <a:pPr eaLnBrk="1" hangingPunct="1">
              <a:buClr>
                <a:schemeClr val="accent2"/>
              </a:buClr>
              <a:buFont typeface="Wingdings" pitchFamily="2" charset="2"/>
              <a:buNone/>
            </a:pPr>
            <a:r>
              <a:rPr lang="en-US" altLang="en-US" sz="3400" dirty="0">
                <a:solidFill>
                  <a:srgbClr val="000000"/>
                </a:solidFill>
                <a:latin typeface="Abadi MT Condensed" pitchFamily="34" charset="0"/>
              </a:rPr>
              <a:t>My </a:t>
            </a:r>
            <a:r>
              <a:rPr lang="en-US" altLang="en-US" sz="3400" b="1" dirty="0">
                <a:solidFill>
                  <a:schemeClr val="accent2"/>
                </a:solidFill>
                <a:latin typeface="Abadi MT Condensed" pitchFamily="34" charset="0"/>
              </a:rPr>
              <a:t>head </a:t>
            </a:r>
            <a:r>
              <a:rPr lang="en-US" altLang="en-US" sz="3400" dirty="0">
                <a:solidFill>
                  <a:srgbClr val="000000"/>
                </a:solidFill>
                <a:latin typeface="Abadi MT Condensed" pitchFamily="34" charset="0"/>
              </a:rPr>
              <a:t>to clearer thinking,</a:t>
            </a:r>
          </a:p>
          <a:p>
            <a:pPr eaLnBrk="1" hangingPunct="1">
              <a:buClr>
                <a:schemeClr val="accent2"/>
              </a:buClr>
              <a:buFont typeface="Wingdings" pitchFamily="2" charset="2"/>
              <a:buNone/>
            </a:pPr>
            <a:r>
              <a:rPr lang="en-US" altLang="en-US" sz="3400" dirty="0">
                <a:solidFill>
                  <a:srgbClr val="000000"/>
                </a:solidFill>
                <a:latin typeface="Abadi MT Condensed" pitchFamily="34" charset="0"/>
              </a:rPr>
              <a:t>My </a:t>
            </a:r>
            <a:r>
              <a:rPr lang="en-US" altLang="en-US" sz="3400" b="1" dirty="0">
                <a:solidFill>
                  <a:schemeClr val="accent2"/>
                </a:solidFill>
                <a:latin typeface="Abadi MT Condensed" pitchFamily="34" charset="0"/>
              </a:rPr>
              <a:t>heart</a:t>
            </a:r>
            <a:r>
              <a:rPr lang="en-US" altLang="en-US" sz="3400" dirty="0">
                <a:solidFill>
                  <a:srgbClr val="000000"/>
                </a:solidFill>
                <a:latin typeface="Abadi MT Condensed" pitchFamily="34" charset="0"/>
              </a:rPr>
              <a:t> to greater loyalty,</a:t>
            </a:r>
          </a:p>
          <a:p>
            <a:pPr eaLnBrk="1" hangingPunct="1">
              <a:buClr>
                <a:schemeClr val="accent2"/>
              </a:buClr>
              <a:buFont typeface="Wingdings" pitchFamily="2" charset="2"/>
              <a:buNone/>
            </a:pPr>
            <a:r>
              <a:rPr lang="en-US" altLang="en-US" sz="3400" dirty="0">
                <a:solidFill>
                  <a:srgbClr val="000000"/>
                </a:solidFill>
                <a:latin typeface="Abadi MT Condensed" pitchFamily="34" charset="0"/>
              </a:rPr>
              <a:t>My </a:t>
            </a:r>
            <a:r>
              <a:rPr lang="en-US" altLang="en-US" sz="3400" b="1" dirty="0">
                <a:solidFill>
                  <a:schemeClr val="accent2"/>
                </a:solidFill>
                <a:latin typeface="Abadi MT Condensed" pitchFamily="34" charset="0"/>
              </a:rPr>
              <a:t>hands</a:t>
            </a:r>
            <a:r>
              <a:rPr lang="en-US" altLang="en-US" sz="3400" dirty="0">
                <a:solidFill>
                  <a:srgbClr val="000000"/>
                </a:solidFill>
                <a:latin typeface="Abadi MT Condensed" pitchFamily="34" charset="0"/>
              </a:rPr>
              <a:t> to larger service, and</a:t>
            </a:r>
          </a:p>
          <a:p>
            <a:pPr eaLnBrk="1" hangingPunct="1">
              <a:buClr>
                <a:schemeClr val="accent2"/>
              </a:buClr>
              <a:buFont typeface="Wingdings" pitchFamily="2" charset="2"/>
              <a:buNone/>
            </a:pPr>
            <a:r>
              <a:rPr lang="en-US" altLang="en-US" sz="3400" dirty="0">
                <a:solidFill>
                  <a:srgbClr val="000000"/>
                </a:solidFill>
                <a:latin typeface="Abadi MT Condensed" pitchFamily="34" charset="0"/>
              </a:rPr>
              <a:t>My </a:t>
            </a:r>
            <a:r>
              <a:rPr lang="en-US" altLang="en-US" sz="3400" b="1" dirty="0">
                <a:solidFill>
                  <a:schemeClr val="accent2"/>
                </a:solidFill>
                <a:latin typeface="Abadi MT Condensed" pitchFamily="34" charset="0"/>
              </a:rPr>
              <a:t>health</a:t>
            </a:r>
            <a:r>
              <a:rPr lang="en-US" altLang="en-US" sz="3400" dirty="0">
                <a:solidFill>
                  <a:srgbClr val="000000"/>
                </a:solidFill>
                <a:latin typeface="Abadi MT Condensed" pitchFamily="34" charset="0"/>
              </a:rPr>
              <a:t> to better living for my club, my community, my country, and my world.</a:t>
            </a:r>
          </a:p>
        </p:txBody>
      </p:sp>
      <p:pic>
        <p:nvPicPr>
          <p:cNvPr id="1026" name="Picture 2" descr="A group of people sitting in a room at a club meeting">
            <a:extLst>
              <a:ext uri="{FF2B5EF4-FFF2-40B4-BE49-F238E27FC236}">
                <a16:creationId xmlns:a16="http://schemas.microsoft.com/office/drawing/2014/main" id="{51C493BB-E0E0-4C83-51D4-48A0C73E5DE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315200" y="1260291"/>
            <a:ext cx="4176251" cy="3753339"/>
          </a:xfrm>
          <a:prstGeom prst="rect">
            <a:avLst/>
          </a:prstGeom>
          <a:solidFill>
            <a:srgbClr val="FFFFFF">
              <a:shade val="85000"/>
            </a:srgbClr>
          </a:solidFill>
          <a:ln w="190500" cap="rnd">
            <a:solidFill>
              <a:srgbClr val="FFFFFF"/>
            </a:solidFill>
          </a:ln>
          <a:effectLst>
            <a:outerShdw blurRad="50000" algn="tl" rotWithShape="0">
              <a:srgbClr val="000000">
                <a:alpha val="41000"/>
              </a:srgbClr>
            </a:outerShdw>
          </a:effectLst>
          <a:scene3d>
            <a:camera prst="orthographicFront"/>
            <a:lightRig rig="twoPt" dir="t">
              <a:rot lat="0" lon="0" rev="7800000"/>
            </a:lightRig>
          </a:scene3d>
          <a:sp3d contourW="6350">
            <a:bevelT w="50800" h="16510"/>
            <a:contourClr>
              <a:srgbClr val="C0C0C0"/>
            </a:contourClr>
          </a:sp3d>
        </p:spPr>
      </p:pic>
    </p:spTree>
    <p:extLst>
      <p:ext uri="{BB962C8B-B14F-4D97-AF65-F5344CB8AC3E}">
        <p14:creationId xmlns:p14="http://schemas.microsoft.com/office/powerpoint/2010/main" val="2259845876"/>
      </p:ext>
    </p:extLst>
  </p:cSld>
  <p:clrMapOvr>
    <a:masterClrMapping/>
  </p:clrMapOvr>
  <p:transition advTm="58636"/>
  <p:extLst>
    <p:ext uri="{E180D4A7-C9FB-4DFB-919C-405C955672EB}">
      <p14:showEvtLst xmlns:p14="http://schemas.microsoft.com/office/powerpoint/2010/main">
        <p14:playEvt time="44" objId="6"/>
        <p14:stopEvt time="55002" objId="6"/>
      </p14:showEvtLst>
    </p:ext>
  </p:extLs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F36FC353-6D7F-004A-54F1-DE2623501906}"/>
              </a:ext>
            </a:extLst>
          </p:cNvPr>
          <p:cNvSpPr>
            <a:spLocks noGrp="1"/>
          </p:cNvSpPr>
          <p:nvPr>
            <p:ph type="title" idx="4294967295"/>
          </p:nvPr>
        </p:nvSpPr>
        <p:spPr>
          <a:xfrm>
            <a:off x="570263" y="579801"/>
            <a:ext cx="5661204" cy="424732"/>
          </a:xfrm>
          <a:prstGeom prst="rect">
            <a:avLst/>
          </a:prstGeom>
          <a:noFill/>
          <a:ln>
            <a:noFill/>
            <a:prstDash/>
          </a:ln>
          <a:effectLst/>
        </p:spPr>
        <p:txBody>
          <a:bodyPr rot="0" spcFirstLastPara="0" vertOverflow="overflow" horzOverflow="overflow" vert="horz" wrap="square" lIns="91440" tIns="45720" rIns="91440" bIns="45720" numCol="1" spcCol="0" rtlCol="0" fromWordArt="0" anchor="b" anchorCtr="0" forceAA="0" compatLnSpc="1">
            <a:prstTxWarp prst="textNoShape">
              <a:avLst/>
            </a:prstTxWarp>
            <a:spAutoFit/>
          </a:body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2400" b="1" i="0" u="none" strike="noStrike" kern="1200" cap="none" spc="0" normalizeH="0" baseline="0" noProof="0" dirty="0">
                <a:ln>
                  <a:noFill/>
                </a:ln>
                <a:solidFill>
                  <a:srgbClr val="63666A"/>
                </a:solidFill>
                <a:effectLst/>
                <a:uLnTx/>
                <a:uFillTx/>
                <a:latin typeface="Roboto" panose="02000000000000000000" pitchFamily="2" charset="0"/>
                <a:ea typeface="Roboto" panose="02000000000000000000" pitchFamily="2" charset="0"/>
                <a:cs typeface="+mn-cs"/>
              </a:rPr>
              <a:t>USING THE 4-H NAME AND EMBLEM</a:t>
            </a:r>
          </a:p>
        </p:txBody>
      </p:sp>
      <p:pic>
        <p:nvPicPr>
          <p:cNvPr id="6" name="Picture Placeholder 5" descr="The 4-H clover logo.">
            <a:extLst>
              <a:ext uri="{FF2B5EF4-FFF2-40B4-BE49-F238E27FC236}">
                <a16:creationId xmlns:a16="http://schemas.microsoft.com/office/drawing/2014/main" id="{CAF9F9DB-80E4-3BF3-B9AF-D196CC826B09}"/>
              </a:ext>
            </a:extLst>
          </p:cNvPr>
          <p:cNvPicPr>
            <a:picLocks noGrp="1" noChangeAspect="1"/>
          </p:cNvPicPr>
          <p:nvPr>
            <p:ph type="pic" idx="1"/>
          </p:nvPr>
        </p:nvPicPr>
        <p:blipFill>
          <a:blip r:embed="rId3"/>
          <a:srcRect l="-2272" r="2341"/>
          <a:stretch>
            <a:fillRect/>
          </a:stretch>
        </p:blipFill>
        <p:spPr>
          <a:xfrm>
            <a:off x="800101" y="1115395"/>
            <a:ext cx="4076700" cy="4256705"/>
          </a:xfrm>
          <a:prstGeom prst="rect">
            <a:avLst/>
          </a:prstGeom>
        </p:spPr>
      </p:pic>
      <p:sp>
        <p:nvSpPr>
          <p:cNvPr id="3" name="Content Placeholder 2">
            <a:extLst>
              <a:ext uri="{FF2B5EF4-FFF2-40B4-BE49-F238E27FC236}">
                <a16:creationId xmlns:a16="http://schemas.microsoft.com/office/drawing/2014/main" id="{AE2711D3-221D-E77E-F8D3-FBB9FD9F8F89}"/>
              </a:ext>
            </a:extLst>
          </p:cNvPr>
          <p:cNvSpPr>
            <a:spLocks noGrp="1"/>
          </p:cNvSpPr>
          <p:nvPr>
            <p:ph sz="half" idx="11"/>
          </p:nvPr>
        </p:nvSpPr>
        <p:spPr>
          <a:xfrm>
            <a:off x="5107708" y="1116819"/>
            <a:ext cx="6503917" cy="4260141"/>
          </a:xfrm>
        </p:spPr>
        <p:txBody>
          <a:bodyPr/>
          <a:lstStyle/>
          <a:p>
            <a:r>
              <a:rPr lang="en-US" sz="2400" b="1" dirty="0"/>
              <a:t>Using the 4-H Name and Emblem</a:t>
            </a:r>
            <a:endParaRPr lang="en-US" sz="2400" dirty="0"/>
          </a:p>
          <a:p>
            <a:pPr marL="285750" lvl="0" indent="-285750">
              <a:buFont typeface="Arial" panose="020B0604020202020204" pitchFamily="34" charset="0"/>
              <a:buChar char="•"/>
            </a:pPr>
            <a:r>
              <a:rPr lang="en-US" sz="2400" dirty="0"/>
              <a:t>Write the name correctly: </a:t>
            </a:r>
            <a:r>
              <a:rPr lang="en-US" sz="2400" b="1" dirty="0"/>
              <a:t>4-H</a:t>
            </a:r>
            <a:r>
              <a:rPr lang="en-US" sz="2400" dirty="0"/>
              <a:t> </a:t>
            </a:r>
          </a:p>
          <a:p>
            <a:pPr marL="285750" lvl="0" indent="-285750">
              <a:buFont typeface="Arial" panose="020B0604020202020204" pitchFamily="34" charset="0"/>
              <a:buChar char="•"/>
            </a:pPr>
            <a:r>
              <a:rPr lang="en-US" sz="2400" dirty="0"/>
              <a:t>Use an official emblem provided by Extension. </a:t>
            </a:r>
          </a:p>
          <a:p>
            <a:pPr marL="285750" lvl="0" indent="-285750">
              <a:buFont typeface="Arial" panose="020B0604020202020204" pitchFamily="34" charset="0"/>
              <a:buChar char="•"/>
            </a:pPr>
            <a:r>
              <a:rPr lang="en-US" sz="2400" dirty="0"/>
              <a:t>Use the complete emblem without altering it. </a:t>
            </a:r>
          </a:p>
          <a:p>
            <a:pPr marL="285750" lvl="0" indent="-285750">
              <a:buFont typeface="Arial" panose="020B0604020202020204" pitchFamily="34" charset="0"/>
              <a:buChar char="•"/>
            </a:pPr>
            <a:r>
              <a:rPr lang="en-US" sz="2400" dirty="0"/>
              <a:t>When in doubt, contact the county Extension office.</a:t>
            </a:r>
          </a:p>
        </p:txBody>
      </p:sp>
    </p:spTree>
    <p:extLst>
      <p:ext uri="{BB962C8B-B14F-4D97-AF65-F5344CB8AC3E}">
        <p14:creationId xmlns:p14="http://schemas.microsoft.com/office/powerpoint/2010/main" val="840365596"/>
      </p:ext>
    </p:extLst>
  </p:cSld>
  <p:clrMapOvr>
    <a:masterClrMapping/>
  </p:clrMapOvr>
  <mc:AlternateContent xmlns:mc="http://schemas.openxmlformats.org/markup-compatibility/2006" xmlns:p14="http://schemas.microsoft.com/office/powerpoint/2010/main">
    <mc:Choice Requires="p14">
      <p:transition spd="slow" p14:dur="2000" advTm="55254"/>
    </mc:Choice>
    <mc:Fallback xmlns="">
      <p:transition spd="slow" advTm="55254"/>
    </mc:Fallback>
  </mc:AlternateContent>
  <p:extLst>
    <p:ext uri="{E180D4A7-C9FB-4DFB-919C-405C955672EB}">
      <p14:showEvtLst xmlns:p14="http://schemas.microsoft.com/office/powerpoint/2010/main">
        <p14:playEvt time="55" objId="5"/>
        <p14:stopEvt time="53959" objId="5"/>
      </p14:showEvtLst>
    </p:ext>
  </p:extLs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Rectangle 2"/>
          <p:cNvSpPr>
            <a:spLocks noGrp="1" noChangeArrowheads="1"/>
          </p:cNvSpPr>
          <p:nvPr>
            <p:ph type="title"/>
          </p:nvPr>
        </p:nvSpPr>
        <p:spPr/>
        <p:txBody>
          <a:bodyPr>
            <a:normAutofit/>
          </a:bodyPr>
          <a:lstStyle/>
          <a:p>
            <a:r>
              <a:rPr lang="en-US" altLang="en-US" sz="4400" b="1" dirty="0">
                <a:solidFill>
                  <a:schemeClr val="bg1"/>
                </a:solidFill>
              </a:rPr>
              <a:t>A Time for County Sharing</a:t>
            </a:r>
          </a:p>
        </p:txBody>
      </p:sp>
      <p:grpSp>
        <p:nvGrpSpPr>
          <p:cNvPr id="7" name="Group 6" descr="OSU 4-H Clover logo&#10;4-H Youth Development">
            <a:extLst>
              <a:ext uri="{FF2B5EF4-FFF2-40B4-BE49-F238E27FC236}">
                <a16:creationId xmlns:a16="http://schemas.microsoft.com/office/drawing/2014/main" id="{F3911896-477C-4B24-90C8-3A6786DEE786}"/>
              </a:ext>
            </a:extLst>
          </p:cNvPr>
          <p:cNvGrpSpPr/>
          <p:nvPr/>
        </p:nvGrpSpPr>
        <p:grpSpPr>
          <a:xfrm>
            <a:off x="452470" y="4966899"/>
            <a:ext cx="3708563" cy="1508887"/>
            <a:chOff x="452470" y="4827269"/>
            <a:chExt cx="3708563" cy="1508887"/>
          </a:xfrm>
        </p:grpSpPr>
        <p:pic>
          <p:nvPicPr>
            <p:cNvPr id="4" name="Picture 3" descr="A black and white logo&#10;&#10;Description automatically generated">
              <a:extLst>
                <a:ext uri="{FF2B5EF4-FFF2-40B4-BE49-F238E27FC236}">
                  <a16:creationId xmlns:a16="http://schemas.microsoft.com/office/drawing/2014/main" id="{FD599BCE-8DF9-C6DA-EE73-1A7E077ECEA8}"/>
                </a:ext>
              </a:extLst>
            </p:cNvPr>
            <p:cNvPicPr>
              <a:picLocks noChangeAspect="1"/>
            </p:cNvPicPr>
            <p:nvPr/>
          </p:nvPicPr>
          <p:blipFill>
            <a:blip r:embed="rId4"/>
            <a:stretch>
              <a:fillRect/>
            </a:stretch>
          </p:blipFill>
          <p:spPr>
            <a:xfrm>
              <a:off x="813243" y="4827269"/>
              <a:ext cx="2932848" cy="919883"/>
            </a:xfrm>
            <a:prstGeom prst="rect">
              <a:avLst/>
            </a:prstGeom>
          </p:spPr>
        </p:pic>
        <p:pic>
          <p:nvPicPr>
            <p:cNvPr id="6" name="Picture 5" descr="A black background with white text&#10;&#10;Description automatically generated">
              <a:extLst>
                <a:ext uri="{FF2B5EF4-FFF2-40B4-BE49-F238E27FC236}">
                  <a16:creationId xmlns:a16="http://schemas.microsoft.com/office/drawing/2014/main" id="{525D65F8-BDBC-6904-A83A-98722A9E2623}"/>
                </a:ext>
              </a:extLst>
            </p:cNvPr>
            <p:cNvPicPr>
              <a:picLocks noChangeAspect="1"/>
            </p:cNvPicPr>
            <p:nvPr/>
          </p:nvPicPr>
          <p:blipFill rotWithShape="1">
            <a:blip r:embed="rId5"/>
            <a:srcRect l="44037" t="44561"/>
            <a:stretch/>
          </p:blipFill>
          <p:spPr>
            <a:xfrm>
              <a:off x="452470" y="5878956"/>
              <a:ext cx="3708563" cy="457200"/>
            </a:xfrm>
            <a:prstGeom prst="rect">
              <a:avLst/>
            </a:prstGeom>
          </p:spPr>
        </p:pic>
      </p:grpSp>
      <p:sp>
        <p:nvSpPr>
          <p:cNvPr id="13315" name="Rectangle 3"/>
          <p:cNvSpPr>
            <a:spLocks noGrp="1" noChangeArrowheads="1"/>
          </p:cNvSpPr>
          <p:nvPr>
            <p:ph idx="1"/>
          </p:nvPr>
        </p:nvSpPr>
        <p:spPr>
          <a:xfrm>
            <a:off x="4881717" y="1484668"/>
            <a:ext cx="6972826" cy="4534323"/>
          </a:xfrm>
          <a:prstGeom prst="rect">
            <a:avLst/>
          </a:prstGeom>
        </p:spPr>
        <p:txBody>
          <a:bodyPr>
            <a:normAutofit fontScale="85000" lnSpcReduction="20000"/>
          </a:bodyPr>
          <a:lstStyle/>
          <a:p>
            <a:r>
              <a:rPr lang="en-US" sz="4000" b="1" dirty="0">
                <a:latin typeface="Roboto" panose="02000000000000000000" pitchFamily="2" charset="0"/>
                <a:ea typeface="Roboto" panose="02000000000000000000" pitchFamily="2" charset="0"/>
                <a:cs typeface="Roboto" panose="02000000000000000000" pitchFamily="2" charset="0"/>
              </a:rPr>
              <a:t>Explore 4-H Opportunities in Our County</a:t>
            </a:r>
          </a:p>
          <a:p>
            <a:r>
              <a:rPr lang="en-US" sz="3800" dirty="0">
                <a:solidFill>
                  <a:schemeClr val="tx1"/>
                </a:solidFill>
                <a:latin typeface="Roboto" panose="02000000000000000000" pitchFamily="2" charset="0"/>
                <a:ea typeface="Roboto" panose="02000000000000000000" pitchFamily="2" charset="0"/>
                <a:cs typeface="Roboto" panose="02000000000000000000" pitchFamily="2" charset="0"/>
              </a:rPr>
              <a:t>Show and explain:</a:t>
            </a:r>
          </a:p>
          <a:p>
            <a:pPr marL="685800" lvl="1" indent="-393700">
              <a:buFont typeface="Wingdings" panose="05000000000000000000" pitchFamily="2" charset="2"/>
              <a:buChar char="§"/>
            </a:pPr>
            <a:r>
              <a:rPr lang="en-US" sz="3800" dirty="0">
                <a:latin typeface="Roboto" panose="02000000000000000000" pitchFamily="2" charset="0"/>
                <a:ea typeface="Roboto" panose="02000000000000000000" pitchFamily="2" charset="0"/>
                <a:cs typeface="Roboto" panose="02000000000000000000" pitchFamily="2" charset="0"/>
              </a:rPr>
              <a:t>Community and project clubs </a:t>
            </a:r>
          </a:p>
          <a:p>
            <a:pPr marL="685800" lvl="1" indent="-393700">
              <a:buFont typeface="Wingdings" panose="05000000000000000000" pitchFamily="2" charset="2"/>
              <a:buChar char="§"/>
            </a:pPr>
            <a:r>
              <a:rPr lang="en-US" sz="3800" dirty="0">
                <a:latin typeface="Roboto" panose="02000000000000000000" pitchFamily="2" charset="0"/>
                <a:ea typeface="Roboto" panose="02000000000000000000" pitchFamily="2" charset="0"/>
                <a:cs typeface="Roboto" panose="02000000000000000000" pitchFamily="2" charset="0"/>
              </a:rPr>
              <a:t>Available project materials and resources </a:t>
            </a:r>
          </a:p>
          <a:p>
            <a:pPr marL="685800" lvl="1" indent="-393700">
              <a:buFont typeface="Wingdings" panose="05000000000000000000" pitchFamily="2" charset="2"/>
              <a:buChar char="§"/>
            </a:pPr>
            <a:r>
              <a:rPr lang="en-US" sz="3800" dirty="0">
                <a:latin typeface="Roboto" panose="02000000000000000000" pitchFamily="2" charset="0"/>
                <a:ea typeface="Roboto" panose="02000000000000000000" pitchFamily="2" charset="0"/>
                <a:cs typeface="Roboto" panose="02000000000000000000" pitchFamily="2" charset="0"/>
              </a:rPr>
              <a:t>County activities and events </a:t>
            </a:r>
          </a:p>
          <a:p>
            <a:pPr marL="685800" lvl="1" indent="-393700">
              <a:buFont typeface="Wingdings" panose="05000000000000000000" pitchFamily="2" charset="2"/>
              <a:buChar char="§"/>
            </a:pPr>
            <a:r>
              <a:rPr lang="en-US" sz="3800" dirty="0">
                <a:latin typeface="Roboto" panose="02000000000000000000" pitchFamily="2" charset="0"/>
                <a:ea typeface="Roboto" panose="02000000000000000000" pitchFamily="2" charset="0"/>
                <a:cs typeface="Roboto" panose="02000000000000000000" pitchFamily="2" charset="0"/>
              </a:rPr>
              <a:t>How members register or enter </a:t>
            </a:r>
          </a:p>
          <a:p>
            <a:pPr marL="685800" lvl="1" indent="-393700">
              <a:buFont typeface="Wingdings" panose="05000000000000000000" pitchFamily="2" charset="2"/>
              <a:buChar char="§"/>
            </a:pPr>
            <a:r>
              <a:rPr lang="en-US" sz="3800" dirty="0">
                <a:latin typeface="Roboto" panose="02000000000000000000" pitchFamily="2" charset="0"/>
                <a:ea typeface="Roboto" panose="02000000000000000000" pitchFamily="2" charset="0"/>
                <a:cs typeface="Roboto" panose="02000000000000000000" pitchFamily="2" charset="0"/>
              </a:rPr>
              <a:t>Recognition and awards</a:t>
            </a:r>
          </a:p>
        </p:txBody>
      </p:sp>
    </p:spTree>
    <p:custDataLst>
      <p:tags r:id="rId1"/>
    </p:custDataLst>
  </p:cSld>
  <p:clrMapOvr>
    <a:masterClrMapping/>
  </p:clrMapOvr>
  <p:transition advTm="23841"/>
  <p:extLst>
    <p:ext uri="{E180D4A7-C9FB-4DFB-919C-405C955672EB}">
      <p14:showEvtLst xmlns:p14="http://schemas.microsoft.com/office/powerpoint/2010/main">
        <p14:playEvt time="10653" objId="3"/>
        <p14:stopEvt time="18195" objId="3"/>
      </p14:showEvtLst>
    </p:ext>
  </p:extLs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Rectangle 2"/>
          <p:cNvSpPr>
            <a:spLocks noGrp="1" noChangeArrowheads="1"/>
          </p:cNvSpPr>
          <p:nvPr>
            <p:ph type="title"/>
          </p:nvPr>
        </p:nvSpPr>
        <p:spPr>
          <a:xfrm>
            <a:off x="838200" y="2381288"/>
            <a:ext cx="10515600" cy="2308324"/>
          </a:xfrm>
        </p:spPr>
        <p:txBody>
          <a:bodyPr/>
          <a:lstStyle/>
          <a:p>
            <a:r>
              <a:rPr lang="en-US" altLang="en-US" sz="8000" dirty="0"/>
              <a:t>Maintaining </a:t>
            </a:r>
            <a:br>
              <a:rPr lang="en-US" altLang="en-US" sz="8000" dirty="0"/>
            </a:br>
            <a:r>
              <a:rPr lang="en-US" altLang="en-US" sz="8000" dirty="0"/>
              <a:t>Volunteer Certification</a:t>
            </a:r>
          </a:p>
        </p:txBody>
      </p:sp>
    </p:spTree>
    <p:extLst>
      <p:ext uri="{BB962C8B-B14F-4D97-AF65-F5344CB8AC3E}">
        <p14:creationId xmlns:p14="http://schemas.microsoft.com/office/powerpoint/2010/main" val="964074577"/>
      </p:ext>
    </p:extLst>
  </p:cSld>
  <p:clrMapOvr>
    <a:masterClrMapping/>
  </p:clrMapOvr>
  <p:transition advTm="14090"/>
  <p:extLst>
    <p:ext uri="{E180D4A7-C9FB-4DFB-919C-405C955672EB}">
      <p14:showEvtLst xmlns:p14="http://schemas.microsoft.com/office/powerpoint/2010/main">
        <p14:playEvt time="61" objId="3"/>
        <p14:stopEvt time="12318" objId="3"/>
      </p14:showEvtLst>
    </p:ext>
  </p:extLs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5CC18C0D-72AD-1EFE-76FB-1AFA73106E90}"/>
              </a:ext>
            </a:extLst>
          </p:cNvPr>
          <p:cNvSpPr>
            <a:spLocks noGrp="1"/>
          </p:cNvSpPr>
          <p:nvPr>
            <p:ph type="title" idx="4294967295"/>
          </p:nvPr>
        </p:nvSpPr>
        <p:spPr>
          <a:xfrm>
            <a:off x="514252" y="319651"/>
            <a:ext cx="4611454" cy="398441"/>
          </a:xfrm>
          <a:prstGeom prst="rect">
            <a:avLst/>
          </a:prstGeom>
        </p:spPr>
        <p:txBody>
          <a:bodyPr/>
          <a:lstStyle/>
          <a:p>
            <a:r>
              <a:rPr lang="en-US" sz="1900" b="1" dirty="0">
                <a:solidFill>
                  <a:srgbClr val="63666A"/>
                </a:solidFill>
                <a:latin typeface="Roboto" panose="02000000000000000000" pitchFamily="2" charset="0"/>
                <a:ea typeface="Roboto" panose="02000000000000000000" pitchFamily="2" charset="0"/>
                <a:cs typeface="Roboto" panose="02000000000000000000" pitchFamily="2" charset="0"/>
              </a:rPr>
              <a:t>MAINTAINING CERTIFICATION</a:t>
            </a:r>
          </a:p>
        </p:txBody>
      </p:sp>
      <p:sp>
        <p:nvSpPr>
          <p:cNvPr id="4" name="Rectangle 3">
            <a:extLst>
              <a:ext uri="{FF2B5EF4-FFF2-40B4-BE49-F238E27FC236}">
                <a16:creationId xmlns:a16="http://schemas.microsoft.com/office/drawing/2014/main" id="{DFE6E154-11DE-3AB8-FECF-131E89566697}"/>
              </a:ext>
            </a:extLst>
          </p:cNvPr>
          <p:cNvSpPr>
            <a:spLocks noChangeArrowheads="1"/>
          </p:cNvSpPr>
          <p:nvPr/>
        </p:nvSpPr>
        <p:spPr bwMode="auto">
          <a:xfrm>
            <a:off x="514253" y="826683"/>
            <a:ext cx="5753740" cy="4222653"/>
          </a:xfrm>
          <a:prstGeom prst="rect">
            <a:avLst/>
          </a:prstGeom>
          <a:noFill/>
          <a:ln w="9525">
            <a:noFill/>
            <a:miter lim="800000"/>
            <a:headEnd/>
            <a:tailEnd/>
          </a:ln>
          <a:effectLst/>
        </p:spPr>
        <p:txBody>
          <a:bodyPr lIns="92075" tIns="46038" rIns="92075" bIns="46038"/>
          <a:lstStyle/>
          <a:p>
            <a:r>
              <a:rPr lang="en-US" sz="2400" b="1" dirty="0"/>
              <a:t>Each year</a:t>
            </a:r>
            <a:endParaRPr lang="en-US" sz="2400" dirty="0"/>
          </a:p>
          <a:p>
            <a:pPr marL="342900" lvl="0" indent="-342900">
              <a:buFont typeface="Arial" panose="020B0604020202020204" pitchFamily="34" charset="0"/>
              <a:buChar char="•"/>
            </a:pPr>
            <a:r>
              <a:rPr lang="en-US" sz="2400" dirty="0"/>
              <a:t>Re-enroll through ZSuite. </a:t>
            </a:r>
          </a:p>
          <a:p>
            <a:pPr marL="342900" lvl="0" indent="-342900">
              <a:buFont typeface="Arial" panose="020B0604020202020204" pitchFamily="34" charset="0"/>
              <a:buChar char="•"/>
            </a:pPr>
            <a:r>
              <a:rPr lang="en-US" sz="2400" dirty="0"/>
              <a:t>Renew Working with Minors. </a:t>
            </a:r>
          </a:p>
          <a:p>
            <a:pPr marL="342900" lvl="0" indent="-342900">
              <a:buFont typeface="Arial" panose="020B0604020202020204" pitchFamily="34" charset="0"/>
              <a:buChar char="•"/>
            </a:pPr>
            <a:r>
              <a:rPr lang="en-US" sz="2400" dirty="0"/>
              <a:t>Renew Respecting Civil Rights. </a:t>
            </a:r>
          </a:p>
          <a:p>
            <a:pPr marL="342900" lvl="0" indent="-342900">
              <a:buFont typeface="Arial" panose="020B0604020202020204" pitchFamily="34" charset="0"/>
              <a:buChar char="•"/>
            </a:pPr>
            <a:r>
              <a:rPr lang="en-US" sz="2400" dirty="0"/>
              <a:t>Complete at least four continuing education credits/trainings</a:t>
            </a:r>
          </a:p>
          <a:p>
            <a:pPr marL="800100" lvl="1" indent="-342900">
              <a:buFont typeface="Courier New" panose="02070309020205020404" pitchFamily="49" charset="0"/>
              <a:buChar char="o"/>
            </a:pPr>
            <a:r>
              <a:rPr lang="en-US" sz="2000" dirty="0"/>
              <a:t>At least two should be county-level with Extension staff. </a:t>
            </a:r>
          </a:p>
          <a:p>
            <a:r>
              <a:rPr lang="en-US" sz="2400" b="1" dirty="0"/>
              <a:t>Every four years</a:t>
            </a:r>
            <a:endParaRPr lang="en-US" sz="2400" dirty="0"/>
          </a:p>
          <a:p>
            <a:pPr marL="342900" lvl="0" indent="-342900">
              <a:spcAft>
                <a:spcPts val="300"/>
              </a:spcAft>
              <a:buFont typeface="Arial" panose="020B0604020202020204" pitchFamily="34" charset="0"/>
              <a:buChar char="•"/>
            </a:pPr>
            <a:r>
              <a:rPr lang="en-US" sz="2400" dirty="0"/>
              <a:t>Complete a new background check, or sooner if required. </a:t>
            </a:r>
          </a:p>
          <a:p>
            <a:pPr lvl="0"/>
            <a:r>
              <a:rPr lang="en-US" sz="2000" b="1" i="1" dirty="0"/>
              <a:t>Important:</a:t>
            </a:r>
            <a:r>
              <a:rPr lang="en-US" sz="2000" i="1" dirty="0"/>
              <a:t> The renewal of WWM and Civil Rights do </a:t>
            </a:r>
            <a:r>
              <a:rPr lang="en-US" sz="2000" b="1" i="1" dirty="0"/>
              <a:t>not</a:t>
            </a:r>
            <a:r>
              <a:rPr lang="en-US" sz="2000" i="1" dirty="0"/>
              <a:t> count toward the four trainings.</a:t>
            </a:r>
          </a:p>
        </p:txBody>
      </p:sp>
      <p:sp>
        <p:nvSpPr>
          <p:cNvPr id="40962" name="Rectangle 2"/>
          <p:cNvSpPr>
            <a:spLocks noGrp="1" noChangeArrowheads="1"/>
          </p:cNvSpPr>
          <p:nvPr>
            <p:ph type="body" idx="10"/>
          </p:nvPr>
        </p:nvSpPr>
        <p:spPr>
          <a:xfrm>
            <a:off x="6750462" y="258191"/>
            <a:ext cx="5102942" cy="424732"/>
          </a:xfrm>
        </p:spPr>
        <p:txBody>
          <a:bodyPr wrap="square" anchor="b">
            <a:normAutofit fontScale="77500" lnSpcReduction="20000"/>
          </a:body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altLang="en-US" sz="2400" b="1" i="0" u="none" strike="noStrike" kern="1200" cap="none" spc="0" normalizeH="0" baseline="0" noProof="0" dirty="0">
                <a:ln>
                  <a:noFill/>
                </a:ln>
                <a:solidFill>
                  <a:srgbClr val="63666A"/>
                </a:solidFill>
                <a:effectLst/>
                <a:uLnTx/>
                <a:uFillTx/>
                <a:latin typeface="Roboto" panose="02000000000000000000" pitchFamily="2" charset="0"/>
                <a:ea typeface="Roboto" panose="02000000000000000000" pitchFamily="2" charset="0"/>
                <a:cs typeface="+mn-cs"/>
              </a:rPr>
              <a:t>CONTINUING EDUCATION OPPORTUNITIES</a:t>
            </a:r>
          </a:p>
        </p:txBody>
      </p:sp>
      <p:sp>
        <p:nvSpPr>
          <p:cNvPr id="40963" name="Rectangle 3"/>
          <p:cNvSpPr>
            <a:spLocks noGrp="1" noChangeArrowheads="1"/>
          </p:cNvSpPr>
          <p:nvPr>
            <p:ph sz="half" idx="11"/>
          </p:nvPr>
        </p:nvSpPr>
        <p:spPr>
          <a:xfrm>
            <a:off x="6849708" y="779083"/>
            <a:ext cx="2958522" cy="3745641"/>
          </a:xfrm>
        </p:spPr>
        <p:txBody>
          <a:bodyPr>
            <a:normAutofit fontScale="77500" lnSpcReduction="20000"/>
          </a:bodyPr>
          <a:lstStyle/>
          <a:p>
            <a:pPr marL="342900" lvl="0" indent="-342900">
              <a:buFont typeface="Arial" panose="020B0604020202020204" pitchFamily="34" charset="0"/>
              <a:buChar char="•"/>
            </a:pPr>
            <a:r>
              <a:rPr lang="en-US" sz="2400" dirty="0"/>
              <a:t>County training </a:t>
            </a:r>
          </a:p>
          <a:p>
            <a:pPr marL="342900" lvl="0" indent="-342900">
              <a:buFont typeface="Arial" panose="020B0604020202020204" pitchFamily="34" charset="0"/>
              <a:buChar char="•"/>
            </a:pPr>
            <a:r>
              <a:rPr lang="en-US" sz="2400" dirty="0"/>
              <a:t>Conferences and live webinars </a:t>
            </a:r>
          </a:p>
          <a:p>
            <a:pPr marL="342900" lvl="0" indent="-342900">
              <a:buFont typeface="Arial" panose="020B0604020202020204" pitchFamily="34" charset="0"/>
              <a:buChar char="•"/>
            </a:pPr>
            <a:r>
              <a:rPr lang="en-US" sz="2400" dirty="0"/>
              <a:t>Project-specific training </a:t>
            </a:r>
          </a:p>
          <a:p>
            <a:pPr marL="342900" lvl="0" indent="-342900">
              <a:buFont typeface="Arial" panose="020B0604020202020204" pitchFamily="34" charset="0"/>
              <a:buChar char="•"/>
            </a:pPr>
            <a:r>
              <a:rPr lang="en-US" sz="2400" dirty="0"/>
              <a:t>ZSuite Clover Academy </a:t>
            </a:r>
          </a:p>
          <a:p>
            <a:pPr marL="342900" lvl="0" indent="-342900">
              <a:buFont typeface="Arial" panose="020B0604020202020204" pitchFamily="34" charset="0"/>
              <a:buChar char="•"/>
            </a:pPr>
            <a:r>
              <a:rPr lang="en-US" sz="2400" dirty="0"/>
              <a:t>Other training approved by county Extension staff</a:t>
            </a:r>
          </a:p>
        </p:txBody>
      </p:sp>
      <p:pic>
        <p:nvPicPr>
          <p:cNvPr id="10" name="Picture 9" descr="A green tool box with tools in it with OSU and 4-H clover logo. &#10;Oklahoma 4-H Youth Development&#10;Tuesday Tool Time">
            <a:extLst>
              <a:ext uri="{FF2B5EF4-FFF2-40B4-BE49-F238E27FC236}">
                <a16:creationId xmlns:a16="http://schemas.microsoft.com/office/drawing/2014/main" id="{45F12567-1CB3-FB51-FC30-474DE84C27BC}"/>
              </a:ext>
            </a:extLst>
          </p:cNvPr>
          <p:cNvPicPr>
            <a:picLocks noChangeAspect="1"/>
          </p:cNvPicPr>
          <p:nvPr/>
        </p:nvPicPr>
        <p:blipFill>
          <a:blip r:embed="rId3"/>
          <a:stretch>
            <a:fillRect/>
          </a:stretch>
        </p:blipFill>
        <p:spPr>
          <a:xfrm>
            <a:off x="9808230" y="992512"/>
            <a:ext cx="1620031" cy="1846608"/>
          </a:xfrm>
          <a:prstGeom prst="rect">
            <a:avLst/>
          </a:prstGeom>
        </p:spPr>
      </p:pic>
      <p:grpSp>
        <p:nvGrpSpPr>
          <p:cNvPr id="13" name="Group 12" descr="Link to Facebook volunteers and parents https://www.facebook.com/ok4hvolunteersandparents">
            <a:extLst>
              <a:ext uri="{FF2B5EF4-FFF2-40B4-BE49-F238E27FC236}">
                <a16:creationId xmlns:a16="http://schemas.microsoft.com/office/drawing/2014/main" id="{C56F4626-3121-F6C7-5BB3-8C7185865A81}"/>
              </a:ext>
              <a:ext uri="{C183D7F6-B498-43B3-948B-1728B52AA6E4}">
                <adec:decorative xmlns:adec="http://schemas.microsoft.com/office/drawing/2017/decorative" val="0"/>
              </a:ext>
            </a:extLst>
          </p:cNvPr>
          <p:cNvGrpSpPr/>
          <p:nvPr/>
        </p:nvGrpSpPr>
        <p:grpSpPr>
          <a:xfrm>
            <a:off x="6644988" y="4769047"/>
            <a:ext cx="5032760" cy="656351"/>
            <a:chOff x="6786047" y="4913471"/>
            <a:chExt cx="4747319" cy="656351"/>
          </a:xfrm>
        </p:grpSpPr>
        <p:pic>
          <p:nvPicPr>
            <p:cNvPr id="4098" name="Picture 2" descr="Facebook Icon Images – Browse 68,708 Stock Photos, Vectors ...">
              <a:extLst>
                <a:ext uri="{FF2B5EF4-FFF2-40B4-BE49-F238E27FC236}">
                  <a16:creationId xmlns:a16="http://schemas.microsoft.com/office/drawing/2014/main" id="{07B41DE4-9FF1-F863-93E5-9C192A88E516}"/>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l="35499" r="36851"/>
            <a:stretch/>
          </p:blipFill>
          <p:spPr bwMode="auto">
            <a:xfrm>
              <a:off x="6786047" y="4913471"/>
              <a:ext cx="626912" cy="647809"/>
            </a:xfrm>
            <a:prstGeom prst="rect">
              <a:avLst/>
            </a:prstGeom>
            <a:noFill/>
            <a:extLst>
              <a:ext uri="{909E8E84-426E-40DD-AFC4-6F175D3DCCD1}">
                <a14:hiddenFill xmlns:a14="http://schemas.microsoft.com/office/drawing/2010/main">
                  <a:solidFill>
                    <a:srgbClr val="FFFFFF"/>
                  </a:solidFill>
                </a14:hiddenFill>
              </a:ext>
            </a:extLst>
          </p:spPr>
        </p:pic>
        <p:sp>
          <p:nvSpPr>
            <p:cNvPr id="12" name="TextBox 11" descr="Link https://www.facebook.com/ok4hvolunteersandparents&#10;">
              <a:extLst>
                <a:ext uri="{FF2B5EF4-FFF2-40B4-BE49-F238E27FC236}">
                  <a16:creationId xmlns:a16="http://schemas.microsoft.com/office/drawing/2014/main" id="{488E1A04-E350-40C8-C603-54DCF5D3DAAC}"/>
                </a:ext>
              </a:extLst>
            </p:cNvPr>
            <p:cNvSpPr txBox="1"/>
            <p:nvPr/>
          </p:nvSpPr>
          <p:spPr>
            <a:xfrm>
              <a:off x="7464845" y="4923491"/>
              <a:ext cx="4068521" cy="646331"/>
            </a:xfrm>
            <a:prstGeom prst="rect">
              <a:avLst/>
            </a:prstGeom>
            <a:noFill/>
          </p:spPr>
          <p:txBody>
            <a:bodyPr wrap="square">
              <a:spAutoFit/>
            </a:bodyPr>
            <a:lstStyle/>
            <a:p>
              <a:pPr>
                <a:buClr>
                  <a:schemeClr val="tx1"/>
                </a:buClr>
              </a:pPr>
              <a:r>
                <a:rPr lang="en-US" altLang="en-US" b="1" dirty="0"/>
                <a:t>https://www.facebook.com/ok4hvolunteersandparents</a:t>
              </a:r>
            </a:p>
          </p:txBody>
        </p:sp>
      </p:grpSp>
      <p:cxnSp>
        <p:nvCxnSpPr>
          <p:cNvPr id="8" name="Straight Connector 7">
            <a:extLst>
              <a:ext uri="{FF2B5EF4-FFF2-40B4-BE49-F238E27FC236}">
                <a16:creationId xmlns:a16="http://schemas.microsoft.com/office/drawing/2014/main" id="{69AE9D90-F1F9-BEFD-6CBB-526C478D7D03}"/>
              </a:ext>
              <a:ext uri="{C183D7F6-B498-43B3-948B-1728B52AA6E4}">
                <adec:decorative xmlns:adec="http://schemas.microsoft.com/office/drawing/2017/decorative" val="1"/>
              </a:ext>
            </a:extLst>
          </p:cNvPr>
          <p:cNvCxnSpPr/>
          <p:nvPr/>
        </p:nvCxnSpPr>
        <p:spPr>
          <a:xfrm>
            <a:off x="6504039" y="1317673"/>
            <a:ext cx="0" cy="4006495"/>
          </a:xfrm>
          <a:prstGeom prst="line">
            <a:avLst/>
          </a:prstGeom>
        </p:spPr>
        <p:style>
          <a:lnRef idx="1">
            <a:schemeClr val="accent2"/>
          </a:lnRef>
          <a:fillRef idx="0">
            <a:schemeClr val="accent2"/>
          </a:fillRef>
          <a:effectRef idx="0">
            <a:schemeClr val="accent2"/>
          </a:effectRef>
          <a:fontRef idx="minor">
            <a:schemeClr val="tx1"/>
          </a:fontRef>
        </p:style>
      </p:cxnSp>
    </p:spTree>
    <p:extLst>
      <p:ext uri="{BB962C8B-B14F-4D97-AF65-F5344CB8AC3E}">
        <p14:creationId xmlns:p14="http://schemas.microsoft.com/office/powerpoint/2010/main" val="1909950855"/>
      </p:ext>
    </p:extLst>
  </p:cSld>
  <p:clrMapOvr>
    <a:masterClrMapping/>
  </p:clrMapOvr>
  <p:transition advTm="48225"/>
  <p:extLst>
    <p:ext uri="{E180D4A7-C9FB-4DFB-919C-405C955672EB}">
      <p14:showEvtLst xmlns:p14="http://schemas.microsoft.com/office/powerpoint/2010/main">
        <p14:playEvt time="47" objId="3"/>
        <p14:stopEvt time="45801" objId="3"/>
      </p14:showEvtLst>
    </p:ext>
  </p:extLs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1026"/>
          <p:cNvSpPr>
            <a:spLocks noGrp="1" noChangeArrowheads="1"/>
          </p:cNvSpPr>
          <p:nvPr>
            <p:ph type="title"/>
          </p:nvPr>
        </p:nvSpPr>
        <p:spPr>
          <a:xfrm>
            <a:off x="838200" y="3073784"/>
            <a:ext cx="10515600" cy="923330"/>
          </a:xfrm>
        </p:spPr>
        <p:txBody>
          <a:bodyPr/>
          <a:lstStyle/>
          <a:p>
            <a:r>
              <a:rPr lang="en-US" altLang="en-US" sz="6000" dirty="0"/>
              <a:t>Program Policy &amp; Guidelines</a:t>
            </a:r>
          </a:p>
        </p:txBody>
      </p:sp>
    </p:spTree>
  </p:cSld>
  <p:clrMapOvr>
    <a:masterClrMapping/>
  </p:clrMapOvr>
  <p:transition advTm="9143"/>
  <p:extLst>
    <p:ext uri="{E180D4A7-C9FB-4DFB-919C-405C955672EB}">
      <p14:showEvtLst xmlns:p14="http://schemas.microsoft.com/office/powerpoint/2010/main">
        <p14:playEvt time="63" objId="3"/>
        <p14:stopEvt time="7145" objId="3"/>
      </p14:showEvtLst>
    </p:ext>
  </p:extLs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2"/>
          <p:cNvSpPr>
            <a:spLocks noGrp="1" noChangeArrowheads="1"/>
          </p:cNvSpPr>
          <p:nvPr>
            <p:ph type="title" idx="4294967295"/>
          </p:nvPr>
        </p:nvSpPr>
        <p:spPr bwMode="auto">
          <a:xfrm>
            <a:off x="570263" y="579801"/>
            <a:ext cx="5661204" cy="424732"/>
          </a:xfrm>
          <a:prstGeom prst="rect">
            <a:avLst/>
          </a:prstGeom>
          <a:noFill/>
          <a:ln>
            <a:noFill/>
            <a:prstDash/>
          </a:ln>
          <a:effectLst/>
        </p:spPr>
        <p:txBody>
          <a:bodyPr rot="0" spcFirstLastPara="0" vertOverflow="overflow" horzOverflow="overflow" vert="horz" wrap="square" lIns="91440" tIns="45720" rIns="91440" bIns="45720" numCol="1" spcCol="0" rtlCol="0" fromWordArt="0" anchor="b" anchorCtr="0" forceAA="0" compatLnSpc="1">
            <a:prstTxWarp prst="textNoShape">
              <a:avLst/>
            </a:prstTxWarp>
            <a:normAutofit/>
          </a:bodyPr>
          <a:lstStyle/>
          <a:p>
            <a:pPr marL="0" marR="0" lvl="0" indent="0" algn="l" defTabSz="914400" rtl="0" eaLnBrk="1" fontAlgn="base" latinLnBrk="0" hangingPunct="1">
              <a:lnSpc>
                <a:spcPct val="90000"/>
              </a:lnSpc>
              <a:spcBef>
                <a:spcPts val="1000"/>
              </a:spcBef>
              <a:spcAft>
                <a:spcPct val="0"/>
              </a:spcAft>
              <a:buClrTx/>
              <a:buSzTx/>
              <a:buFontTx/>
              <a:buNone/>
              <a:tabLst/>
              <a:defRPr/>
            </a:pPr>
            <a:r>
              <a:rPr kumimoji="0" lang="en-US" sz="2400" b="1" i="0" u="none" strike="noStrike" kern="1200" cap="none" spc="0" normalizeH="0" baseline="0" noProof="0" dirty="0">
                <a:ln>
                  <a:noFill/>
                </a:ln>
                <a:solidFill>
                  <a:srgbClr val="63666A"/>
                </a:solidFill>
                <a:effectLst/>
                <a:uLnTx/>
                <a:uFillTx/>
                <a:latin typeface="Roboto" panose="02000000000000000000" pitchFamily="2" charset="0"/>
                <a:ea typeface="Roboto" panose="02000000000000000000" pitchFamily="2" charset="0"/>
                <a:cs typeface="+mn-cs"/>
              </a:rPr>
              <a:t>AFFIRMATIVE ACTION</a:t>
            </a:r>
            <a:endParaRPr kumimoji="0" lang="en-US" sz="2400" b="1" i="0" u="none" strike="noStrike" kern="1200" cap="none" spc="0" normalizeH="0" baseline="0" noProof="0" dirty="0">
              <a:ln>
                <a:noFill/>
              </a:ln>
              <a:solidFill>
                <a:srgbClr val="63666A"/>
              </a:solidFill>
              <a:effectLst>
                <a:outerShdw blurRad="38100" dist="38100" dir="2700000" algn="tl">
                  <a:srgbClr val="C0C0C0"/>
                </a:outerShdw>
              </a:effectLst>
              <a:uLnTx/>
              <a:uFillTx/>
              <a:latin typeface="Roboto" panose="02000000000000000000" pitchFamily="2" charset="0"/>
              <a:ea typeface="Roboto" panose="02000000000000000000" pitchFamily="2" charset="0"/>
              <a:cs typeface="+mn-cs"/>
            </a:endParaRPr>
          </a:p>
        </p:txBody>
      </p:sp>
      <p:sp>
        <p:nvSpPr>
          <p:cNvPr id="5" name="TextBox 4">
            <a:extLst>
              <a:ext uri="{FF2B5EF4-FFF2-40B4-BE49-F238E27FC236}">
                <a16:creationId xmlns:a16="http://schemas.microsoft.com/office/drawing/2014/main" id="{A7D92D3C-4F36-AD77-A427-1440F059F7F7}"/>
              </a:ext>
            </a:extLst>
          </p:cNvPr>
          <p:cNvSpPr txBox="1"/>
          <p:nvPr/>
        </p:nvSpPr>
        <p:spPr>
          <a:xfrm>
            <a:off x="176632" y="1198605"/>
            <a:ext cx="5013206" cy="4999098"/>
          </a:xfrm>
          <a:prstGeom prst="rect">
            <a:avLst/>
          </a:prstGeom>
        </p:spPr>
        <p:txBody>
          <a:bodyPr vert="horz" lIns="91440" tIns="45720" rIns="91440" bIns="45720" rtlCol="0">
            <a:normAutofit/>
          </a:bodyPr>
          <a:lstStyle/>
          <a:p>
            <a:pPr marL="0" marR="0" lvl="0" indent="0" defTabSz="457200" rtl="0" eaLnBrk="1" fontAlgn="auto" latinLnBrk="0" hangingPunct="1">
              <a:lnSpc>
                <a:spcPct val="120000"/>
              </a:lnSpc>
              <a:spcBef>
                <a:spcPts val="0"/>
              </a:spcBef>
              <a:spcAft>
                <a:spcPts val="60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Calibri" panose="020F0502020204030204"/>
                <a:ea typeface="+mn-ea"/>
                <a:cs typeface="+mn-cs"/>
              </a:rPr>
              <a:t>Oklahoma State University, as an equal opportunity employer, complies with all applicable federal and state laws regarding non-discrimination. Oklahoma State University is committed to a policy of equal opportunity for all individuals and does not discriminate based on race, religion, age, sex, color, national origin, marital status, disability or veteran status with regard to employment, educational programs and activities, and/or admissions. For more information, visit </a:t>
            </a:r>
            <a:r>
              <a:rPr kumimoji="0" lang="en-US" sz="2000" b="0" i="0" u="sng" strike="noStrike" kern="1200" cap="none" spc="0" normalizeH="0" baseline="0" noProof="0" dirty="0">
                <a:ln>
                  <a:noFill/>
                </a:ln>
                <a:solidFill>
                  <a:prstClr val="black"/>
                </a:solidFill>
                <a:effectLst/>
                <a:uLnTx/>
                <a:uFillTx/>
                <a:latin typeface="Calibri" panose="020F0502020204030204"/>
                <a:ea typeface="+mn-ea"/>
                <a:cs typeface="+mn-cs"/>
                <a:hlinkClick r:id="rId3"/>
              </a:rPr>
              <a:t>https://eeo.okstate.edu</a:t>
            </a:r>
            <a:r>
              <a:rPr kumimoji="0" lang="en-US" sz="2000" b="0" i="0" u="none" strike="noStrike" kern="1200" cap="none" spc="0" normalizeH="0" baseline="0" noProof="0" dirty="0">
                <a:ln>
                  <a:noFill/>
                </a:ln>
                <a:solidFill>
                  <a:prstClr val="black"/>
                </a:solidFill>
                <a:effectLst/>
                <a:uLnTx/>
                <a:uFillTx/>
                <a:latin typeface="Calibri" panose="020F0502020204030204"/>
                <a:ea typeface="+mn-ea"/>
                <a:cs typeface="+mn-cs"/>
              </a:rPr>
              <a:t>. </a:t>
            </a:r>
            <a:r>
              <a:rPr kumimoji="0" lang="en-US" sz="1400" b="0" i="0" u="none" strike="noStrike" kern="1200" cap="none" spc="0" normalizeH="0" baseline="0" noProof="0" dirty="0">
                <a:ln>
                  <a:noFill/>
                </a:ln>
                <a:solidFill>
                  <a:prstClr val="black"/>
                </a:solidFill>
                <a:effectLst/>
                <a:uLnTx/>
                <a:uFillTx/>
                <a:latin typeface="Calibri" panose="020F0502020204030204"/>
                <a:ea typeface="+mn-ea"/>
                <a:cs typeface="+mn-cs"/>
              </a:rPr>
              <a:t>(5/2025)</a:t>
            </a:r>
          </a:p>
        </p:txBody>
      </p:sp>
      <p:graphicFrame>
        <p:nvGraphicFramePr>
          <p:cNvPr id="10" name="Object 9" descr="A copy of the affirmative action poster.">
            <a:extLst>
              <a:ext uri="{FF2B5EF4-FFF2-40B4-BE49-F238E27FC236}">
                <a16:creationId xmlns:a16="http://schemas.microsoft.com/office/drawing/2014/main" id="{029B1829-2753-497F-EFCE-D70E9728231F}"/>
              </a:ext>
            </a:extLst>
          </p:cNvPr>
          <p:cNvGraphicFramePr>
            <a:graphicFrameLocks noChangeAspect="1"/>
          </p:cNvGraphicFramePr>
          <p:nvPr>
            <p:extLst>
              <p:ext uri="{D42A27DB-BD31-4B8C-83A1-F6EECF244321}">
                <p14:modId xmlns:p14="http://schemas.microsoft.com/office/powerpoint/2010/main" val="1946483366"/>
              </p:ext>
            </p:extLst>
          </p:nvPr>
        </p:nvGraphicFramePr>
        <p:xfrm>
          <a:off x="5278171" y="779566"/>
          <a:ext cx="2989073" cy="4620337"/>
        </p:xfrm>
        <a:graphic>
          <a:graphicData uri="http://schemas.openxmlformats.org/presentationml/2006/ole">
            <mc:AlternateContent xmlns:mc="http://schemas.openxmlformats.org/markup-compatibility/2006">
              <mc:Choice xmlns:v="urn:schemas-microsoft-com:vml" Requires="v">
                <p:oleObj name="Acrobat Document" r:id="rId4" imgW="7543441" imgH="11658458" progId="Acrobat.Document.DC">
                  <p:embed/>
                </p:oleObj>
              </mc:Choice>
              <mc:Fallback>
                <p:oleObj name="Acrobat Document" r:id="rId4" imgW="7543441" imgH="11658458" progId="Acrobat.Document.DC">
                  <p:embed/>
                  <p:pic>
                    <p:nvPicPr>
                      <p:cNvPr id="10" name="Object 9" descr="A copy of the affirmative action poster.">
                        <a:extLst>
                          <a:ext uri="{FF2B5EF4-FFF2-40B4-BE49-F238E27FC236}">
                            <a16:creationId xmlns:a16="http://schemas.microsoft.com/office/drawing/2014/main" id="{029B1829-2753-497F-EFCE-D70E9728231F}"/>
                          </a:ext>
                        </a:extLst>
                      </p:cNvPr>
                      <p:cNvPicPr/>
                      <p:nvPr/>
                    </p:nvPicPr>
                    <p:blipFill>
                      <a:blip r:embed="rId5"/>
                      <a:stretch>
                        <a:fillRect/>
                      </a:stretch>
                    </p:blipFill>
                    <p:spPr>
                      <a:xfrm>
                        <a:off x="5278171" y="779566"/>
                        <a:ext cx="2989073" cy="4620337"/>
                      </a:xfrm>
                      <a:prstGeom prst="rect">
                        <a:avLst/>
                      </a:prstGeom>
                    </p:spPr>
                  </p:pic>
                </p:oleObj>
              </mc:Fallback>
            </mc:AlternateContent>
          </a:graphicData>
        </a:graphic>
      </p:graphicFrame>
      <p:graphicFrame>
        <p:nvGraphicFramePr>
          <p:cNvPr id="8" name="Object 7" descr="A copy of the affirmative action poster.">
            <a:extLst>
              <a:ext uri="{FF2B5EF4-FFF2-40B4-BE49-F238E27FC236}">
                <a16:creationId xmlns:a16="http://schemas.microsoft.com/office/drawing/2014/main" id="{9BFF90E2-68AB-D9A1-249B-AE43F517265A}"/>
              </a:ext>
            </a:extLst>
          </p:cNvPr>
          <p:cNvGraphicFramePr>
            <a:graphicFrameLocks noChangeAspect="1"/>
          </p:cNvGraphicFramePr>
          <p:nvPr>
            <p:extLst>
              <p:ext uri="{D42A27DB-BD31-4B8C-83A1-F6EECF244321}">
                <p14:modId xmlns:p14="http://schemas.microsoft.com/office/powerpoint/2010/main" val="3489426947"/>
              </p:ext>
            </p:extLst>
          </p:nvPr>
        </p:nvGraphicFramePr>
        <p:xfrm>
          <a:off x="8534810" y="792167"/>
          <a:ext cx="2989073" cy="4620338"/>
        </p:xfrm>
        <a:graphic>
          <a:graphicData uri="http://schemas.openxmlformats.org/presentationml/2006/ole">
            <mc:AlternateContent xmlns:mc="http://schemas.openxmlformats.org/markup-compatibility/2006">
              <mc:Choice xmlns:v="urn:schemas-microsoft-com:vml" Requires="v">
                <p:oleObj name="Acrobat Document" r:id="rId6" imgW="7543441" imgH="11658458" progId="Acrobat.Document.DC">
                  <p:embed/>
                </p:oleObj>
              </mc:Choice>
              <mc:Fallback>
                <p:oleObj name="Acrobat Document" r:id="rId6" imgW="7543441" imgH="11658458" progId="Acrobat.Document.DC">
                  <p:embed/>
                  <p:pic>
                    <p:nvPicPr>
                      <p:cNvPr id="8" name="Object 7" descr="A copy of the affirmative action poster.">
                        <a:extLst>
                          <a:ext uri="{FF2B5EF4-FFF2-40B4-BE49-F238E27FC236}">
                            <a16:creationId xmlns:a16="http://schemas.microsoft.com/office/drawing/2014/main" id="{9BFF90E2-68AB-D9A1-249B-AE43F517265A}"/>
                          </a:ext>
                        </a:extLst>
                      </p:cNvPr>
                      <p:cNvPicPr/>
                      <p:nvPr/>
                    </p:nvPicPr>
                    <p:blipFill>
                      <a:blip r:embed="rId7"/>
                      <a:stretch>
                        <a:fillRect/>
                      </a:stretch>
                    </p:blipFill>
                    <p:spPr>
                      <a:xfrm>
                        <a:off x="8534810" y="792167"/>
                        <a:ext cx="2989073" cy="4620338"/>
                      </a:xfrm>
                      <a:prstGeom prst="rect">
                        <a:avLst/>
                      </a:prstGeom>
                    </p:spPr>
                  </p:pic>
                </p:oleObj>
              </mc:Fallback>
            </mc:AlternateContent>
          </a:graphicData>
        </a:graphic>
      </p:graphicFrame>
    </p:spTree>
    <p:extLst>
      <p:ext uri="{BB962C8B-B14F-4D97-AF65-F5344CB8AC3E}">
        <p14:creationId xmlns:p14="http://schemas.microsoft.com/office/powerpoint/2010/main" val="3137787427"/>
      </p:ext>
    </p:extLst>
  </p:cSld>
  <p:clrMapOvr>
    <a:masterClrMapping/>
  </p:clrMapOvr>
  <p:transition advTm="62370"/>
  <p:extLst>
    <p:ext uri="{E180D4A7-C9FB-4DFB-919C-405C955672EB}">
      <p14:showEvtLst xmlns:p14="http://schemas.microsoft.com/office/powerpoint/2010/main">
        <p14:playEvt time="12" objId="3"/>
        <p14:stopEvt time="60528" objId="3"/>
      </p14:showEvtLst>
    </p:ext>
  </p:extLs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5E61C8-B12A-FC6D-A5AD-88DFB73F0A91}"/>
              </a:ext>
            </a:extLst>
          </p:cNvPr>
          <p:cNvSpPr>
            <a:spLocks noGrp="1"/>
          </p:cNvSpPr>
          <p:nvPr>
            <p:ph type="title" idx="4294967295"/>
          </p:nvPr>
        </p:nvSpPr>
        <p:spPr>
          <a:xfrm>
            <a:off x="4827639" y="312758"/>
            <a:ext cx="5599176" cy="465696"/>
          </a:xfrm>
          <a:prstGeom prst="rect">
            <a:avLst/>
          </a:prstGeom>
        </p:spPr>
        <p:txBody>
          <a:bodyPr/>
          <a:lstStyle/>
          <a:p>
            <a:r>
              <a:rPr lang="en-US" sz="2400" b="1" cap="all" dirty="0">
                <a:solidFill>
                  <a:schemeClr val="tx1">
                    <a:lumMod val="50000"/>
                    <a:lumOff val="50000"/>
                  </a:schemeClr>
                </a:solidFill>
                <a:latin typeface="Roboto" panose="02000000000000000000" pitchFamily="2" charset="0"/>
                <a:ea typeface="Roboto" panose="02000000000000000000" pitchFamily="2" charset="0"/>
                <a:cs typeface="Roboto" panose="02000000000000000000" pitchFamily="2" charset="0"/>
              </a:rPr>
              <a:t>Oklahoma 4-H Rules &amp; Guidelines</a:t>
            </a:r>
          </a:p>
        </p:txBody>
      </p:sp>
      <p:pic>
        <p:nvPicPr>
          <p:cNvPr id="5" name="Picture 4" descr="An image of the rules and guidelines.">
            <a:extLst>
              <a:ext uri="{FF2B5EF4-FFF2-40B4-BE49-F238E27FC236}">
                <a16:creationId xmlns:a16="http://schemas.microsoft.com/office/drawing/2014/main" id="{AAA58304-8563-DC7D-9239-D4E65271F8C6}"/>
              </a:ext>
            </a:extLst>
          </p:cNvPr>
          <p:cNvPicPr>
            <a:picLocks noChangeAspect="1"/>
          </p:cNvPicPr>
          <p:nvPr/>
        </p:nvPicPr>
        <p:blipFill>
          <a:blip r:embed="rId3"/>
          <a:stretch>
            <a:fillRect/>
          </a:stretch>
        </p:blipFill>
        <p:spPr>
          <a:xfrm>
            <a:off x="650823" y="545606"/>
            <a:ext cx="3746750" cy="4757351"/>
          </a:xfrm>
          <a:prstGeom prst="rect">
            <a:avLst/>
          </a:prstGeom>
          <a:solidFill>
            <a:srgbClr val="FFFFFF">
              <a:shade val="85000"/>
            </a:srgbClr>
          </a:solidFill>
          <a:ln w="190500" cap="sq">
            <a:solidFill>
              <a:srgbClr val="FFFFFF"/>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p:spPr>
      </p:pic>
      <p:sp>
        <p:nvSpPr>
          <p:cNvPr id="43011" name="Rectangle 3"/>
          <p:cNvSpPr>
            <a:spLocks noChangeArrowheads="1"/>
          </p:cNvSpPr>
          <p:nvPr/>
        </p:nvSpPr>
        <p:spPr bwMode="auto">
          <a:xfrm>
            <a:off x="5151656" y="830821"/>
            <a:ext cx="6744780" cy="4184524"/>
          </a:xfrm>
          <a:prstGeom prst="rect">
            <a:avLst/>
          </a:prstGeom>
          <a:noFill/>
          <a:ln w="9525">
            <a:noFill/>
            <a:miter lim="800000"/>
            <a:headEnd/>
            <a:tailEnd/>
          </a:ln>
          <a:effectLst/>
        </p:spPr>
        <p:txBody>
          <a:bodyPr/>
          <a:lstStyle/>
          <a:p>
            <a:pPr>
              <a:spcAft>
                <a:spcPts val="600"/>
              </a:spcAft>
            </a:pPr>
            <a:r>
              <a:rPr lang="en-US" sz="2000" b="1" dirty="0"/>
              <a:t>Always Refer to the Current Oklahoma 4-H Rules &amp; Guidelines</a:t>
            </a:r>
          </a:p>
          <a:p>
            <a:r>
              <a:rPr lang="en-US" sz="2000" dirty="0"/>
              <a:t>Available online and through ZSuite; all enrolled families have access.</a:t>
            </a:r>
          </a:p>
          <a:p>
            <a:endParaRPr lang="en-US" sz="2000" dirty="0"/>
          </a:p>
          <a:p>
            <a:r>
              <a:rPr lang="en-US" sz="2000" b="1" dirty="0"/>
              <a:t>Key membership reminders</a:t>
            </a:r>
            <a:endParaRPr lang="en-US" sz="2000" dirty="0"/>
          </a:p>
          <a:p>
            <a:pPr marL="342900" lvl="0" indent="-342900">
              <a:buFont typeface="Arial" panose="020B0604020202020204" pitchFamily="34" charset="0"/>
              <a:buChar char="•"/>
            </a:pPr>
            <a:r>
              <a:rPr lang="en-US" sz="2000" dirty="0"/>
              <a:t>The 4-H year is August 1–July 31. </a:t>
            </a:r>
          </a:p>
          <a:p>
            <a:pPr marL="342900" lvl="0" indent="-342900">
              <a:buFont typeface="Arial" panose="020B0604020202020204" pitchFamily="34" charset="0"/>
              <a:buChar char="•"/>
            </a:pPr>
            <a:r>
              <a:rPr lang="en-US" sz="2000" dirty="0"/>
              <a:t>Eligibility is based on age and grade as of September 1. </a:t>
            </a:r>
          </a:p>
          <a:p>
            <a:pPr marL="342900" lvl="0" indent="-342900">
              <a:buFont typeface="Arial" panose="020B0604020202020204" pitchFamily="34" charset="0"/>
              <a:buChar char="•"/>
            </a:pPr>
            <a:r>
              <a:rPr lang="en-US" sz="2000" dirty="0"/>
              <a:t>Cloverbuds participate in a noncompetitive program. </a:t>
            </a:r>
          </a:p>
          <a:p>
            <a:pPr marL="342900" lvl="0" indent="-342900">
              <a:buFont typeface="Arial" panose="020B0604020202020204" pitchFamily="34" charset="0"/>
              <a:buChar char="•"/>
            </a:pPr>
            <a:r>
              <a:rPr lang="en-US" sz="2000" dirty="0"/>
              <a:t>Enrollment and the program fee must be completed for active membership. </a:t>
            </a:r>
          </a:p>
          <a:p>
            <a:pPr marL="342900" lvl="0" indent="-342900">
              <a:buFont typeface="Arial" panose="020B0604020202020204" pitchFamily="34" charset="0"/>
              <a:buChar char="•"/>
            </a:pPr>
            <a:r>
              <a:rPr lang="en-US" sz="2000" dirty="0"/>
              <a:t>Youth and adult volunteers agree annually to the 4-H Code of Conduct. </a:t>
            </a:r>
          </a:p>
          <a:p>
            <a:pPr marL="342900" lvl="0" indent="-342900">
              <a:buFont typeface="Arial" panose="020B0604020202020204" pitchFamily="34" charset="0"/>
              <a:buChar char="•"/>
            </a:pPr>
            <a:r>
              <a:rPr lang="en-US" sz="2000" dirty="0"/>
              <a:t>Each activity and event may have additional guidelines.</a:t>
            </a:r>
          </a:p>
        </p:txBody>
      </p:sp>
    </p:spTree>
    <p:extLst>
      <p:ext uri="{BB962C8B-B14F-4D97-AF65-F5344CB8AC3E}">
        <p14:creationId xmlns:p14="http://schemas.microsoft.com/office/powerpoint/2010/main" val="651191271"/>
      </p:ext>
    </p:extLst>
  </p:cSld>
  <p:clrMapOvr>
    <a:masterClrMapping/>
  </p:clrMapOvr>
  <p:transition advTm="112167"/>
  <p:extLst>
    <p:ext uri="{E180D4A7-C9FB-4DFB-919C-405C955672EB}">
      <p14:showEvtLst xmlns:p14="http://schemas.microsoft.com/office/powerpoint/2010/main">
        <p14:playEvt time="38" objId="4"/>
        <p14:stopEvt time="111033" objId="4"/>
      </p14:showEvtLst>
    </p:ext>
  </p:extLs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Rectangle 2"/>
          <p:cNvSpPr>
            <a:spLocks noGrp="1" noChangeArrowheads="1"/>
          </p:cNvSpPr>
          <p:nvPr>
            <p:ph type="title"/>
          </p:nvPr>
        </p:nvSpPr>
        <p:spPr/>
        <p:txBody>
          <a:bodyPr>
            <a:normAutofit/>
          </a:bodyPr>
          <a:lstStyle/>
          <a:p>
            <a:r>
              <a:rPr lang="en-US" altLang="en-US" sz="4400" b="1" dirty="0">
                <a:solidFill>
                  <a:schemeClr val="bg1"/>
                </a:solidFill>
              </a:rPr>
              <a:t>Time for County Sharing</a:t>
            </a:r>
          </a:p>
        </p:txBody>
      </p:sp>
      <p:grpSp>
        <p:nvGrpSpPr>
          <p:cNvPr id="7" name="Group 6" descr="OSU and 4-H Logo&#10;4-H youth development">
            <a:extLst>
              <a:ext uri="{FF2B5EF4-FFF2-40B4-BE49-F238E27FC236}">
                <a16:creationId xmlns:a16="http://schemas.microsoft.com/office/drawing/2014/main" id="{F3911896-477C-4B24-90C8-3A6786DEE786}"/>
              </a:ext>
            </a:extLst>
          </p:cNvPr>
          <p:cNvGrpSpPr/>
          <p:nvPr/>
        </p:nvGrpSpPr>
        <p:grpSpPr>
          <a:xfrm>
            <a:off x="452470" y="4966899"/>
            <a:ext cx="3708563" cy="1508887"/>
            <a:chOff x="452470" y="4827269"/>
            <a:chExt cx="3708563" cy="1508887"/>
          </a:xfrm>
        </p:grpSpPr>
        <p:pic>
          <p:nvPicPr>
            <p:cNvPr id="4" name="Picture 3" descr="A black and white logo&#10;&#10;Description automatically generated">
              <a:extLst>
                <a:ext uri="{FF2B5EF4-FFF2-40B4-BE49-F238E27FC236}">
                  <a16:creationId xmlns:a16="http://schemas.microsoft.com/office/drawing/2014/main" id="{FD599BCE-8DF9-C6DA-EE73-1A7E077ECEA8}"/>
                </a:ext>
              </a:extLst>
            </p:cNvPr>
            <p:cNvPicPr>
              <a:picLocks noChangeAspect="1"/>
            </p:cNvPicPr>
            <p:nvPr/>
          </p:nvPicPr>
          <p:blipFill>
            <a:blip r:embed="rId3"/>
            <a:stretch>
              <a:fillRect/>
            </a:stretch>
          </p:blipFill>
          <p:spPr>
            <a:xfrm>
              <a:off x="813243" y="4827269"/>
              <a:ext cx="2932848" cy="919883"/>
            </a:xfrm>
            <a:prstGeom prst="rect">
              <a:avLst/>
            </a:prstGeom>
          </p:spPr>
        </p:pic>
        <p:pic>
          <p:nvPicPr>
            <p:cNvPr id="6" name="Picture 5" descr="A black background with white text&#10;&#10;Description automatically generated">
              <a:extLst>
                <a:ext uri="{FF2B5EF4-FFF2-40B4-BE49-F238E27FC236}">
                  <a16:creationId xmlns:a16="http://schemas.microsoft.com/office/drawing/2014/main" id="{525D65F8-BDBC-6904-A83A-98722A9E2623}"/>
                </a:ext>
              </a:extLst>
            </p:cNvPr>
            <p:cNvPicPr>
              <a:picLocks noChangeAspect="1"/>
            </p:cNvPicPr>
            <p:nvPr/>
          </p:nvPicPr>
          <p:blipFill rotWithShape="1">
            <a:blip r:embed="rId4"/>
            <a:srcRect l="44037" t="44561"/>
            <a:stretch/>
          </p:blipFill>
          <p:spPr>
            <a:xfrm>
              <a:off x="452470" y="5878956"/>
              <a:ext cx="3708563" cy="457200"/>
            </a:xfrm>
            <a:prstGeom prst="rect">
              <a:avLst/>
            </a:prstGeom>
          </p:spPr>
        </p:pic>
      </p:grpSp>
      <p:sp>
        <p:nvSpPr>
          <p:cNvPr id="13315" name="Rectangle 3"/>
          <p:cNvSpPr>
            <a:spLocks noGrp="1" noChangeArrowheads="1"/>
          </p:cNvSpPr>
          <p:nvPr>
            <p:ph idx="1"/>
          </p:nvPr>
        </p:nvSpPr>
        <p:spPr>
          <a:xfrm>
            <a:off x="4869427" y="1466759"/>
            <a:ext cx="7152968" cy="4534323"/>
          </a:xfrm>
          <a:prstGeom prst="rect">
            <a:avLst/>
          </a:prstGeom>
        </p:spPr>
        <p:txBody>
          <a:bodyPr>
            <a:normAutofit fontScale="70000" lnSpcReduction="20000"/>
          </a:bodyPr>
          <a:lstStyle/>
          <a:p>
            <a:pPr marL="0" indent="0">
              <a:buNone/>
            </a:pPr>
            <a:r>
              <a:rPr lang="en-US" sz="5100" b="1" dirty="0"/>
              <a:t>Know Where to Find Current Information</a:t>
            </a:r>
          </a:p>
          <a:p>
            <a:pPr marL="0" indent="0">
              <a:buNone/>
            </a:pPr>
            <a:endParaRPr lang="en-US" sz="4000" dirty="0"/>
          </a:p>
          <a:p>
            <a:pPr marL="0" indent="0">
              <a:buNone/>
            </a:pPr>
            <a:r>
              <a:rPr lang="en-US" sz="4100" b="1" dirty="0"/>
              <a:t>Show and explain:</a:t>
            </a:r>
            <a:endParaRPr lang="en-US" sz="4100" dirty="0"/>
          </a:p>
          <a:p>
            <a:pPr lvl="1">
              <a:buFont typeface="Wingdings" panose="05000000000000000000" pitchFamily="2" charset="2"/>
              <a:buChar char="§"/>
            </a:pPr>
            <a:r>
              <a:rPr lang="en-US" sz="4100" dirty="0"/>
              <a:t>County yearbook or family guide </a:t>
            </a:r>
          </a:p>
          <a:p>
            <a:pPr lvl="1">
              <a:buFont typeface="Wingdings" panose="05000000000000000000" pitchFamily="2" charset="2"/>
              <a:buChar char="§"/>
            </a:pPr>
            <a:r>
              <a:rPr lang="en-US" sz="4100" dirty="0"/>
              <a:t>Newsletter and communication methods </a:t>
            </a:r>
          </a:p>
          <a:p>
            <a:pPr lvl="1">
              <a:buFont typeface="Wingdings" panose="05000000000000000000" pitchFamily="2" charset="2"/>
              <a:buChar char="§"/>
            </a:pPr>
            <a:r>
              <a:rPr lang="en-US" sz="4100" dirty="0"/>
              <a:t>Calendar, deadlines, and forms </a:t>
            </a:r>
          </a:p>
          <a:p>
            <a:pPr lvl="1">
              <a:buFont typeface="Wingdings" panose="05000000000000000000" pitchFamily="2" charset="2"/>
              <a:buChar char="§"/>
            </a:pPr>
            <a:r>
              <a:rPr lang="en-US" sz="4100" dirty="0"/>
              <a:t>County and state 4-H websites </a:t>
            </a:r>
          </a:p>
          <a:p>
            <a:pPr lvl="1">
              <a:buFont typeface="Wingdings" panose="05000000000000000000" pitchFamily="2" charset="2"/>
              <a:buChar char="§"/>
            </a:pPr>
            <a:r>
              <a:rPr lang="en-US" sz="4100" dirty="0"/>
              <a:t>ZSuite announcements, shared forms, calendars</a:t>
            </a:r>
          </a:p>
          <a:p>
            <a:pPr lvl="1">
              <a:buFont typeface="Wingdings" panose="05000000000000000000" pitchFamily="2" charset="2"/>
              <a:buChar char="§"/>
            </a:pPr>
            <a:r>
              <a:rPr lang="en-US" sz="4100" dirty="0"/>
              <a:t>Who to contact with questions</a:t>
            </a:r>
          </a:p>
        </p:txBody>
      </p:sp>
    </p:spTree>
    <p:extLst>
      <p:ext uri="{BB962C8B-B14F-4D97-AF65-F5344CB8AC3E}">
        <p14:creationId xmlns:p14="http://schemas.microsoft.com/office/powerpoint/2010/main" val="3344065561"/>
      </p:ext>
    </p:extLst>
  </p:cSld>
  <p:clrMapOvr>
    <a:masterClrMapping/>
  </p:clrMapOvr>
  <p:transition advTm="10400"/>
  <p:extLst>
    <p:ext uri="{E180D4A7-C9FB-4DFB-919C-405C955672EB}">
      <p14:showEvtLst xmlns:p14="http://schemas.microsoft.com/office/powerpoint/2010/main">
        <p14:playEvt time="32" objId="2"/>
        <p14:stopEvt time="7668" objId="2"/>
      </p14:showEvtLst>
    </p:ext>
  </p:extLs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1026"/>
          <p:cNvSpPr>
            <a:spLocks noGrp="1" noChangeArrowheads="1"/>
          </p:cNvSpPr>
          <p:nvPr>
            <p:ph type="title"/>
          </p:nvPr>
        </p:nvSpPr>
        <p:spPr>
          <a:xfrm>
            <a:off x="838200" y="3242876"/>
            <a:ext cx="10515600" cy="1006429"/>
          </a:xfrm>
          <a:prstGeom prst="rect">
            <a:avLst/>
          </a:prstGeom>
        </p:spPr>
        <p:txBody>
          <a:bodyPr/>
          <a:lstStyle/>
          <a:p>
            <a:r>
              <a:rPr lang="en-US" altLang="en-US" sz="6600" dirty="0"/>
              <a:t>How 4-H Is Organized Locally</a:t>
            </a:r>
          </a:p>
        </p:txBody>
      </p:sp>
    </p:spTree>
  </p:cSld>
  <p:clrMapOvr>
    <a:masterClrMapping/>
  </p:clrMapOvr>
  <p:transition advTm="37352"/>
  <p:extLst>
    <p:ext uri="{E180D4A7-C9FB-4DFB-919C-405C955672EB}">
      <p14:showEvtLst xmlns:p14="http://schemas.microsoft.com/office/powerpoint/2010/main">
        <p14:playEvt time="40" objId="3"/>
        <p14:stopEvt time="35988" objId="3"/>
      </p14:showEvtLst>
    </p:ext>
  </p:extLs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D67996B2-886F-8507-B32A-1227F5F1E140}"/>
              </a:ext>
            </a:extLst>
          </p:cNvPr>
          <p:cNvSpPr>
            <a:spLocks noGrp="1"/>
          </p:cNvSpPr>
          <p:nvPr>
            <p:ph type="title" idx="4294967295"/>
          </p:nvPr>
        </p:nvSpPr>
        <p:spPr>
          <a:xfrm>
            <a:off x="570262" y="579801"/>
            <a:ext cx="4372907" cy="424732"/>
          </a:xfrm>
          <a:prstGeom prst="rect">
            <a:avLst/>
          </a:prstGeom>
          <a:noFill/>
          <a:ln>
            <a:noFill/>
            <a:prstDash/>
          </a:ln>
          <a:effectLst/>
        </p:spPr>
        <p:txBody>
          <a:bodyPr rot="0" spcFirstLastPara="0" vertOverflow="overflow" horzOverflow="overflow" vert="horz" wrap="square" lIns="91440" tIns="45720" rIns="91440" bIns="45720" numCol="1" spcCol="0" rtlCol="0" fromWordArt="0" anchor="b" anchorCtr="0" forceAA="0" compatLnSpc="1">
            <a:prstTxWarp prst="textNoShape">
              <a:avLst/>
            </a:prstTxWarp>
            <a:spAutoFit/>
          </a:body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2400" b="1" i="0" u="none" strike="noStrike" kern="1200" cap="none" spc="0" normalizeH="0" baseline="0" noProof="0" dirty="0">
                <a:ln>
                  <a:noFill/>
                </a:ln>
                <a:solidFill>
                  <a:srgbClr val="63666A"/>
                </a:solidFill>
                <a:effectLst/>
                <a:uLnTx/>
                <a:uFillTx/>
                <a:latin typeface="Roboto" panose="02000000000000000000" pitchFamily="2" charset="0"/>
                <a:ea typeface="Roboto" panose="02000000000000000000" pitchFamily="2" charset="0"/>
                <a:cs typeface="+mn-cs"/>
              </a:rPr>
              <a:t>LOCAL 4-H CLUB STRUCTURE</a:t>
            </a:r>
          </a:p>
        </p:txBody>
      </p:sp>
      <p:sp>
        <p:nvSpPr>
          <p:cNvPr id="2" name="Oval 1" descr="4-H Member plus 4-H Families plus parents/guardians plus Teen leaders plus certified adult plus volunteers equal"/>
          <p:cNvSpPr/>
          <p:nvPr/>
        </p:nvSpPr>
        <p:spPr>
          <a:xfrm>
            <a:off x="4618202" y="2319890"/>
            <a:ext cx="3033846" cy="2171645"/>
          </a:xfrm>
          <a:prstGeom prst="ellipse">
            <a:avLst/>
          </a:prstGeom>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eaLnBrk="0" fontAlgn="base" hangingPunct="0">
              <a:spcBef>
                <a:spcPct val="0"/>
              </a:spcBef>
              <a:spcAft>
                <a:spcPct val="0"/>
              </a:spcAft>
              <a:defRPr/>
            </a:pPr>
            <a:r>
              <a:rPr lang="en-US" dirty="0">
                <a:solidFill>
                  <a:srgbClr val="FFFFFF"/>
                </a:solidFill>
                <a:latin typeface="Franklin Gothic Book"/>
              </a:rPr>
              <a:t>4-H Member +</a:t>
            </a:r>
          </a:p>
          <a:p>
            <a:pPr algn="ctr" eaLnBrk="0" fontAlgn="base" hangingPunct="0">
              <a:spcBef>
                <a:spcPct val="0"/>
              </a:spcBef>
              <a:spcAft>
                <a:spcPct val="0"/>
              </a:spcAft>
              <a:defRPr/>
            </a:pPr>
            <a:r>
              <a:rPr lang="en-US" dirty="0">
                <a:solidFill>
                  <a:srgbClr val="FFFFFF"/>
                </a:solidFill>
                <a:latin typeface="Franklin Gothic Book"/>
              </a:rPr>
              <a:t>4-H Families +</a:t>
            </a:r>
          </a:p>
          <a:p>
            <a:pPr algn="ctr" eaLnBrk="0" fontAlgn="base" hangingPunct="0">
              <a:spcBef>
                <a:spcPct val="0"/>
              </a:spcBef>
              <a:spcAft>
                <a:spcPct val="0"/>
              </a:spcAft>
              <a:defRPr/>
            </a:pPr>
            <a:r>
              <a:rPr lang="en-US" dirty="0">
                <a:solidFill>
                  <a:srgbClr val="FFFFFF"/>
                </a:solidFill>
                <a:latin typeface="Franklin Gothic Book"/>
              </a:rPr>
              <a:t>Parents/Guardians + Teen Leaders + </a:t>
            </a:r>
          </a:p>
          <a:p>
            <a:pPr algn="ctr" eaLnBrk="0" fontAlgn="base" hangingPunct="0">
              <a:spcBef>
                <a:spcPct val="0"/>
              </a:spcBef>
              <a:spcAft>
                <a:spcPct val="0"/>
              </a:spcAft>
              <a:defRPr/>
            </a:pPr>
            <a:r>
              <a:rPr lang="en-US" dirty="0">
                <a:solidFill>
                  <a:srgbClr val="FFFFFF"/>
                </a:solidFill>
                <a:latin typeface="Franklin Gothic Book"/>
              </a:rPr>
              <a:t>Certified Adult  + Volunteers =</a:t>
            </a:r>
          </a:p>
        </p:txBody>
      </p:sp>
      <p:sp>
        <p:nvSpPr>
          <p:cNvPr id="2052" name="Text Box 4"/>
          <p:cNvSpPr txBox="1">
            <a:spLocks noChangeArrowheads="1"/>
          </p:cNvSpPr>
          <p:nvPr/>
        </p:nvSpPr>
        <p:spPr bwMode="auto">
          <a:xfrm>
            <a:off x="1679307" y="3784888"/>
            <a:ext cx="1412789" cy="400110"/>
          </a:xfrm>
          <a:prstGeom prst="rect">
            <a:avLst/>
          </a:prstGeom>
          <a:solidFill>
            <a:srgbClr val="00B050"/>
          </a:solidFill>
          <a:ln w="38100" cmpd="dbl">
            <a:noFill/>
            <a:miter lim="800000"/>
            <a:headEnd/>
            <a:tailEnd/>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wrap="square">
            <a:spAutoFit/>
          </a:bodyPr>
          <a:lstStyle/>
          <a:p>
            <a:pPr algn="ctr" eaLnBrk="0" fontAlgn="base" hangingPunct="0">
              <a:spcBef>
                <a:spcPct val="50000"/>
              </a:spcBef>
              <a:spcAft>
                <a:spcPct val="0"/>
              </a:spcAft>
              <a:defRPr/>
            </a:pPr>
            <a:r>
              <a:rPr lang="en-US" altLang="en-US" sz="1000" b="1" dirty="0">
                <a:solidFill>
                  <a:srgbClr val="000000"/>
                </a:solidFill>
                <a:latin typeface="Abadi MT Condensed" pitchFamily="34" charset="0"/>
              </a:rPr>
              <a:t>Community or Project Club</a:t>
            </a:r>
          </a:p>
        </p:txBody>
      </p:sp>
      <p:grpSp>
        <p:nvGrpSpPr>
          <p:cNvPr id="113" name="Group 112" descr="Executive Committee">
            <a:extLst>
              <a:ext uri="{C183D7F6-B498-43B3-948B-1728B52AA6E4}">
                <adec:decorative xmlns:adec="http://schemas.microsoft.com/office/drawing/2017/decorative" val="0"/>
              </a:ext>
            </a:extLst>
          </p:cNvPr>
          <p:cNvGrpSpPr/>
          <p:nvPr/>
        </p:nvGrpSpPr>
        <p:grpSpPr>
          <a:xfrm>
            <a:off x="3126443" y="3882478"/>
            <a:ext cx="1828109" cy="828228"/>
            <a:chOff x="2162940" y="3774474"/>
            <a:chExt cx="2070613" cy="781782"/>
          </a:xfrm>
        </p:grpSpPr>
        <p:sp>
          <p:nvSpPr>
            <p:cNvPr id="2056" name="Text Box 8"/>
            <p:cNvSpPr txBox="1">
              <a:spLocks noChangeArrowheads="1"/>
            </p:cNvSpPr>
            <p:nvPr/>
          </p:nvSpPr>
          <p:spPr bwMode="auto">
            <a:xfrm>
              <a:off x="3132885" y="4207636"/>
              <a:ext cx="1100668" cy="348620"/>
            </a:xfrm>
            <a:prstGeom prst="rect">
              <a:avLst/>
            </a:prstGeom>
            <a:solidFill>
              <a:schemeClr val="accent6">
                <a:lumMod val="75000"/>
              </a:schemeClr>
            </a:solidFill>
            <a:ln w="38100" cmpd="dbl">
              <a:noFill/>
              <a:miter lim="800000"/>
              <a:headEnd/>
              <a:tailEnd/>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wrap="square">
              <a:spAutoFit/>
            </a:bodyPr>
            <a:lstStyle/>
            <a:p>
              <a:pPr algn="ctr" eaLnBrk="0" fontAlgn="base" hangingPunct="0">
                <a:spcBef>
                  <a:spcPct val="50000"/>
                </a:spcBef>
                <a:spcAft>
                  <a:spcPct val="0"/>
                </a:spcAft>
                <a:defRPr/>
              </a:pPr>
              <a:r>
                <a:rPr lang="en-US" altLang="en-US" sz="900" dirty="0">
                  <a:solidFill>
                    <a:srgbClr val="FFFFFF"/>
                  </a:solidFill>
                  <a:latin typeface="Abadi MT Condensed" pitchFamily="34" charset="0"/>
                </a:rPr>
                <a:t>Executive Committee</a:t>
              </a:r>
            </a:p>
          </p:txBody>
        </p:sp>
        <p:cxnSp>
          <p:nvCxnSpPr>
            <p:cNvPr id="2058" name="AutoShape 10"/>
            <p:cNvCxnSpPr>
              <a:cxnSpLocks noChangeShapeType="1"/>
              <a:endCxn id="2056" idx="1"/>
            </p:cNvCxnSpPr>
            <p:nvPr/>
          </p:nvCxnSpPr>
          <p:spPr bwMode="auto">
            <a:xfrm>
              <a:off x="2162940" y="3774474"/>
              <a:ext cx="969945" cy="607472"/>
            </a:xfrm>
            <a:prstGeom prst="bentConnector3">
              <a:avLst>
                <a:gd name="adj1" fmla="val 50000"/>
              </a:avLst>
            </a:prstGeom>
            <a:noFill/>
            <a:ln w="9525">
              <a:solidFill>
                <a:schemeClr val="tx1"/>
              </a:solidFill>
              <a:miter lim="800000"/>
              <a:headEnd type="arrow" w="med" len="med"/>
              <a:tailEnd type="arrow"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grpSp>
      <p:grpSp>
        <p:nvGrpSpPr>
          <p:cNvPr id="114" name="Group 113" descr="Project Groups w/Project leaders">
            <a:extLst>
              <a:ext uri="{C183D7F6-B498-43B3-948B-1728B52AA6E4}">
                <adec:decorative xmlns:adec="http://schemas.microsoft.com/office/drawing/2017/decorative" val="0"/>
              </a:ext>
            </a:extLst>
          </p:cNvPr>
          <p:cNvGrpSpPr/>
          <p:nvPr/>
        </p:nvGrpSpPr>
        <p:grpSpPr>
          <a:xfrm>
            <a:off x="3108915" y="3416932"/>
            <a:ext cx="1841381" cy="507831"/>
            <a:chOff x="1910621" y="2795880"/>
            <a:chExt cx="2085646" cy="547885"/>
          </a:xfrm>
        </p:grpSpPr>
        <p:sp>
          <p:nvSpPr>
            <p:cNvPr id="2055" name="Text Box 7"/>
            <p:cNvSpPr txBox="1">
              <a:spLocks noChangeArrowheads="1"/>
            </p:cNvSpPr>
            <p:nvPr/>
          </p:nvSpPr>
          <p:spPr bwMode="auto">
            <a:xfrm>
              <a:off x="2895600" y="2795880"/>
              <a:ext cx="1100667" cy="547885"/>
            </a:xfrm>
            <a:prstGeom prst="rect">
              <a:avLst/>
            </a:prstGeom>
            <a:solidFill>
              <a:srgbClr val="FF6600"/>
            </a:solidFill>
            <a:ln w="38100" cmpd="dbl">
              <a:noFill/>
              <a:miter lim="800000"/>
              <a:headEnd/>
              <a:tailEnd/>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wrap="square">
              <a:spAutoFit/>
            </a:bodyPr>
            <a:lstStyle/>
            <a:p>
              <a:pPr algn="ctr" eaLnBrk="0" fontAlgn="base" hangingPunct="0">
                <a:spcBef>
                  <a:spcPct val="50000"/>
                </a:spcBef>
                <a:spcAft>
                  <a:spcPct val="0"/>
                </a:spcAft>
                <a:defRPr/>
              </a:pPr>
              <a:r>
                <a:rPr lang="en-US" altLang="en-US" sz="900" dirty="0">
                  <a:solidFill>
                    <a:sysClr val="windowText" lastClr="000000"/>
                  </a:solidFill>
                  <a:latin typeface="Abadi MT Condensed" pitchFamily="34" charset="0"/>
                </a:rPr>
                <a:t>Project Groups w/Project Leaders</a:t>
              </a:r>
            </a:p>
          </p:txBody>
        </p:sp>
        <p:cxnSp>
          <p:nvCxnSpPr>
            <p:cNvPr id="2093" name="AutoShape 45"/>
            <p:cNvCxnSpPr>
              <a:cxnSpLocks noChangeShapeType="1"/>
            </p:cNvCxnSpPr>
            <p:nvPr/>
          </p:nvCxnSpPr>
          <p:spPr bwMode="auto">
            <a:xfrm flipV="1">
              <a:off x="1910621" y="3028950"/>
              <a:ext cx="984979" cy="262796"/>
            </a:xfrm>
            <a:prstGeom prst="bentConnector3">
              <a:avLst>
                <a:gd name="adj1" fmla="val 50000"/>
              </a:avLst>
            </a:prstGeom>
            <a:noFill/>
            <a:ln w="9525">
              <a:solidFill>
                <a:schemeClr val="tx1"/>
              </a:solidFill>
              <a:miter lim="800000"/>
              <a:headEnd type="arrow" w="med" len="med"/>
              <a:tailEnd type="arrow"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grpSp>
      <p:grpSp>
        <p:nvGrpSpPr>
          <p:cNvPr id="115" name="Group 114" descr="Committees w/designated Activity Leaders">
            <a:extLst>
              <a:ext uri="{C183D7F6-B498-43B3-948B-1728B52AA6E4}">
                <adec:decorative xmlns:adec="http://schemas.microsoft.com/office/drawing/2017/decorative" val="0"/>
              </a:ext>
            </a:extLst>
          </p:cNvPr>
          <p:cNvGrpSpPr/>
          <p:nvPr/>
        </p:nvGrpSpPr>
        <p:grpSpPr>
          <a:xfrm>
            <a:off x="3543725" y="2268792"/>
            <a:ext cx="1412182" cy="1395634"/>
            <a:chOff x="2396755" y="1521751"/>
            <a:chExt cx="1599512" cy="1505711"/>
          </a:xfrm>
        </p:grpSpPr>
        <p:sp>
          <p:nvSpPr>
            <p:cNvPr id="2054" name="Text Box 6"/>
            <p:cNvSpPr txBox="1">
              <a:spLocks noChangeArrowheads="1"/>
            </p:cNvSpPr>
            <p:nvPr/>
          </p:nvSpPr>
          <p:spPr bwMode="auto">
            <a:xfrm>
              <a:off x="2895600" y="1521751"/>
              <a:ext cx="1100667" cy="547885"/>
            </a:xfrm>
            <a:prstGeom prst="rect">
              <a:avLst/>
            </a:prstGeom>
            <a:solidFill>
              <a:schemeClr val="accent6">
                <a:lumMod val="75000"/>
              </a:schemeClr>
            </a:solidFill>
            <a:ln>
              <a:noFill/>
              <a:headEnd/>
              <a:tailEnd/>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2"/>
            </a:lnRef>
            <a:fillRef idx="1">
              <a:schemeClr val="lt1"/>
            </a:fillRef>
            <a:effectRef idx="0">
              <a:schemeClr val="accent2"/>
            </a:effectRef>
            <a:fontRef idx="minor">
              <a:schemeClr val="dk1"/>
            </a:fontRef>
          </p:style>
          <p:txBody>
            <a:bodyPr wrap="square">
              <a:spAutoFit/>
            </a:bodyPr>
            <a:lstStyle/>
            <a:p>
              <a:pPr algn="ctr" eaLnBrk="0" fontAlgn="base" hangingPunct="0">
                <a:spcBef>
                  <a:spcPct val="50000"/>
                </a:spcBef>
                <a:spcAft>
                  <a:spcPct val="0"/>
                </a:spcAft>
                <a:defRPr/>
              </a:pPr>
              <a:r>
                <a:rPr lang="en-US" altLang="en-US" sz="900" dirty="0">
                  <a:solidFill>
                    <a:srgbClr val="FFFFFF"/>
                  </a:solidFill>
                  <a:latin typeface="Franklin Gothic Book"/>
                </a:rPr>
                <a:t>Committees w/designated Activity Leaders</a:t>
              </a:r>
            </a:p>
          </p:txBody>
        </p:sp>
        <p:grpSp>
          <p:nvGrpSpPr>
            <p:cNvPr id="112" name="Group 111"/>
            <p:cNvGrpSpPr/>
            <p:nvPr/>
          </p:nvGrpSpPr>
          <p:grpSpPr>
            <a:xfrm>
              <a:off x="2396755" y="1702910"/>
              <a:ext cx="481397" cy="1324552"/>
              <a:chOff x="2396755" y="1702910"/>
              <a:chExt cx="481397" cy="1324552"/>
            </a:xfrm>
          </p:grpSpPr>
          <p:cxnSp>
            <p:nvCxnSpPr>
              <p:cNvPr id="104" name="Straight Connector 103"/>
              <p:cNvCxnSpPr/>
              <p:nvPr/>
            </p:nvCxnSpPr>
            <p:spPr>
              <a:xfrm>
                <a:off x="2396755" y="1718101"/>
                <a:ext cx="0" cy="1309361"/>
              </a:xfrm>
              <a:prstGeom prst="line">
                <a:avLst/>
              </a:prstGeom>
              <a:ln w="952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8" name="Straight Connector 107"/>
              <p:cNvCxnSpPr>
                <a:cxnSpLocks/>
              </p:cNvCxnSpPr>
              <p:nvPr/>
            </p:nvCxnSpPr>
            <p:spPr>
              <a:xfrm flipV="1">
                <a:off x="2403110" y="1702910"/>
                <a:ext cx="475042" cy="15191"/>
              </a:xfrm>
              <a:prstGeom prst="line">
                <a:avLst/>
              </a:prstGeom>
              <a:ln>
                <a:solidFill>
                  <a:schemeClr val="tx1"/>
                </a:solidFill>
                <a:headEnd type="none" w="med" len="med"/>
                <a:tailEnd type="arrow" w="med" len="med"/>
              </a:ln>
            </p:spPr>
            <p:style>
              <a:lnRef idx="1">
                <a:schemeClr val="accent1"/>
              </a:lnRef>
              <a:fillRef idx="0">
                <a:schemeClr val="accent1"/>
              </a:fillRef>
              <a:effectRef idx="0">
                <a:schemeClr val="accent1"/>
              </a:effectRef>
              <a:fontRef idx="minor">
                <a:schemeClr val="tx1"/>
              </a:fontRef>
            </p:style>
          </p:cxnSp>
        </p:grpSp>
      </p:grpSp>
      <p:grpSp>
        <p:nvGrpSpPr>
          <p:cNvPr id="23" name="Group 22" descr="A model on the workings of a local 4-H club.">
            <a:extLst>
              <a:ext uri="{FF2B5EF4-FFF2-40B4-BE49-F238E27FC236}">
                <a16:creationId xmlns:a16="http://schemas.microsoft.com/office/drawing/2014/main" id="{C3037661-5FAE-5E64-729C-78A72869B15F}"/>
              </a:ext>
            </a:extLst>
          </p:cNvPr>
          <p:cNvGrpSpPr/>
          <p:nvPr/>
        </p:nvGrpSpPr>
        <p:grpSpPr>
          <a:xfrm>
            <a:off x="1971368" y="1279945"/>
            <a:ext cx="7543800" cy="3098866"/>
            <a:chOff x="1971368" y="1279945"/>
            <a:chExt cx="7543800" cy="3098866"/>
          </a:xfrm>
        </p:grpSpPr>
        <p:sp>
          <p:nvSpPr>
            <p:cNvPr id="184" name="Text Box 4" descr="continuing Education - leadership, life skills, subject matter, systems management"/>
            <p:cNvSpPr txBox="1">
              <a:spLocks noChangeArrowheads="1"/>
            </p:cNvSpPr>
            <p:nvPr/>
          </p:nvSpPr>
          <p:spPr bwMode="auto">
            <a:xfrm>
              <a:off x="1971368" y="1740304"/>
              <a:ext cx="1997374" cy="569387"/>
            </a:xfrm>
            <a:prstGeom prst="rect">
              <a:avLst/>
            </a:prstGeom>
            <a:solidFill>
              <a:schemeClr val="bg1"/>
            </a:solidFill>
            <a:ln w="38100" cmpd="dbl">
              <a:solidFill>
                <a:srgbClr val="FF6600"/>
              </a:solidFill>
              <a:miter lim="800000"/>
              <a:headEnd/>
              <a:tailEnd/>
            </a:ln>
            <a:effectLst>
              <a:outerShdw blurRad="225425" dist="50800" dir="5220000" algn="ctr">
                <a:srgbClr val="000000">
                  <a:alpha val="33000"/>
                </a:srgbClr>
              </a:outerShdw>
            </a:effectLst>
            <a:scene3d>
              <a:camera prst="perspectiveFront" fov="3300000">
                <a:rot lat="486000" lon="19530000" rev="174000"/>
              </a:camera>
              <a:lightRig rig="harsh" dir="t">
                <a:rot lat="0" lon="0" rev="3000000"/>
              </a:lightRig>
            </a:scene3d>
            <a:sp3d extrusionH="254000" contourW="19050">
              <a:bevelT w="82550" h="44450" prst="angle"/>
              <a:bevelB w="82550" h="44450" prst="angle"/>
              <a:contourClr>
                <a:srgbClr val="FFFFFF"/>
              </a:contourClr>
            </a:sp3d>
          </p:spPr>
          <p:txBody>
            <a:bodyPr wrap="square">
              <a:spAutoFit/>
            </a:bodyPr>
            <a:lstStyle/>
            <a:p>
              <a:pPr algn="ctr" eaLnBrk="0" fontAlgn="base" hangingPunct="0">
                <a:spcBef>
                  <a:spcPct val="50000"/>
                </a:spcBef>
                <a:spcAft>
                  <a:spcPct val="0"/>
                </a:spcAft>
                <a:defRPr/>
              </a:pPr>
              <a:r>
                <a:rPr lang="en-US" altLang="en-US" sz="1100" b="1" dirty="0">
                  <a:solidFill>
                    <a:srgbClr val="D83B00"/>
                  </a:solidFill>
                  <a:latin typeface="Abadi MT Condensed" pitchFamily="34" charset="0"/>
                </a:rPr>
                <a:t>Continuing Education – </a:t>
              </a:r>
              <a:r>
                <a:rPr lang="en-US" altLang="en-US" sz="1000" b="1" dirty="0">
                  <a:solidFill>
                    <a:srgbClr val="D83B00"/>
                  </a:solidFill>
                  <a:latin typeface="Abadi MT Condensed" pitchFamily="34" charset="0"/>
                </a:rPr>
                <a:t>leadership, life skills, subject matter, systems management</a:t>
              </a:r>
            </a:p>
          </p:txBody>
        </p:sp>
        <p:cxnSp>
          <p:nvCxnSpPr>
            <p:cNvPr id="190" name="Straight Connector 189"/>
            <p:cNvCxnSpPr/>
            <p:nvPr/>
          </p:nvCxnSpPr>
          <p:spPr>
            <a:xfrm>
              <a:off x="9145497" y="4362946"/>
              <a:ext cx="369671" cy="0"/>
            </a:xfrm>
            <a:prstGeom prst="line">
              <a:avLst/>
            </a:prstGeom>
            <a:ln w="28575">
              <a:solidFill>
                <a:schemeClr val="tx1"/>
              </a:solidFill>
              <a:headEnd type="arrow" w="med" len="med"/>
              <a:tailEnd type="arrow" w="med" len="med"/>
            </a:ln>
          </p:spPr>
          <p:style>
            <a:lnRef idx="1">
              <a:schemeClr val="accent1"/>
            </a:lnRef>
            <a:fillRef idx="0">
              <a:schemeClr val="accent1"/>
            </a:fillRef>
            <a:effectRef idx="0">
              <a:schemeClr val="accent1"/>
            </a:effectRef>
            <a:fontRef idx="minor">
              <a:schemeClr val="tx1"/>
            </a:fontRef>
          </p:style>
        </p:cxnSp>
        <p:cxnSp>
          <p:nvCxnSpPr>
            <p:cNvPr id="191" name="Straight Connector 190"/>
            <p:cNvCxnSpPr>
              <a:cxnSpLocks/>
            </p:cNvCxnSpPr>
            <p:nvPr/>
          </p:nvCxnSpPr>
          <p:spPr>
            <a:xfrm flipH="1" flipV="1">
              <a:off x="8179244" y="2605152"/>
              <a:ext cx="705136" cy="569172"/>
            </a:xfrm>
            <a:prstGeom prst="line">
              <a:avLst/>
            </a:prstGeom>
            <a:ln w="28575">
              <a:solidFill>
                <a:schemeClr val="tx1"/>
              </a:solidFill>
              <a:headEnd type="arrow" w="med" len="med"/>
              <a:tailEnd type="arrow" w="med" len="med"/>
            </a:ln>
          </p:spPr>
          <p:style>
            <a:lnRef idx="1">
              <a:schemeClr val="accent1"/>
            </a:lnRef>
            <a:fillRef idx="0">
              <a:schemeClr val="accent1"/>
            </a:fillRef>
            <a:effectRef idx="0">
              <a:schemeClr val="accent1"/>
            </a:effectRef>
            <a:fontRef idx="minor">
              <a:schemeClr val="tx1"/>
            </a:fontRef>
          </p:style>
        </p:cxnSp>
        <p:cxnSp>
          <p:nvCxnSpPr>
            <p:cNvPr id="192" name="Straight Connector 191"/>
            <p:cNvCxnSpPr/>
            <p:nvPr/>
          </p:nvCxnSpPr>
          <p:spPr>
            <a:xfrm>
              <a:off x="9102590" y="2006619"/>
              <a:ext cx="412578" cy="4400"/>
            </a:xfrm>
            <a:prstGeom prst="line">
              <a:avLst/>
            </a:prstGeom>
            <a:ln w="28575">
              <a:solidFill>
                <a:schemeClr val="tx1"/>
              </a:solidFill>
              <a:headEnd type="arrow" w="med" len="med"/>
              <a:tailEnd type="arrow" w="med" len="med"/>
            </a:ln>
          </p:spPr>
          <p:style>
            <a:lnRef idx="1">
              <a:schemeClr val="accent1"/>
            </a:lnRef>
            <a:fillRef idx="0">
              <a:schemeClr val="accent1"/>
            </a:fillRef>
            <a:effectRef idx="0">
              <a:schemeClr val="accent1"/>
            </a:effectRef>
            <a:fontRef idx="minor">
              <a:schemeClr val="tx1"/>
            </a:fontRef>
          </p:style>
        </p:cxnSp>
        <p:cxnSp>
          <p:nvCxnSpPr>
            <p:cNvPr id="193" name="Straight Connector 192"/>
            <p:cNvCxnSpPr/>
            <p:nvPr/>
          </p:nvCxnSpPr>
          <p:spPr>
            <a:xfrm>
              <a:off x="9515168" y="1279945"/>
              <a:ext cx="0" cy="3098866"/>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8" name="Straight Connector 187"/>
            <p:cNvCxnSpPr/>
            <p:nvPr/>
          </p:nvCxnSpPr>
          <p:spPr>
            <a:xfrm flipH="1">
              <a:off x="2748776" y="1279945"/>
              <a:ext cx="6766392" cy="0"/>
            </a:xfrm>
            <a:prstGeom prst="line">
              <a:avLst/>
            </a:prstGeom>
            <a:ln w="28575">
              <a:solidFill>
                <a:schemeClr val="tx1"/>
              </a:solidFill>
              <a:headEnd type="arrow" w="med" len="med"/>
              <a:tailEnd type="arrow" w="med" len="med"/>
            </a:ln>
          </p:spPr>
          <p:style>
            <a:lnRef idx="1">
              <a:schemeClr val="accent1"/>
            </a:lnRef>
            <a:fillRef idx="0">
              <a:schemeClr val="accent1"/>
            </a:fillRef>
            <a:effectRef idx="0">
              <a:schemeClr val="accent1"/>
            </a:effectRef>
            <a:fontRef idx="minor">
              <a:schemeClr val="tx1"/>
            </a:fontRef>
          </p:style>
        </p:cxnSp>
        <p:cxnSp>
          <p:nvCxnSpPr>
            <p:cNvPr id="189" name="Straight Arrow Connector 188"/>
            <p:cNvCxnSpPr/>
            <p:nvPr/>
          </p:nvCxnSpPr>
          <p:spPr>
            <a:xfrm>
              <a:off x="2752030" y="1279945"/>
              <a:ext cx="0" cy="444434"/>
            </a:xfrm>
            <a:prstGeom prst="straightConnector1">
              <a:avLst/>
            </a:prstGeom>
            <a:ln w="28575">
              <a:solidFill>
                <a:schemeClr val="tx1"/>
              </a:solidFill>
              <a:headEnd type="arrow"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186" name="Straight Connector 185"/>
            <p:cNvCxnSpPr/>
            <p:nvPr/>
          </p:nvCxnSpPr>
          <p:spPr>
            <a:xfrm flipV="1">
              <a:off x="2748776" y="2401510"/>
              <a:ext cx="0" cy="1034250"/>
            </a:xfrm>
            <a:prstGeom prst="line">
              <a:avLst/>
            </a:prstGeom>
            <a:ln w="28575">
              <a:solidFill>
                <a:schemeClr val="tx1"/>
              </a:solidFill>
              <a:headEnd type="arrow" w="med" len="med"/>
              <a:tailEnd type="arrow" w="med" len="med"/>
            </a:ln>
          </p:spPr>
          <p:style>
            <a:lnRef idx="1">
              <a:schemeClr val="accent1"/>
            </a:lnRef>
            <a:fillRef idx="0">
              <a:schemeClr val="accent1"/>
            </a:fillRef>
            <a:effectRef idx="0">
              <a:schemeClr val="accent1"/>
            </a:effectRef>
            <a:fontRef idx="minor">
              <a:schemeClr val="tx1"/>
            </a:fontRef>
          </p:style>
        </p:cxnSp>
      </p:grpSp>
      <p:grpSp>
        <p:nvGrpSpPr>
          <p:cNvPr id="13" name="Group 12">
            <a:extLst>
              <a:ext uri="{FF2B5EF4-FFF2-40B4-BE49-F238E27FC236}">
                <a16:creationId xmlns:a16="http://schemas.microsoft.com/office/drawing/2014/main" id="{13DB57F9-7B14-4431-98D4-C0D8BBBBD2C9}"/>
              </a:ext>
              <a:ext uri="{C183D7F6-B498-43B3-948B-1728B52AA6E4}">
                <adec:decorative xmlns:adec="http://schemas.microsoft.com/office/drawing/2017/decorative" val="1"/>
              </a:ext>
            </a:extLst>
          </p:cNvPr>
          <p:cNvGrpSpPr/>
          <p:nvPr/>
        </p:nvGrpSpPr>
        <p:grpSpPr>
          <a:xfrm>
            <a:off x="5017314" y="4184015"/>
            <a:ext cx="2493389" cy="821300"/>
            <a:chOff x="5017314" y="4184015"/>
            <a:chExt cx="2493389" cy="821300"/>
          </a:xfrm>
        </p:grpSpPr>
        <p:sp>
          <p:nvSpPr>
            <p:cNvPr id="2072" name="Text Box 24"/>
            <p:cNvSpPr txBox="1">
              <a:spLocks noChangeArrowheads="1"/>
            </p:cNvSpPr>
            <p:nvPr/>
          </p:nvSpPr>
          <p:spPr bwMode="auto">
            <a:xfrm>
              <a:off x="6048066" y="4184015"/>
              <a:ext cx="1462636" cy="400110"/>
            </a:xfrm>
            <a:prstGeom prst="rect">
              <a:avLst/>
            </a:prstGeom>
            <a:solidFill>
              <a:srgbClr val="EEE2DA"/>
            </a:solidFill>
            <a:ln w="38100" cmpd="dbl">
              <a:noFill/>
              <a:miter lim="800000"/>
              <a:headEnd/>
              <a:tailEnd/>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wrap="square">
              <a:spAutoFit/>
            </a:bodyPr>
            <a:lstStyle/>
            <a:p>
              <a:pPr algn="ctr" eaLnBrk="0" fontAlgn="base" hangingPunct="0">
                <a:spcBef>
                  <a:spcPct val="50000"/>
                </a:spcBef>
                <a:spcAft>
                  <a:spcPct val="0"/>
                </a:spcAft>
                <a:defRPr/>
              </a:pPr>
              <a:r>
                <a:rPr lang="en-US" altLang="en-US" sz="1000" dirty="0">
                  <a:solidFill>
                    <a:srgbClr val="000000"/>
                  </a:solidFill>
                  <a:latin typeface="Abadi MT Condensed" pitchFamily="34" charset="0"/>
                </a:rPr>
                <a:t>Officers/Advisory Group/Club Leader </a:t>
              </a:r>
            </a:p>
          </p:txBody>
        </p:sp>
        <p:sp>
          <p:nvSpPr>
            <p:cNvPr id="2081" name="Text Box 33"/>
            <p:cNvSpPr txBox="1">
              <a:spLocks noChangeArrowheads="1"/>
            </p:cNvSpPr>
            <p:nvPr/>
          </p:nvSpPr>
          <p:spPr bwMode="auto">
            <a:xfrm>
              <a:off x="6053064" y="4759094"/>
              <a:ext cx="1457639" cy="246221"/>
            </a:xfrm>
            <a:prstGeom prst="rect">
              <a:avLst/>
            </a:prstGeom>
            <a:solidFill>
              <a:srgbClr val="EEE2DA"/>
            </a:solidFill>
            <a:ln w="38100" cmpd="dbl">
              <a:noFill/>
              <a:miter lim="800000"/>
              <a:headEnd/>
              <a:tailEnd/>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wrap="square">
              <a:spAutoFit/>
            </a:bodyPr>
            <a:lstStyle/>
            <a:p>
              <a:pPr algn="ctr" eaLnBrk="0" fontAlgn="base" hangingPunct="0">
                <a:spcBef>
                  <a:spcPct val="50000"/>
                </a:spcBef>
                <a:spcAft>
                  <a:spcPct val="0"/>
                </a:spcAft>
                <a:defRPr/>
              </a:pPr>
              <a:r>
                <a:rPr lang="en-US" altLang="en-US" sz="1000" dirty="0">
                  <a:solidFill>
                    <a:srgbClr val="000000"/>
                  </a:solidFill>
                  <a:latin typeface="Abadi MT Condensed" pitchFamily="34" charset="0"/>
                </a:rPr>
                <a:t>Committee Chairs</a:t>
              </a:r>
            </a:p>
          </p:txBody>
        </p:sp>
        <p:grpSp>
          <p:nvGrpSpPr>
            <p:cNvPr id="12" name="Group 11">
              <a:extLst>
                <a:ext uri="{FF2B5EF4-FFF2-40B4-BE49-F238E27FC236}">
                  <a16:creationId xmlns:a16="http://schemas.microsoft.com/office/drawing/2014/main" id="{476784EE-FA06-6480-85E9-3CDBEAE3B6F9}"/>
                </a:ext>
              </a:extLst>
            </p:cNvPr>
            <p:cNvGrpSpPr/>
            <p:nvPr/>
          </p:nvGrpSpPr>
          <p:grpSpPr>
            <a:xfrm>
              <a:off x="5017314" y="4322667"/>
              <a:ext cx="976336" cy="560959"/>
              <a:chOff x="5017314" y="4322667"/>
              <a:chExt cx="976336" cy="560959"/>
            </a:xfrm>
          </p:grpSpPr>
          <p:cxnSp>
            <p:nvCxnSpPr>
              <p:cNvPr id="2075" name="AutoShape 27">
                <a:extLst>
                  <a:ext uri="{C183D7F6-B498-43B3-948B-1728B52AA6E4}">
                    <adec:decorative xmlns:adec="http://schemas.microsoft.com/office/drawing/2017/decorative" val="1"/>
                  </a:ext>
                </a:extLst>
              </p:cNvPr>
              <p:cNvCxnSpPr>
                <a:cxnSpLocks noChangeShapeType="1"/>
              </p:cNvCxnSpPr>
              <p:nvPr/>
            </p:nvCxnSpPr>
            <p:spPr bwMode="auto">
              <a:xfrm flipV="1">
                <a:off x="5026052" y="4322667"/>
                <a:ext cx="967598" cy="248625"/>
              </a:xfrm>
              <a:prstGeom prst="bentConnector3">
                <a:avLst>
                  <a:gd name="adj1" fmla="val 49281"/>
                </a:avLst>
              </a:prstGeom>
              <a:noFill/>
              <a:ln w="9525">
                <a:solidFill>
                  <a:schemeClr val="tx1"/>
                </a:solidFill>
                <a:miter lim="800000"/>
                <a:headEnd type="arrow" w="med" len="med"/>
                <a:tailEnd type="arrow"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2082" name="AutoShape 34">
                <a:extLst>
                  <a:ext uri="{C183D7F6-B498-43B3-948B-1728B52AA6E4}">
                    <adec:decorative xmlns:adec="http://schemas.microsoft.com/office/drawing/2017/decorative" val="1"/>
                  </a:ext>
                </a:extLst>
              </p:cNvPr>
              <p:cNvCxnSpPr>
                <a:cxnSpLocks noChangeShapeType="1"/>
              </p:cNvCxnSpPr>
              <p:nvPr/>
            </p:nvCxnSpPr>
            <p:spPr bwMode="auto">
              <a:xfrm>
                <a:off x="5017314" y="4570304"/>
                <a:ext cx="976336" cy="313322"/>
              </a:xfrm>
              <a:prstGeom prst="bentConnector3">
                <a:avLst>
                  <a:gd name="adj1" fmla="val 50000"/>
                </a:avLst>
              </a:prstGeom>
              <a:noFill/>
              <a:ln w="9525">
                <a:solidFill>
                  <a:schemeClr val="tx1"/>
                </a:solidFill>
                <a:miter lim="800000"/>
                <a:headEnd type="arrow" w="med" len="med"/>
                <a:tailEnd type="arrow"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grpSp>
      </p:grpSp>
      <p:grpSp>
        <p:nvGrpSpPr>
          <p:cNvPr id="22" name="Group 21">
            <a:extLst>
              <a:ext uri="{FF2B5EF4-FFF2-40B4-BE49-F238E27FC236}">
                <a16:creationId xmlns:a16="http://schemas.microsoft.com/office/drawing/2014/main" id="{32B06724-50B4-919C-E43D-B748AEFBFB6C}"/>
              </a:ext>
              <a:ext uri="{C183D7F6-B498-43B3-948B-1728B52AA6E4}">
                <adec:decorative xmlns:adec="http://schemas.microsoft.com/office/drawing/2017/decorative" val="1"/>
              </a:ext>
            </a:extLst>
          </p:cNvPr>
          <p:cNvGrpSpPr/>
          <p:nvPr/>
        </p:nvGrpSpPr>
        <p:grpSpPr>
          <a:xfrm>
            <a:off x="7495203" y="1888931"/>
            <a:ext cx="1593021" cy="894402"/>
            <a:chOff x="7495203" y="1888931"/>
            <a:chExt cx="1593021" cy="894402"/>
          </a:xfrm>
        </p:grpSpPr>
        <p:sp>
          <p:nvSpPr>
            <p:cNvPr id="68" name="Text Box 6"/>
            <p:cNvSpPr txBox="1">
              <a:spLocks noChangeArrowheads="1"/>
            </p:cNvSpPr>
            <p:nvPr/>
          </p:nvSpPr>
          <p:spPr bwMode="auto">
            <a:xfrm>
              <a:off x="8116464" y="1888931"/>
              <a:ext cx="971760" cy="369332"/>
            </a:xfrm>
            <a:prstGeom prst="rect">
              <a:avLst/>
            </a:prstGeom>
            <a:solidFill>
              <a:schemeClr val="accent6">
                <a:lumMod val="75000"/>
              </a:schemeClr>
            </a:solidFill>
            <a:ln>
              <a:noFill/>
              <a:headEnd/>
              <a:tailEnd/>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2"/>
            </a:lnRef>
            <a:fillRef idx="1">
              <a:schemeClr val="lt1"/>
            </a:fillRef>
            <a:effectRef idx="0">
              <a:schemeClr val="accent2"/>
            </a:effectRef>
            <a:fontRef idx="minor">
              <a:schemeClr val="dk1"/>
            </a:fontRef>
          </p:style>
          <p:txBody>
            <a:bodyPr wrap="square">
              <a:spAutoFit/>
            </a:bodyPr>
            <a:lstStyle/>
            <a:p>
              <a:pPr algn="ctr" eaLnBrk="0" fontAlgn="base" hangingPunct="0">
                <a:spcBef>
                  <a:spcPct val="50000"/>
                </a:spcBef>
                <a:spcAft>
                  <a:spcPct val="0"/>
                </a:spcAft>
                <a:defRPr/>
              </a:pPr>
              <a:r>
                <a:rPr lang="en-US" altLang="en-US" sz="900" dirty="0">
                  <a:solidFill>
                    <a:srgbClr val="FFFFFF"/>
                  </a:solidFill>
                  <a:latin typeface="Franklin Gothic Book"/>
                </a:rPr>
                <a:t>County Activity Committees</a:t>
              </a:r>
            </a:p>
          </p:txBody>
        </p:sp>
        <p:cxnSp>
          <p:nvCxnSpPr>
            <p:cNvPr id="2071" name="Elbow Connector 2070">
              <a:extLst>
                <a:ext uri="{C183D7F6-B498-43B3-948B-1728B52AA6E4}">
                  <adec:decorative xmlns:adec="http://schemas.microsoft.com/office/drawing/2017/decorative" val="1"/>
                </a:ext>
              </a:extLst>
            </p:cNvPr>
            <p:cNvCxnSpPr>
              <a:cxnSpLocks/>
            </p:cNvCxnSpPr>
            <p:nvPr/>
          </p:nvCxnSpPr>
          <p:spPr>
            <a:xfrm>
              <a:off x="7495203" y="2022214"/>
              <a:ext cx="605857" cy="113430"/>
            </a:xfrm>
            <a:prstGeom prst="bentConnector3">
              <a:avLst>
                <a:gd name="adj1" fmla="val 52663"/>
              </a:avLst>
            </a:prstGeom>
            <a:ln>
              <a:solidFill>
                <a:schemeClr val="tx1"/>
              </a:solidFill>
              <a:headEnd type="arrow" w="med" len="med"/>
              <a:tailEnd type="arrow" w="med" len="med"/>
            </a:ln>
          </p:spPr>
          <p:style>
            <a:lnRef idx="1">
              <a:schemeClr val="accent1"/>
            </a:lnRef>
            <a:fillRef idx="0">
              <a:schemeClr val="accent1"/>
            </a:fillRef>
            <a:effectRef idx="0">
              <a:schemeClr val="accent1"/>
            </a:effectRef>
            <a:fontRef idx="minor">
              <a:schemeClr val="tx1"/>
            </a:fontRef>
          </p:style>
        </p:cxnSp>
        <p:cxnSp>
          <p:nvCxnSpPr>
            <p:cNvPr id="2079" name="Elbow Connector 2078">
              <a:extLst>
                <a:ext uri="{C183D7F6-B498-43B3-948B-1728B52AA6E4}">
                  <adec:decorative xmlns:adec="http://schemas.microsoft.com/office/drawing/2017/decorative" val="1"/>
                </a:ext>
              </a:extLst>
            </p:cNvPr>
            <p:cNvCxnSpPr>
              <a:cxnSpLocks/>
            </p:cNvCxnSpPr>
            <p:nvPr/>
          </p:nvCxnSpPr>
          <p:spPr>
            <a:xfrm flipV="1">
              <a:off x="7540969" y="2122911"/>
              <a:ext cx="552340" cy="291880"/>
            </a:xfrm>
            <a:prstGeom prst="bentConnector3">
              <a:avLst>
                <a:gd name="adj1" fmla="val 50000"/>
              </a:avLst>
            </a:prstGeom>
            <a:ln>
              <a:solidFill>
                <a:schemeClr val="tx1"/>
              </a:solidFill>
              <a:headEnd type="arrow" w="med" len="med"/>
              <a:tailEnd type="arrow" w="med" len="med"/>
            </a:ln>
          </p:spPr>
          <p:style>
            <a:lnRef idx="1">
              <a:schemeClr val="accent1"/>
            </a:lnRef>
            <a:fillRef idx="0">
              <a:schemeClr val="accent1"/>
            </a:fillRef>
            <a:effectRef idx="0">
              <a:schemeClr val="accent1"/>
            </a:effectRef>
            <a:fontRef idx="minor">
              <a:schemeClr val="tx1"/>
            </a:fontRef>
          </p:style>
        </p:cxnSp>
        <p:cxnSp>
          <p:nvCxnSpPr>
            <p:cNvPr id="2083" name="Elbow Connector 2082">
              <a:extLst>
                <a:ext uri="{C183D7F6-B498-43B3-948B-1728B52AA6E4}">
                  <adec:decorative xmlns:adec="http://schemas.microsoft.com/office/drawing/2017/decorative" val="1"/>
                </a:ext>
              </a:extLst>
            </p:cNvPr>
            <p:cNvCxnSpPr/>
            <p:nvPr/>
          </p:nvCxnSpPr>
          <p:spPr>
            <a:xfrm flipV="1">
              <a:off x="7526536" y="2408620"/>
              <a:ext cx="269101" cy="374713"/>
            </a:xfrm>
            <a:prstGeom prst="bentConnector2">
              <a:avLst/>
            </a:prstGeom>
            <a:ln>
              <a:solidFill>
                <a:schemeClr val="tx1"/>
              </a:solidFill>
              <a:headEnd type="arrow" w="med" len="med"/>
              <a:tailEnd type="arrow" w="med" len="med"/>
            </a:ln>
          </p:spPr>
          <p:style>
            <a:lnRef idx="1">
              <a:schemeClr val="accent1"/>
            </a:lnRef>
            <a:fillRef idx="0">
              <a:schemeClr val="accent1"/>
            </a:fillRef>
            <a:effectRef idx="0">
              <a:schemeClr val="accent1"/>
            </a:effectRef>
            <a:fontRef idx="minor">
              <a:schemeClr val="tx1"/>
            </a:fontRef>
          </p:style>
        </p:cxnSp>
      </p:grpSp>
      <p:grpSp>
        <p:nvGrpSpPr>
          <p:cNvPr id="21" name="Group 20">
            <a:extLst>
              <a:ext uri="{FF2B5EF4-FFF2-40B4-BE49-F238E27FC236}">
                <a16:creationId xmlns:a16="http://schemas.microsoft.com/office/drawing/2014/main" id="{23C5281D-6214-9919-AAAA-048A050E59F4}"/>
              </a:ext>
              <a:ext uri="{C183D7F6-B498-43B3-948B-1728B52AA6E4}">
                <adec:decorative xmlns:adec="http://schemas.microsoft.com/office/drawing/2017/decorative" val="1"/>
              </a:ext>
            </a:extLst>
          </p:cNvPr>
          <p:cNvGrpSpPr/>
          <p:nvPr/>
        </p:nvGrpSpPr>
        <p:grpSpPr>
          <a:xfrm>
            <a:off x="7558029" y="3196138"/>
            <a:ext cx="1629681" cy="495742"/>
            <a:chOff x="7558029" y="3196138"/>
            <a:chExt cx="1629681" cy="495742"/>
          </a:xfrm>
        </p:grpSpPr>
        <p:sp>
          <p:nvSpPr>
            <p:cNvPr id="69" name="Text Box 7"/>
            <p:cNvSpPr txBox="1">
              <a:spLocks noChangeArrowheads="1"/>
            </p:cNvSpPr>
            <p:nvPr/>
          </p:nvSpPr>
          <p:spPr bwMode="auto">
            <a:xfrm>
              <a:off x="8215950" y="3248436"/>
              <a:ext cx="971760" cy="369332"/>
            </a:xfrm>
            <a:prstGeom prst="rect">
              <a:avLst/>
            </a:prstGeom>
            <a:solidFill>
              <a:srgbClr val="FF6600"/>
            </a:solidFill>
            <a:ln w="38100" cmpd="dbl">
              <a:noFill/>
              <a:miter lim="800000"/>
              <a:headEnd/>
              <a:tailEnd/>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wrap="square">
              <a:spAutoFit/>
            </a:bodyPr>
            <a:lstStyle/>
            <a:p>
              <a:pPr algn="ctr" eaLnBrk="0" fontAlgn="base" hangingPunct="0">
                <a:spcBef>
                  <a:spcPct val="50000"/>
                </a:spcBef>
                <a:spcAft>
                  <a:spcPct val="0"/>
                </a:spcAft>
                <a:defRPr/>
              </a:pPr>
              <a:r>
                <a:rPr lang="en-US" altLang="en-US" sz="900" dirty="0">
                  <a:solidFill>
                    <a:sysClr val="windowText" lastClr="000000"/>
                  </a:solidFill>
                  <a:latin typeface="Abadi MT Condensed" pitchFamily="34" charset="0"/>
                </a:rPr>
                <a:t>County Project Leaders</a:t>
              </a:r>
            </a:p>
          </p:txBody>
        </p:sp>
        <p:cxnSp>
          <p:nvCxnSpPr>
            <p:cNvPr id="2086" name="Elbow Connector 2085">
              <a:extLst>
                <a:ext uri="{C183D7F6-B498-43B3-948B-1728B52AA6E4}">
                  <adec:decorative xmlns:adec="http://schemas.microsoft.com/office/drawing/2017/decorative" val="1"/>
                </a:ext>
              </a:extLst>
            </p:cNvPr>
            <p:cNvCxnSpPr>
              <a:endCxn id="69" idx="1"/>
            </p:cNvCxnSpPr>
            <p:nvPr/>
          </p:nvCxnSpPr>
          <p:spPr>
            <a:xfrm>
              <a:off x="7558029" y="3196138"/>
              <a:ext cx="657921" cy="236964"/>
            </a:xfrm>
            <a:prstGeom prst="bentConnector3">
              <a:avLst/>
            </a:prstGeom>
            <a:ln>
              <a:solidFill>
                <a:schemeClr val="tx1"/>
              </a:solidFill>
              <a:headEnd type="arrow" w="med" len="med"/>
              <a:tailEnd type="arrow" w="med" len="med"/>
            </a:ln>
          </p:spPr>
          <p:style>
            <a:lnRef idx="1">
              <a:schemeClr val="accent1"/>
            </a:lnRef>
            <a:fillRef idx="0">
              <a:schemeClr val="accent1"/>
            </a:fillRef>
            <a:effectRef idx="0">
              <a:schemeClr val="accent1"/>
            </a:effectRef>
            <a:fontRef idx="minor">
              <a:schemeClr val="tx1"/>
            </a:fontRef>
          </p:style>
        </p:cxnSp>
        <p:cxnSp>
          <p:nvCxnSpPr>
            <p:cNvPr id="2088" name="Elbow Connector 2087">
              <a:extLst>
                <a:ext uri="{C183D7F6-B498-43B3-948B-1728B52AA6E4}">
                  <adec:decorative xmlns:adec="http://schemas.microsoft.com/office/drawing/2017/decorative" val="1"/>
                </a:ext>
              </a:extLst>
            </p:cNvPr>
            <p:cNvCxnSpPr>
              <a:endCxn id="69" idx="1"/>
            </p:cNvCxnSpPr>
            <p:nvPr/>
          </p:nvCxnSpPr>
          <p:spPr>
            <a:xfrm flipV="1">
              <a:off x="7558029" y="3433102"/>
              <a:ext cx="657921" cy="258778"/>
            </a:xfrm>
            <a:prstGeom prst="bentConnector3">
              <a:avLst/>
            </a:prstGeom>
            <a:ln>
              <a:solidFill>
                <a:schemeClr val="tx1"/>
              </a:solidFill>
              <a:headEnd type="arrow" w="med" len="med"/>
              <a:tailEnd type="arrow" w="med" len="med"/>
            </a:ln>
          </p:spPr>
          <p:style>
            <a:lnRef idx="1">
              <a:schemeClr val="accent1"/>
            </a:lnRef>
            <a:fillRef idx="0">
              <a:schemeClr val="accent1"/>
            </a:fillRef>
            <a:effectRef idx="0">
              <a:schemeClr val="accent1"/>
            </a:effectRef>
            <a:fontRef idx="minor">
              <a:schemeClr val="tx1"/>
            </a:fontRef>
          </p:style>
        </p:cxnSp>
      </p:grpSp>
      <p:grpSp>
        <p:nvGrpSpPr>
          <p:cNvPr id="20" name="Group 19">
            <a:extLst>
              <a:ext uri="{FF2B5EF4-FFF2-40B4-BE49-F238E27FC236}">
                <a16:creationId xmlns:a16="http://schemas.microsoft.com/office/drawing/2014/main" id="{24EBBF95-4DD0-C91B-4B90-FB1FD1AEFFF1}"/>
              </a:ext>
              <a:ext uri="{C183D7F6-B498-43B3-948B-1728B52AA6E4}">
                <adec:decorative xmlns:adec="http://schemas.microsoft.com/office/drawing/2017/decorative" val="1"/>
              </a:ext>
            </a:extLst>
          </p:cNvPr>
          <p:cNvGrpSpPr/>
          <p:nvPr/>
        </p:nvGrpSpPr>
        <p:grpSpPr>
          <a:xfrm>
            <a:off x="7649729" y="4287285"/>
            <a:ext cx="1541799" cy="646331"/>
            <a:chOff x="7649729" y="4287285"/>
            <a:chExt cx="1541799" cy="646331"/>
          </a:xfrm>
        </p:grpSpPr>
        <p:sp>
          <p:nvSpPr>
            <p:cNvPr id="70" name="Text Box 8"/>
            <p:cNvSpPr txBox="1">
              <a:spLocks noChangeArrowheads="1"/>
            </p:cNvSpPr>
            <p:nvPr/>
          </p:nvSpPr>
          <p:spPr bwMode="auto">
            <a:xfrm>
              <a:off x="8219768" y="4287285"/>
              <a:ext cx="971760" cy="646331"/>
            </a:xfrm>
            <a:prstGeom prst="rect">
              <a:avLst/>
            </a:prstGeom>
            <a:solidFill>
              <a:schemeClr val="accent6">
                <a:lumMod val="75000"/>
              </a:schemeClr>
            </a:solidFill>
            <a:ln w="38100" cmpd="dbl">
              <a:noFill/>
              <a:miter lim="800000"/>
              <a:headEnd/>
              <a:tailEnd/>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wrap="square">
              <a:spAutoFit/>
            </a:bodyPr>
            <a:lstStyle/>
            <a:p>
              <a:pPr algn="ctr" eaLnBrk="0" fontAlgn="base" hangingPunct="0">
                <a:spcBef>
                  <a:spcPct val="50000"/>
                </a:spcBef>
                <a:spcAft>
                  <a:spcPct val="0"/>
                </a:spcAft>
                <a:defRPr/>
              </a:pPr>
              <a:r>
                <a:rPr lang="en-US" altLang="en-US" sz="900" dirty="0">
                  <a:solidFill>
                    <a:srgbClr val="FFFFFF"/>
                  </a:solidFill>
                  <a:latin typeface="Abadi MT Condensed" pitchFamily="34" charset="0"/>
                </a:rPr>
                <a:t>County PVA and/or County Officers, Teen Leaders</a:t>
              </a:r>
            </a:p>
          </p:txBody>
        </p:sp>
        <p:cxnSp>
          <p:nvCxnSpPr>
            <p:cNvPr id="2090" name="Elbow Connector 2089">
              <a:extLst>
                <a:ext uri="{C183D7F6-B498-43B3-948B-1728B52AA6E4}">
                  <adec:decorative xmlns:adec="http://schemas.microsoft.com/office/drawing/2017/decorative" val="1"/>
                </a:ext>
              </a:extLst>
            </p:cNvPr>
            <p:cNvCxnSpPr>
              <a:cxnSpLocks/>
            </p:cNvCxnSpPr>
            <p:nvPr/>
          </p:nvCxnSpPr>
          <p:spPr>
            <a:xfrm>
              <a:off x="7649729" y="4324819"/>
              <a:ext cx="467101" cy="260480"/>
            </a:xfrm>
            <a:prstGeom prst="bentConnector3">
              <a:avLst/>
            </a:prstGeom>
            <a:ln>
              <a:solidFill>
                <a:schemeClr val="tx1"/>
              </a:solidFill>
              <a:headEnd type="arrow" w="med" len="med"/>
              <a:tailEnd type="arrow" w="med" len="med"/>
            </a:ln>
          </p:spPr>
          <p:style>
            <a:lnRef idx="1">
              <a:schemeClr val="accent1"/>
            </a:lnRef>
            <a:fillRef idx="0">
              <a:schemeClr val="accent1"/>
            </a:fillRef>
            <a:effectRef idx="0">
              <a:schemeClr val="accent1"/>
            </a:effectRef>
            <a:fontRef idx="minor">
              <a:schemeClr val="tx1"/>
            </a:fontRef>
          </p:style>
        </p:cxnSp>
      </p:grpSp>
      <p:grpSp>
        <p:nvGrpSpPr>
          <p:cNvPr id="140" name="Group 139">
            <a:extLst>
              <a:ext uri="{C183D7F6-B498-43B3-948B-1728B52AA6E4}">
                <adec:decorative xmlns:adec="http://schemas.microsoft.com/office/drawing/2017/decorative" val="1"/>
              </a:ext>
            </a:extLst>
          </p:cNvPr>
          <p:cNvGrpSpPr/>
          <p:nvPr/>
        </p:nvGrpSpPr>
        <p:grpSpPr>
          <a:xfrm>
            <a:off x="2852101" y="4250088"/>
            <a:ext cx="5935210" cy="1003469"/>
            <a:chOff x="1261533" y="4038600"/>
            <a:chExt cx="6722533" cy="1082614"/>
          </a:xfrm>
        </p:grpSpPr>
        <p:cxnSp>
          <p:nvCxnSpPr>
            <p:cNvPr id="2108" name="Straight Connector 2107"/>
            <p:cNvCxnSpPr/>
            <p:nvPr/>
          </p:nvCxnSpPr>
          <p:spPr>
            <a:xfrm>
              <a:off x="1261533" y="4038600"/>
              <a:ext cx="0" cy="1082614"/>
            </a:xfrm>
            <a:prstGeom prst="line">
              <a:avLst/>
            </a:prstGeom>
            <a:ln w="28575">
              <a:solidFill>
                <a:schemeClr val="tx1"/>
              </a:solidFill>
              <a:headEnd type="arrow"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2110" name="Straight Connector 2109"/>
            <p:cNvCxnSpPr/>
            <p:nvPr/>
          </p:nvCxnSpPr>
          <p:spPr>
            <a:xfrm>
              <a:off x="1261533" y="5105400"/>
              <a:ext cx="6722533"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4" name="Straight Connector 63"/>
            <p:cNvCxnSpPr/>
            <p:nvPr/>
          </p:nvCxnSpPr>
          <p:spPr>
            <a:xfrm>
              <a:off x="7984066" y="4935438"/>
              <a:ext cx="0" cy="169962"/>
            </a:xfrm>
            <a:prstGeom prst="line">
              <a:avLst/>
            </a:prstGeom>
            <a:ln w="28575">
              <a:solidFill>
                <a:schemeClr val="tx1"/>
              </a:solidFill>
              <a:headEnd type="arrow" w="med" len="med"/>
              <a:tailEnd type="none" w="med" len="med"/>
            </a:ln>
          </p:spPr>
          <p:style>
            <a:lnRef idx="1">
              <a:schemeClr val="accent1"/>
            </a:lnRef>
            <a:fillRef idx="0">
              <a:schemeClr val="accent1"/>
            </a:fillRef>
            <a:effectRef idx="0">
              <a:schemeClr val="accent1"/>
            </a:effectRef>
            <a:fontRef idx="minor">
              <a:schemeClr val="tx1"/>
            </a:fontRef>
          </p:style>
        </p:cxnSp>
      </p:grpSp>
      <p:grpSp>
        <p:nvGrpSpPr>
          <p:cNvPr id="19" name="Group 18">
            <a:extLst>
              <a:ext uri="{FF2B5EF4-FFF2-40B4-BE49-F238E27FC236}">
                <a16:creationId xmlns:a16="http://schemas.microsoft.com/office/drawing/2014/main" id="{CE5FD827-BEC0-6AEA-0A76-F3F21B1598D8}"/>
              </a:ext>
              <a:ext uri="{C183D7F6-B498-43B3-948B-1728B52AA6E4}">
                <adec:decorative xmlns:adec="http://schemas.microsoft.com/office/drawing/2017/decorative" val="1"/>
              </a:ext>
            </a:extLst>
          </p:cNvPr>
          <p:cNvGrpSpPr/>
          <p:nvPr/>
        </p:nvGrpSpPr>
        <p:grpSpPr>
          <a:xfrm>
            <a:off x="5033009" y="1924983"/>
            <a:ext cx="2460733" cy="974750"/>
            <a:chOff x="5033009" y="1924983"/>
            <a:chExt cx="2460733" cy="974750"/>
          </a:xfrm>
        </p:grpSpPr>
        <p:grpSp>
          <p:nvGrpSpPr>
            <p:cNvPr id="18" name="Group 17">
              <a:extLst>
                <a:ext uri="{FF2B5EF4-FFF2-40B4-BE49-F238E27FC236}">
                  <a16:creationId xmlns:a16="http://schemas.microsoft.com/office/drawing/2014/main" id="{F8E1C2EF-5C49-5D9E-9D8E-32CA7F673226}"/>
                </a:ext>
              </a:extLst>
            </p:cNvPr>
            <p:cNvGrpSpPr/>
            <p:nvPr/>
          </p:nvGrpSpPr>
          <p:grpSpPr>
            <a:xfrm>
              <a:off x="5033009" y="2057330"/>
              <a:ext cx="900759" cy="690467"/>
              <a:chOff x="5033009" y="2057330"/>
              <a:chExt cx="900759" cy="690467"/>
            </a:xfrm>
          </p:grpSpPr>
          <p:cxnSp>
            <p:nvCxnSpPr>
              <p:cNvPr id="2064" name="AutoShape 16">
                <a:extLst>
                  <a:ext uri="{C183D7F6-B498-43B3-948B-1728B52AA6E4}">
                    <adec:decorative xmlns:adec="http://schemas.microsoft.com/office/drawing/2017/decorative" val="1"/>
                  </a:ext>
                </a:extLst>
              </p:cNvPr>
              <p:cNvCxnSpPr>
                <a:cxnSpLocks noChangeShapeType="1"/>
              </p:cNvCxnSpPr>
              <p:nvPr/>
            </p:nvCxnSpPr>
            <p:spPr bwMode="auto">
              <a:xfrm>
                <a:off x="5040760" y="2436708"/>
                <a:ext cx="893008" cy="311089"/>
              </a:xfrm>
              <a:prstGeom prst="bentConnector3">
                <a:avLst>
                  <a:gd name="adj1" fmla="val 50000"/>
                </a:avLst>
              </a:prstGeom>
              <a:noFill/>
              <a:ln w="9525">
                <a:solidFill>
                  <a:schemeClr val="tx1"/>
                </a:solidFill>
                <a:miter lim="800000"/>
                <a:headEnd type="arrow" w="med" len="med"/>
                <a:tailEnd type="arrow"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2063" name="AutoShape 15">
                <a:extLst>
                  <a:ext uri="{C183D7F6-B498-43B3-948B-1728B52AA6E4}">
                    <adec:decorative xmlns:adec="http://schemas.microsoft.com/office/drawing/2017/decorative" val="1"/>
                  </a:ext>
                </a:extLst>
              </p:cNvPr>
              <p:cNvCxnSpPr>
                <a:cxnSpLocks noChangeShapeType="1"/>
              </p:cNvCxnSpPr>
              <p:nvPr/>
            </p:nvCxnSpPr>
            <p:spPr bwMode="auto">
              <a:xfrm flipV="1">
                <a:off x="5033009" y="2057330"/>
                <a:ext cx="883804" cy="379377"/>
              </a:xfrm>
              <a:prstGeom prst="bentConnector3">
                <a:avLst>
                  <a:gd name="adj1" fmla="val 51366"/>
                </a:avLst>
              </a:prstGeom>
              <a:noFill/>
              <a:ln w="9525">
                <a:solidFill>
                  <a:schemeClr val="tx1"/>
                </a:solidFill>
                <a:miter lim="800000"/>
                <a:headEnd type="arrow" w="med" len="med"/>
                <a:tailEnd type="arrow"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2097" name="AutoShape 49">
                <a:extLst>
                  <a:ext uri="{C183D7F6-B498-43B3-948B-1728B52AA6E4}">
                    <adec:decorative xmlns:adec="http://schemas.microsoft.com/office/drawing/2017/decorative" val="1"/>
                  </a:ext>
                </a:extLst>
              </p:cNvPr>
              <p:cNvCxnSpPr>
                <a:cxnSpLocks noChangeShapeType="1"/>
              </p:cNvCxnSpPr>
              <p:nvPr/>
            </p:nvCxnSpPr>
            <p:spPr bwMode="auto">
              <a:xfrm>
                <a:off x="5033009" y="2435789"/>
                <a:ext cx="837208" cy="1835"/>
              </a:xfrm>
              <a:prstGeom prst="bentConnector3">
                <a:avLst>
                  <a:gd name="adj1" fmla="val 50000"/>
                </a:avLst>
              </a:prstGeom>
              <a:noFill/>
              <a:ln w="9525">
                <a:solidFill>
                  <a:schemeClr val="tx1"/>
                </a:solidFill>
                <a:miter lim="800000"/>
                <a:headEnd type="arrow" w="med" len="med"/>
                <a:tailEnd type="arrow"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grpSp>
        <p:grpSp>
          <p:nvGrpSpPr>
            <p:cNvPr id="8" name="Group 7">
              <a:extLst>
                <a:ext uri="{FF2B5EF4-FFF2-40B4-BE49-F238E27FC236}">
                  <a16:creationId xmlns:a16="http://schemas.microsoft.com/office/drawing/2014/main" id="{2BCD9A6D-5000-F1FD-39BE-4114DD785BDA}"/>
                </a:ext>
              </a:extLst>
            </p:cNvPr>
            <p:cNvGrpSpPr/>
            <p:nvPr/>
          </p:nvGrpSpPr>
          <p:grpSpPr>
            <a:xfrm>
              <a:off x="6053699" y="1924983"/>
              <a:ext cx="1440043" cy="974750"/>
              <a:chOff x="6053699" y="1924983"/>
              <a:chExt cx="1440043" cy="974750"/>
            </a:xfrm>
          </p:grpSpPr>
          <p:sp>
            <p:nvSpPr>
              <p:cNvPr id="2060" name="Text Box 12"/>
              <p:cNvSpPr txBox="1">
                <a:spLocks noChangeArrowheads="1"/>
              </p:cNvSpPr>
              <p:nvPr/>
            </p:nvSpPr>
            <p:spPr bwMode="auto">
              <a:xfrm>
                <a:off x="6062357" y="1924983"/>
                <a:ext cx="1431385" cy="246221"/>
              </a:xfrm>
              <a:prstGeom prst="rect">
                <a:avLst/>
              </a:prstGeom>
              <a:solidFill>
                <a:srgbClr val="EEE2DA"/>
              </a:solidFill>
              <a:ln w="38100" cmpd="dbl">
                <a:noFill/>
                <a:miter lim="800000"/>
                <a:headEnd/>
                <a:tailEnd/>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wrap="square">
                <a:spAutoFit/>
              </a:bodyPr>
              <a:lstStyle/>
              <a:p>
                <a:pPr algn="ctr" eaLnBrk="0" fontAlgn="base" hangingPunct="0">
                  <a:spcBef>
                    <a:spcPct val="50000"/>
                  </a:spcBef>
                  <a:spcAft>
                    <a:spcPct val="0"/>
                  </a:spcAft>
                  <a:defRPr/>
                </a:pPr>
                <a:r>
                  <a:rPr lang="en-US" altLang="en-US" sz="1000" dirty="0">
                    <a:solidFill>
                      <a:sysClr val="windowText" lastClr="000000"/>
                    </a:solidFill>
                    <a:latin typeface="Abadi MT Condensed" pitchFamily="34" charset="0"/>
                  </a:rPr>
                  <a:t>Public Speaking</a:t>
                </a:r>
              </a:p>
            </p:txBody>
          </p:sp>
          <p:sp>
            <p:nvSpPr>
              <p:cNvPr id="4" name="Text Box 12">
                <a:extLst>
                  <a:ext uri="{FF2B5EF4-FFF2-40B4-BE49-F238E27FC236}">
                    <a16:creationId xmlns:a16="http://schemas.microsoft.com/office/drawing/2014/main" id="{E501DA47-FC93-6848-B17B-61894E28A60B}"/>
                  </a:ext>
                </a:extLst>
              </p:cNvPr>
              <p:cNvSpPr txBox="1">
                <a:spLocks noChangeArrowheads="1"/>
              </p:cNvSpPr>
              <p:nvPr/>
            </p:nvSpPr>
            <p:spPr bwMode="auto">
              <a:xfrm>
                <a:off x="6053699" y="2308904"/>
                <a:ext cx="1431385" cy="246221"/>
              </a:xfrm>
              <a:prstGeom prst="rect">
                <a:avLst/>
              </a:prstGeom>
              <a:solidFill>
                <a:srgbClr val="EEE2DA"/>
              </a:solidFill>
              <a:ln w="38100" cmpd="dbl">
                <a:noFill/>
                <a:miter lim="800000"/>
                <a:headEnd/>
                <a:tailEnd/>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wrap="square">
                <a:spAutoFit/>
              </a:bodyPr>
              <a:lstStyle/>
              <a:p>
                <a:pPr algn="ctr" eaLnBrk="0" fontAlgn="base" hangingPunct="0">
                  <a:spcBef>
                    <a:spcPct val="50000"/>
                  </a:spcBef>
                  <a:spcAft>
                    <a:spcPct val="0"/>
                  </a:spcAft>
                  <a:defRPr/>
                </a:pPr>
                <a:r>
                  <a:rPr lang="en-US" altLang="en-US" sz="1000" dirty="0">
                    <a:solidFill>
                      <a:sysClr val="windowText" lastClr="000000"/>
                    </a:solidFill>
                    <a:latin typeface="Abadi MT Condensed" pitchFamily="34" charset="0"/>
                  </a:rPr>
                  <a:t>Share the Fun</a:t>
                </a:r>
              </a:p>
            </p:txBody>
          </p:sp>
          <p:sp>
            <p:nvSpPr>
              <p:cNvPr id="5" name="Text Box 12">
                <a:extLst>
                  <a:ext uri="{FF2B5EF4-FFF2-40B4-BE49-F238E27FC236}">
                    <a16:creationId xmlns:a16="http://schemas.microsoft.com/office/drawing/2014/main" id="{7B2DAC85-74DC-35FA-B0E1-7A170C39B06E}"/>
                  </a:ext>
                </a:extLst>
              </p:cNvPr>
              <p:cNvSpPr txBox="1">
                <a:spLocks noChangeArrowheads="1"/>
              </p:cNvSpPr>
              <p:nvPr/>
            </p:nvSpPr>
            <p:spPr bwMode="auto">
              <a:xfrm>
                <a:off x="6053699" y="2653512"/>
                <a:ext cx="1431385" cy="246221"/>
              </a:xfrm>
              <a:prstGeom prst="rect">
                <a:avLst/>
              </a:prstGeom>
              <a:solidFill>
                <a:srgbClr val="EEE2DA"/>
              </a:solidFill>
              <a:ln w="38100" cmpd="dbl">
                <a:noFill/>
                <a:miter lim="800000"/>
                <a:headEnd/>
                <a:tailEnd/>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wrap="square">
                <a:spAutoFit/>
              </a:bodyPr>
              <a:lstStyle/>
              <a:p>
                <a:pPr algn="ctr" eaLnBrk="0" fontAlgn="base" hangingPunct="0">
                  <a:spcBef>
                    <a:spcPct val="50000"/>
                  </a:spcBef>
                  <a:spcAft>
                    <a:spcPct val="0"/>
                  </a:spcAft>
                  <a:defRPr/>
                </a:pPr>
                <a:r>
                  <a:rPr lang="en-US" altLang="en-US" sz="1000" dirty="0">
                    <a:solidFill>
                      <a:sysClr val="windowText" lastClr="000000"/>
                    </a:solidFill>
                    <a:latin typeface="Abadi MT Condensed" pitchFamily="34" charset="0"/>
                  </a:rPr>
                  <a:t>4-H Camp</a:t>
                </a:r>
              </a:p>
            </p:txBody>
          </p:sp>
        </p:grpSp>
      </p:grpSp>
      <p:grpSp>
        <p:nvGrpSpPr>
          <p:cNvPr id="15" name="Group 14">
            <a:extLst>
              <a:ext uri="{FF2B5EF4-FFF2-40B4-BE49-F238E27FC236}">
                <a16:creationId xmlns:a16="http://schemas.microsoft.com/office/drawing/2014/main" id="{2541ED21-C6F2-3BAF-F7F0-7BD6973F3265}"/>
              </a:ext>
              <a:ext uri="{C183D7F6-B498-43B3-948B-1728B52AA6E4}">
                <adec:decorative xmlns:adec="http://schemas.microsoft.com/office/drawing/2017/decorative" val="1"/>
              </a:ext>
            </a:extLst>
          </p:cNvPr>
          <p:cNvGrpSpPr/>
          <p:nvPr/>
        </p:nvGrpSpPr>
        <p:grpSpPr>
          <a:xfrm>
            <a:off x="5001761" y="3062156"/>
            <a:ext cx="2494790" cy="730179"/>
            <a:chOff x="5001761" y="3062156"/>
            <a:chExt cx="2494790" cy="730179"/>
          </a:xfrm>
        </p:grpSpPr>
        <p:grpSp>
          <p:nvGrpSpPr>
            <p:cNvPr id="14" name="Group 13">
              <a:extLst>
                <a:ext uri="{FF2B5EF4-FFF2-40B4-BE49-F238E27FC236}">
                  <a16:creationId xmlns:a16="http://schemas.microsoft.com/office/drawing/2014/main" id="{026D5A3D-F7BC-41D2-4C2F-93CD055D73A9}"/>
                </a:ext>
              </a:extLst>
            </p:cNvPr>
            <p:cNvGrpSpPr/>
            <p:nvPr/>
          </p:nvGrpSpPr>
          <p:grpSpPr>
            <a:xfrm>
              <a:off x="5001761" y="3185266"/>
              <a:ext cx="941631" cy="513842"/>
              <a:chOff x="5001761" y="3185266"/>
              <a:chExt cx="941631" cy="513842"/>
            </a:xfrm>
          </p:grpSpPr>
          <p:cxnSp>
            <p:nvCxnSpPr>
              <p:cNvPr id="2069" name="AutoShape 21">
                <a:extLst>
                  <a:ext uri="{C183D7F6-B498-43B3-948B-1728B52AA6E4}">
                    <adec:decorative xmlns:adec="http://schemas.microsoft.com/office/drawing/2017/decorative" val="1"/>
                  </a:ext>
                </a:extLst>
              </p:cNvPr>
              <p:cNvCxnSpPr>
                <a:cxnSpLocks noChangeShapeType="1"/>
              </p:cNvCxnSpPr>
              <p:nvPr/>
            </p:nvCxnSpPr>
            <p:spPr bwMode="auto">
              <a:xfrm flipV="1">
                <a:off x="5001761" y="3185266"/>
                <a:ext cx="919816" cy="401586"/>
              </a:xfrm>
              <a:prstGeom prst="bentConnector3">
                <a:avLst>
                  <a:gd name="adj1" fmla="val 51188"/>
                </a:avLst>
              </a:prstGeom>
              <a:noFill/>
              <a:ln w="9525">
                <a:solidFill>
                  <a:schemeClr val="tx1"/>
                </a:solidFill>
                <a:miter lim="800000"/>
                <a:headEnd type="arrow" w="med" len="med"/>
                <a:tailEnd type="arrow"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2070" name="AutoShape 22">
                <a:extLst>
                  <a:ext uri="{C183D7F6-B498-43B3-948B-1728B52AA6E4}">
                    <adec:decorative xmlns:adec="http://schemas.microsoft.com/office/drawing/2017/decorative" val="1"/>
                  </a:ext>
                </a:extLst>
              </p:cNvPr>
              <p:cNvCxnSpPr>
                <a:cxnSpLocks noChangeShapeType="1"/>
              </p:cNvCxnSpPr>
              <p:nvPr/>
            </p:nvCxnSpPr>
            <p:spPr bwMode="auto">
              <a:xfrm>
                <a:off x="5001761" y="3586852"/>
                <a:ext cx="941631" cy="112256"/>
              </a:xfrm>
              <a:prstGeom prst="bentConnector3">
                <a:avLst>
                  <a:gd name="adj1" fmla="val 50000"/>
                </a:avLst>
              </a:prstGeom>
              <a:noFill/>
              <a:ln w="9525">
                <a:solidFill>
                  <a:schemeClr val="tx1"/>
                </a:solidFill>
                <a:miter lim="800000"/>
                <a:headEnd type="arrow" w="med" len="med"/>
                <a:tailEnd type="arrow"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grpSp>
        <p:grpSp>
          <p:nvGrpSpPr>
            <p:cNvPr id="9" name="Group 8">
              <a:extLst>
                <a:ext uri="{FF2B5EF4-FFF2-40B4-BE49-F238E27FC236}">
                  <a16:creationId xmlns:a16="http://schemas.microsoft.com/office/drawing/2014/main" id="{D041F218-5696-5481-ED4E-F64C525E803D}"/>
                </a:ext>
              </a:extLst>
            </p:cNvPr>
            <p:cNvGrpSpPr/>
            <p:nvPr/>
          </p:nvGrpSpPr>
          <p:grpSpPr>
            <a:xfrm>
              <a:off x="6063743" y="3062156"/>
              <a:ext cx="1432808" cy="730179"/>
              <a:chOff x="6123837" y="3062156"/>
              <a:chExt cx="1432808" cy="730179"/>
            </a:xfrm>
          </p:grpSpPr>
          <p:sp>
            <p:nvSpPr>
              <p:cNvPr id="6" name="Text Box 12">
                <a:extLst>
                  <a:ext uri="{FF2B5EF4-FFF2-40B4-BE49-F238E27FC236}">
                    <a16:creationId xmlns:a16="http://schemas.microsoft.com/office/drawing/2014/main" id="{D72BE5D4-B481-A4E8-412D-7732201DB3D1}"/>
                  </a:ext>
                </a:extLst>
              </p:cNvPr>
              <p:cNvSpPr txBox="1">
                <a:spLocks noChangeArrowheads="1"/>
              </p:cNvSpPr>
              <p:nvPr/>
            </p:nvSpPr>
            <p:spPr bwMode="auto">
              <a:xfrm>
                <a:off x="6125260" y="3062156"/>
                <a:ext cx="1431385" cy="246221"/>
              </a:xfrm>
              <a:prstGeom prst="rect">
                <a:avLst/>
              </a:prstGeom>
              <a:solidFill>
                <a:srgbClr val="EEE2DA"/>
              </a:solidFill>
              <a:ln w="38100" cmpd="dbl">
                <a:noFill/>
                <a:miter lim="800000"/>
                <a:headEnd/>
                <a:tailEnd/>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wrap="square">
                <a:spAutoFit/>
              </a:bodyPr>
              <a:lstStyle/>
              <a:p>
                <a:pPr algn="ctr" eaLnBrk="0" fontAlgn="base" hangingPunct="0">
                  <a:spcBef>
                    <a:spcPct val="50000"/>
                  </a:spcBef>
                  <a:spcAft>
                    <a:spcPct val="0"/>
                  </a:spcAft>
                  <a:defRPr/>
                </a:pPr>
                <a:r>
                  <a:rPr lang="en-US" altLang="en-US" sz="1000" dirty="0">
                    <a:solidFill>
                      <a:sysClr val="windowText" lastClr="000000"/>
                    </a:solidFill>
                    <a:latin typeface="Abadi MT Condensed" pitchFamily="34" charset="0"/>
                  </a:rPr>
                  <a:t>STEM</a:t>
                </a:r>
              </a:p>
            </p:txBody>
          </p:sp>
          <p:sp>
            <p:nvSpPr>
              <p:cNvPr id="7" name="Text Box 12">
                <a:extLst>
                  <a:ext uri="{FF2B5EF4-FFF2-40B4-BE49-F238E27FC236}">
                    <a16:creationId xmlns:a16="http://schemas.microsoft.com/office/drawing/2014/main" id="{6F1DC564-1943-84E5-9106-2D160BFA9F3E}"/>
                  </a:ext>
                </a:extLst>
              </p:cNvPr>
              <p:cNvSpPr txBox="1">
                <a:spLocks noChangeArrowheads="1"/>
              </p:cNvSpPr>
              <p:nvPr/>
            </p:nvSpPr>
            <p:spPr bwMode="auto">
              <a:xfrm>
                <a:off x="6123837" y="3546114"/>
                <a:ext cx="1431385" cy="246221"/>
              </a:xfrm>
              <a:prstGeom prst="rect">
                <a:avLst/>
              </a:prstGeom>
              <a:solidFill>
                <a:srgbClr val="EEE2DA"/>
              </a:solidFill>
              <a:ln w="38100" cmpd="dbl">
                <a:noFill/>
                <a:miter lim="800000"/>
                <a:headEnd/>
                <a:tailEnd/>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wrap="square">
                <a:spAutoFit/>
              </a:bodyPr>
              <a:lstStyle/>
              <a:p>
                <a:pPr algn="ctr" eaLnBrk="0" fontAlgn="base" hangingPunct="0">
                  <a:spcBef>
                    <a:spcPct val="50000"/>
                  </a:spcBef>
                  <a:spcAft>
                    <a:spcPct val="0"/>
                  </a:spcAft>
                  <a:defRPr/>
                </a:pPr>
                <a:r>
                  <a:rPr lang="en-US" altLang="en-US" sz="1000" dirty="0">
                    <a:solidFill>
                      <a:sysClr val="windowText" lastClr="000000"/>
                    </a:solidFill>
                    <a:latin typeface="Abadi MT Condensed" pitchFamily="34" charset="0"/>
                  </a:rPr>
                  <a:t>Health</a:t>
                </a:r>
              </a:p>
            </p:txBody>
          </p:sp>
        </p:grpSp>
      </p:grpSp>
    </p:spTree>
    <p:custDataLst>
      <p:tags r:id="rId1"/>
    </p:custDataLst>
    <p:extLst>
      <p:ext uri="{BB962C8B-B14F-4D97-AF65-F5344CB8AC3E}">
        <p14:creationId xmlns:p14="http://schemas.microsoft.com/office/powerpoint/2010/main" val="353360123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5" presetClass="emph" presetSubtype="0" grpId="0" nodeType="withEffect">
                                  <p:stCondLst>
                                    <p:cond delay="0"/>
                                  </p:stCondLst>
                                  <p:iterate type="lt">
                                    <p:tmAbs val="100"/>
                                  </p:iterate>
                                  <p:childTnLst>
                                    <p:set>
                                      <p:cBhvr override="childStyle">
                                        <p:cTn id="6" dur="indefinite"/>
                                        <p:tgtEl>
                                          <p:spTgt spid="2"/>
                                        </p:tgtEl>
                                        <p:attrNameLst>
                                          <p:attrName>style.fontWeight</p:attrName>
                                        </p:attrNameLst>
                                      </p:cBhvr>
                                      <p:to>
                                        <p:strVal val="bold"/>
                                      </p:to>
                                    </p:set>
                                  </p:childTnLst>
                                  <p:subTnLst>
                                    <p:set>
                                      <p:cBhvr override="childStyle">
                                        <p:cTn dur="1" fill="hold" display="0" masterRel="nextClick" afterEffect="1"/>
                                        <p:tgtEl>
                                          <p:spTgt spid="2"/>
                                        </p:tgtEl>
                                        <p:attrNameLst>
                                          <p:attrName>style.visibility</p:attrName>
                                        </p:attrNameLst>
                                      </p:cBhvr>
                                      <p:to>
                                        <p:strVal val="hidden"/>
                                      </p:to>
                                    </p:set>
                                  </p:subTnLst>
                                </p:cTn>
                              </p:par>
                            </p:childTnLst>
                          </p:cTn>
                        </p:par>
                      </p:childTnLst>
                    </p:cTn>
                  </p:par>
                  <p:par>
                    <p:cTn id="7" fill="hold">
                      <p:stCondLst>
                        <p:cond delay="indefinite"/>
                      </p:stCondLst>
                      <p:childTnLst>
                        <p:par>
                          <p:cTn id="8" fill="hold">
                            <p:stCondLst>
                              <p:cond delay="0"/>
                            </p:stCondLst>
                            <p:childTnLst>
                              <p:par>
                                <p:cTn id="9" presetID="10" presetClass="entr" presetSubtype="0" fill="hold" grpId="0" nodeType="clickEffect">
                                  <p:stCondLst>
                                    <p:cond delay="0"/>
                                  </p:stCondLst>
                                  <p:childTnLst>
                                    <p:set>
                                      <p:cBhvr>
                                        <p:cTn id="10" dur="1" fill="hold">
                                          <p:stCondLst>
                                            <p:cond delay="0"/>
                                          </p:stCondLst>
                                        </p:cTn>
                                        <p:tgtEl>
                                          <p:spTgt spid="2052"/>
                                        </p:tgtEl>
                                        <p:attrNameLst>
                                          <p:attrName>style.visibility</p:attrName>
                                        </p:attrNameLst>
                                      </p:cBhvr>
                                      <p:to>
                                        <p:strVal val="visible"/>
                                      </p:to>
                                    </p:set>
                                    <p:animEffect transition="in" filter="fade">
                                      <p:cBhvr>
                                        <p:cTn id="11" dur="500"/>
                                        <p:tgtEl>
                                          <p:spTgt spid="2052"/>
                                        </p:tgtEl>
                                      </p:cBhvr>
                                    </p:animEffect>
                                  </p:childTnLst>
                                </p:cTn>
                              </p:par>
                            </p:childTnLst>
                          </p:cTn>
                        </p:par>
                      </p:childTnLst>
                    </p:cTn>
                  </p:par>
                  <p:par>
                    <p:cTn id="12" fill="hold">
                      <p:stCondLst>
                        <p:cond delay="indefinite"/>
                      </p:stCondLst>
                      <p:childTnLst>
                        <p:par>
                          <p:cTn id="13" fill="hold">
                            <p:stCondLst>
                              <p:cond delay="0"/>
                            </p:stCondLst>
                            <p:childTnLst>
                              <p:par>
                                <p:cTn id="14" presetID="10" presetClass="entr" presetSubtype="0" fill="hold" nodeType="clickEffect">
                                  <p:stCondLst>
                                    <p:cond delay="0"/>
                                  </p:stCondLst>
                                  <p:childTnLst>
                                    <p:set>
                                      <p:cBhvr>
                                        <p:cTn id="15" dur="1" fill="hold">
                                          <p:stCondLst>
                                            <p:cond delay="0"/>
                                          </p:stCondLst>
                                        </p:cTn>
                                        <p:tgtEl>
                                          <p:spTgt spid="113"/>
                                        </p:tgtEl>
                                        <p:attrNameLst>
                                          <p:attrName>style.visibility</p:attrName>
                                        </p:attrNameLst>
                                      </p:cBhvr>
                                      <p:to>
                                        <p:strVal val="visible"/>
                                      </p:to>
                                    </p:set>
                                    <p:animEffect transition="in" filter="fade">
                                      <p:cBhvr>
                                        <p:cTn id="16" dur="500"/>
                                        <p:tgtEl>
                                          <p:spTgt spid="113"/>
                                        </p:tgtEl>
                                      </p:cBhvr>
                                    </p:animEffect>
                                  </p:childTnLst>
                                </p:cTn>
                              </p:par>
                            </p:childTnLst>
                          </p:cTn>
                        </p:par>
                      </p:childTnLst>
                    </p:cTn>
                  </p:par>
                  <p:par>
                    <p:cTn id="17" fill="hold">
                      <p:stCondLst>
                        <p:cond delay="indefinite"/>
                      </p:stCondLst>
                      <p:childTnLst>
                        <p:par>
                          <p:cTn id="18" fill="hold">
                            <p:stCondLst>
                              <p:cond delay="0"/>
                            </p:stCondLst>
                            <p:childTnLst>
                              <p:par>
                                <p:cTn id="19" presetID="10" presetClass="entr" presetSubtype="0" fill="hold" nodeType="clickEffect">
                                  <p:stCondLst>
                                    <p:cond delay="0"/>
                                  </p:stCondLst>
                                  <p:childTnLst>
                                    <p:set>
                                      <p:cBhvr>
                                        <p:cTn id="20" dur="1" fill="hold">
                                          <p:stCondLst>
                                            <p:cond delay="0"/>
                                          </p:stCondLst>
                                        </p:cTn>
                                        <p:tgtEl>
                                          <p:spTgt spid="114"/>
                                        </p:tgtEl>
                                        <p:attrNameLst>
                                          <p:attrName>style.visibility</p:attrName>
                                        </p:attrNameLst>
                                      </p:cBhvr>
                                      <p:to>
                                        <p:strVal val="visible"/>
                                      </p:to>
                                    </p:set>
                                    <p:animEffect transition="in" filter="fade">
                                      <p:cBhvr>
                                        <p:cTn id="21" dur="500"/>
                                        <p:tgtEl>
                                          <p:spTgt spid="114"/>
                                        </p:tgtEl>
                                      </p:cBhvr>
                                    </p:animEffect>
                                  </p:childTnLst>
                                </p:cTn>
                              </p:par>
                            </p:childTnLst>
                          </p:cTn>
                        </p:par>
                      </p:childTnLst>
                    </p:cTn>
                  </p:par>
                  <p:par>
                    <p:cTn id="22" fill="hold">
                      <p:stCondLst>
                        <p:cond delay="indefinite"/>
                      </p:stCondLst>
                      <p:childTnLst>
                        <p:par>
                          <p:cTn id="23" fill="hold">
                            <p:stCondLst>
                              <p:cond delay="0"/>
                            </p:stCondLst>
                            <p:childTnLst>
                              <p:par>
                                <p:cTn id="24" presetID="10" presetClass="entr" presetSubtype="0" fill="hold" nodeType="clickEffect">
                                  <p:stCondLst>
                                    <p:cond delay="0"/>
                                  </p:stCondLst>
                                  <p:childTnLst>
                                    <p:set>
                                      <p:cBhvr>
                                        <p:cTn id="25" dur="1" fill="hold">
                                          <p:stCondLst>
                                            <p:cond delay="0"/>
                                          </p:stCondLst>
                                        </p:cTn>
                                        <p:tgtEl>
                                          <p:spTgt spid="115"/>
                                        </p:tgtEl>
                                        <p:attrNameLst>
                                          <p:attrName>style.visibility</p:attrName>
                                        </p:attrNameLst>
                                      </p:cBhvr>
                                      <p:to>
                                        <p:strVal val="visible"/>
                                      </p:to>
                                    </p:set>
                                    <p:animEffect transition="in" filter="fade">
                                      <p:cBhvr>
                                        <p:cTn id="26" dur="500"/>
                                        <p:tgtEl>
                                          <p:spTgt spid="115"/>
                                        </p:tgtEl>
                                      </p:cBhvr>
                                    </p:animEffect>
                                  </p:childTnLst>
                                </p:cTn>
                              </p:par>
                            </p:childTnLst>
                          </p:cTn>
                        </p:par>
                      </p:childTnLst>
                    </p:cTn>
                  </p:par>
                  <p:par>
                    <p:cTn id="27" fill="hold">
                      <p:stCondLst>
                        <p:cond delay="indefinite"/>
                      </p:stCondLst>
                      <p:childTnLst>
                        <p:par>
                          <p:cTn id="28" fill="hold">
                            <p:stCondLst>
                              <p:cond delay="0"/>
                            </p:stCondLst>
                            <p:childTnLst>
                              <p:par>
                                <p:cTn id="29" presetID="10" presetClass="entr" presetSubtype="0" fill="hold" nodeType="clickEffect">
                                  <p:stCondLst>
                                    <p:cond delay="0"/>
                                  </p:stCondLst>
                                  <p:childTnLst>
                                    <p:set>
                                      <p:cBhvr>
                                        <p:cTn id="30" dur="1" fill="hold">
                                          <p:stCondLst>
                                            <p:cond delay="0"/>
                                          </p:stCondLst>
                                        </p:cTn>
                                        <p:tgtEl>
                                          <p:spTgt spid="13"/>
                                        </p:tgtEl>
                                        <p:attrNameLst>
                                          <p:attrName>style.visibility</p:attrName>
                                        </p:attrNameLst>
                                      </p:cBhvr>
                                      <p:to>
                                        <p:strVal val="visible"/>
                                      </p:to>
                                    </p:set>
                                    <p:animEffect transition="in" filter="fade">
                                      <p:cBhvr>
                                        <p:cTn id="31" dur="500"/>
                                        <p:tgtEl>
                                          <p:spTgt spid="13"/>
                                        </p:tgtEl>
                                      </p:cBhvr>
                                    </p:animEffect>
                                  </p:childTnLst>
                                </p:cTn>
                              </p:par>
                            </p:childTnLst>
                          </p:cTn>
                        </p:par>
                      </p:childTnLst>
                    </p:cTn>
                  </p:par>
                  <p:par>
                    <p:cTn id="32" fill="hold">
                      <p:stCondLst>
                        <p:cond delay="indefinite"/>
                      </p:stCondLst>
                      <p:childTnLst>
                        <p:par>
                          <p:cTn id="33" fill="hold">
                            <p:stCondLst>
                              <p:cond delay="0"/>
                            </p:stCondLst>
                            <p:childTnLst>
                              <p:par>
                                <p:cTn id="34" presetID="10" presetClass="entr" presetSubtype="0" fill="hold" nodeType="clickEffect">
                                  <p:stCondLst>
                                    <p:cond delay="0"/>
                                  </p:stCondLst>
                                  <p:childTnLst>
                                    <p:set>
                                      <p:cBhvr>
                                        <p:cTn id="35" dur="1" fill="hold">
                                          <p:stCondLst>
                                            <p:cond delay="0"/>
                                          </p:stCondLst>
                                        </p:cTn>
                                        <p:tgtEl>
                                          <p:spTgt spid="15"/>
                                        </p:tgtEl>
                                        <p:attrNameLst>
                                          <p:attrName>style.visibility</p:attrName>
                                        </p:attrNameLst>
                                      </p:cBhvr>
                                      <p:to>
                                        <p:strVal val="visible"/>
                                      </p:to>
                                    </p:set>
                                    <p:animEffect transition="in" filter="fade">
                                      <p:cBhvr>
                                        <p:cTn id="36" dur="500"/>
                                        <p:tgtEl>
                                          <p:spTgt spid="15"/>
                                        </p:tgtEl>
                                      </p:cBhvr>
                                    </p:animEffect>
                                  </p:childTnLst>
                                </p:cTn>
                              </p:par>
                            </p:childTnLst>
                          </p:cTn>
                        </p:par>
                      </p:childTnLst>
                    </p:cTn>
                  </p:par>
                  <p:par>
                    <p:cTn id="37" fill="hold">
                      <p:stCondLst>
                        <p:cond delay="indefinite"/>
                      </p:stCondLst>
                      <p:childTnLst>
                        <p:par>
                          <p:cTn id="38" fill="hold">
                            <p:stCondLst>
                              <p:cond delay="0"/>
                            </p:stCondLst>
                            <p:childTnLst>
                              <p:par>
                                <p:cTn id="39" presetID="10" presetClass="entr" presetSubtype="0" fill="hold" nodeType="clickEffect">
                                  <p:stCondLst>
                                    <p:cond delay="0"/>
                                  </p:stCondLst>
                                  <p:childTnLst>
                                    <p:set>
                                      <p:cBhvr>
                                        <p:cTn id="40" dur="1" fill="hold">
                                          <p:stCondLst>
                                            <p:cond delay="0"/>
                                          </p:stCondLst>
                                        </p:cTn>
                                        <p:tgtEl>
                                          <p:spTgt spid="19"/>
                                        </p:tgtEl>
                                        <p:attrNameLst>
                                          <p:attrName>style.visibility</p:attrName>
                                        </p:attrNameLst>
                                      </p:cBhvr>
                                      <p:to>
                                        <p:strVal val="visible"/>
                                      </p:to>
                                    </p:set>
                                    <p:animEffect transition="in" filter="fade">
                                      <p:cBhvr>
                                        <p:cTn id="41" dur="500"/>
                                        <p:tgtEl>
                                          <p:spTgt spid="19"/>
                                        </p:tgtEl>
                                      </p:cBhvr>
                                    </p:animEffect>
                                  </p:childTnLst>
                                </p:cTn>
                              </p:par>
                            </p:childTnLst>
                          </p:cTn>
                        </p:par>
                      </p:childTnLst>
                    </p:cTn>
                  </p:par>
                  <p:par>
                    <p:cTn id="42" fill="hold">
                      <p:stCondLst>
                        <p:cond delay="indefinite"/>
                      </p:stCondLst>
                      <p:childTnLst>
                        <p:par>
                          <p:cTn id="43" fill="hold">
                            <p:stCondLst>
                              <p:cond delay="0"/>
                            </p:stCondLst>
                            <p:childTnLst>
                              <p:par>
                                <p:cTn id="44" presetID="10" presetClass="entr" presetSubtype="0" fill="hold" nodeType="clickEffect">
                                  <p:stCondLst>
                                    <p:cond delay="0"/>
                                  </p:stCondLst>
                                  <p:childTnLst>
                                    <p:set>
                                      <p:cBhvr>
                                        <p:cTn id="45" dur="1" fill="hold">
                                          <p:stCondLst>
                                            <p:cond delay="0"/>
                                          </p:stCondLst>
                                        </p:cTn>
                                        <p:tgtEl>
                                          <p:spTgt spid="20"/>
                                        </p:tgtEl>
                                        <p:attrNameLst>
                                          <p:attrName>style.visibility</p:attrName>
                                        </p:attrNameLst>
                                      </p:cBhvr>
                                      <p:to>
                                        <p:strVal val="visible"/>
                                      </p:to>
                                    </p:set>
                                    <p:animEffect transition="in" filter="fade">
                                      <p:cBhvr>
                                        <p:cTn id="46" dur="500"/>
                                        <p:tgtEl>
                                          <p:spTgt spid="20"/>
                                        </p:tgtEl>
                                      </p:cBhvr>
                                    </p:animEffect>
                                  </p:childTnLst>
                                </p:cTn>
                              </p:par>
                            </p:childTnLst>
                          </p:cTn>
                        </p:par>
                      </p:childTnLst>
                    </p:cTn>
                  </p:par>
                  <p:par>
                    <p:cTn id="47" fill="hold">
                      <p:stCondLst>
                        <p:cond delay="indefinite"/>
                      </p:stCondLst>
                      <p:childTnLst>
                        <p:par>
                          <p:cTn id="48" fill="hold">
                            <p:stCondLst>
                              <p:cond delay="0"/>
                            </p:stCondLst>
                            <p:childTnLst>
                              <p:par>
                                <p:cTn id="49" presetID="10" presetClass="entr" presetSubtype="0" fill="hold" nodeType="clickEffect">
                                  <p:stCondLst>
                                    <p:cond delay="0"/>
                                  </p:stCondLst>
                                  <p:childTnLst>
                                    <p:set>
                                      <p:cBhvr>
                                        <p:cTn id="50" dur="1" fill="hold">
                                          <p:stCondLst>
                                            <p:cond delay="0"/>
                                          </p:stCondLst>
                                        </p:cTn>
                                        <p:tgtEl>
                                          <p:spTgt spid="140"/>
                                        </p:tgtEl>
                                        <p:attrNameLst>
                                          <p:attrName>style.visibility</p:attrName>
                                        </p:attrNameLst>
                                      </p:cBhvr>
                                      <p:to>
                                        <p:strVal val="visible"/>
                                      </p:to>
                                    </p:set>
                                    <p:animEffect transition="in" filter="fade">
                                      <p:cBhvr>
                                        <p:cTn id="51" dur="500"/>
                                        <p:tgtEl>
                                          <p:spTgt spid="140"/>
                                        </p:tgtEl>
                                      </p:cBhvr>
                                    </p:animEffect>
                                  </p:childTnLst>
                                </p:cTn>
                              </p:par>
                            </p:childTnLst>
                          </p:cTn>
                        </p:par>
                      </p:childTnLst>
                    </p:cTn>
                  </p:par>
                  <p:par>
                    <p:cTn id="52" fill="hold">
                      <p:stCondLst>
                        <p:cond delay="indefinite"/>
                      </p:stCondLst>
                      <p:childTnLst>
                        <p:par>
                          <p:cTn id="53" fill="hold">
                            <p:stCondLst>
                              <p:cond delay="0"/>
                            </p:stCondLst>
                            <p:childTnLst>
                              <p:par>
                                <p:cTn id="54" presetID="10" presetClass="entr" presetSubtype="0" fill="hold" nodeType="clickEffect">
                                  <p:stCondLst>
                                    <p:cond delay="0"/>
                                  </p:stCondLst>
                                  <p:childTnLst>
                                    <p:set>
                                      <p:cBhvr>
                                        <p:cTn id="55" dur="1" fill="hold">
                                          <p:stCondLst>
                                            <p:cond delay="0"/>
                                          </p:stCondLst>
                                        </p:cTn>
                                        <p:tgtEl>
                                          <p:spTgt spid="21"/>
                                        </p:tgtEl>
                                        <p:attrNameLst>
                                          <p:attrName>style.visibility</p:attrName>
                                        </p:attrNameLst>
                                      </p:cBhvr>
                                      <p:to>
                                        <p:strVal val="visible"/>
                                      </p:to>
                                    </p:set>
                                    <p:animEffect transition="in" filter="fade">
                                      <p:cBhvr>
                                        <p:cTn id="56" dur="500"/>
                                        <p:tgtEl>
                                          <p:spTgt spid="21"/>
                                        </p:tgtEl>
                                      </p:cBhvr>
                                    </p:animEffect>
                                  </p:childTnLst>
                                </p:cTn>
                              </p:par>
                            </p:childTnLst>
                          </p:cTn>
                        </p:par>
                      </p:childTnLst>
                    </p:cTn>
                  </p:par>
                  <p:par>
                    <p:cTn id="57" fill="hold">
                      <p:stCondLst>
                        <p:cond delay="indefinite"/>
                      </p:stCondLst>
                      <p:childTnLst>
                        <p:par>
                          <p:cTn id="58" fill="hold">
                            <p:stCondLst>
                              <p:cond delay="0"/>
                            </p:stCondLst>
                            <p:childTnLst>
                              <p:par>
                                <p:cTn id="59" presetID="10" presetClass="entr" presetSubtype="0" fill="hold" nodeType="clickEffect">
                                  <p:stCondLst>
                                    <p:cond delay="0"/>
                                  </p:stCondLst>
                                  <p:childTnLst>
                                    <p:set>
                                      <p:cBhvr>
                                        <p:cTn id="60" dur="1" fill="hold">
                                          <p:stCondLst>
                                            <p:cond delay="0"/>
                                          </p:stCondLst>
                                        </p:cTn>
                                        <p:tgtEl>
                                          <p:spTgt spid="22"/>
                                        </p:tgtEl>
                                        <p:attrNameLst>
                                          <p:attrName>style.visibility</p:attrName>
                                        </p:attrNameLst>
                                      </p:cBhvr>
                                      <p:to>
                                        <p:strVal val="visible"/>
                                      </p:to>
                                    </p:set>
                                    <p:animEffect transition="in" filter="fade">
                                      <p:cBhvr>
                                        <p:cTn id="61" dur="500"/>
                                        <p:tgtEl>
                                          <p:spTgt spid="22"/>
                                        </p:tgtEl>
                                      </p:cBhvr>
                                    </p:animEffect>
                                  </p:childTnLst>
                                </p:cTn>
                              </p:par>
                            </p:childTnLst>
                          </p:cTn>
                        </p:par>
                      </p:childTnLst>
                    </p:cTn>
                  </p:par>
                  <p:par>
                    <p:cTn id="62" fill="hold">
                      <p:stCondLst>
                        <p:cond delay="indefinite"/>
                      </p:stCondLst>
                      <p:childTnLst>
                        <p:par>
                          <p:cTn id="63" fill="hold">
                            <p:stCondLst>
                              <p:cond delay="0"/>
                            </p:stCondLst>
                            <p:childTnLst>
                              <p:par>
                                <p:cTn id="64" presetID="10" presetClass="entr" presetSubtype="0" fill="hold" nodeType="clickEffect">
                                  <p:stCondLst>
                                    <p:cond delay="0"/>
                                  </p:stCondLst>
                                  <p:childTnLst>
                                    <p:set>
                                      <p:cBhvr>
                                        <p:cTn id="65" dur="1" fill="hold">
                                          <p:stCondLst>
                                            <p:cond delay="0"/>
                                          </p:stCondLst>
                                        </p:cTn>
                                        <p:tgtEl>
                                          <p:spTgt spid="23"/>
                                        </p:tgtEl>
                                        <p:attrNameLst>
                                          <p:attrName>style.visibility</p:attrName>
                                        </p:attrNameLst>
                                      </p:cBhvr>
                                      <p:to>
                                        <p:strVal val="visible"/>
                                      </p:to>
                                    </p:set>
                                    <p:animEffect transition="in" filter="fade">
                                      <p:cBhvr>
                                        <p:cTn id="66" dur="50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2052" grpId="0" animBg="1"/>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71A5BD78-C9FA-46CC-93CB-AF442801662A}"/>
              </a:ext>
            </a:extLst>
          </p:cNvPr>
          <p:cNvSpPr>
            <a:spLocks noGrp="1"/>
          </p:cNvSpPr>
          <p:nvPr>
            <p:ph type="title" idx="4294967295"/>
          </p:nvPr>
        </p:nvSpPr>
        <p:spPr>
          <a:xfrm>
            <a:off x="838200" y="585084"/>
            <a:ext cx="10515600" cy="423862"/>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2400" b="1" i="0" u="none" strike="noStrike" kern="1200" cap="none" spc="0" normalizeH="0" baseline="0" noProof="0" dirty="0">
                <a:ln>
                  <a:noFill/>
                </a:ln>
                <a:solidFill>
                  <a:srgbClr val="63666A"/>
                </a:solidFill>
                <a:effectLst/>
                <a:uLnTx/>
                <a:uFillTx/>
                <a:latin typeface="Roboto" panose="02000000000000000000" pitchFamily="2" charset="0"/>
                <a:ea typeface="Roboto" panose="02000000000000000000" pitchFamily="2" charset="0"/>
                <a:cs typeface="+mn-cs"/>
              </a:rPr>
              <a:t>A STRONG 4-H CLUB IS YOUTH-LED AND ADULT-SUPPORTED</a:t>
            </a:r>
          </a:p>
        </p:txBody>
      </p:sp>
      <p:pic>
        <p:nvPicPr>
          <p:cNvPr id="20" name="Picture Placeholder 5" descr="A group of people sitting in a club meeting">
            <a:extLst>
              <a:ext uri="{FF2B5EF4-FFF2-40B4-BE49-F238E27FC236}">
                <a16:creationId xmlns:a16="http://schemas.microsoft.com/office/drawing/2014/main" id="{84D07D1C-B02D-BC15-23C5-D0E09CD36A7E}"/>
              </a:ext>
            </a:extLst>
          </p:cNvPr>
          <p:cNvPicPr>
            <a:picLocks noChangeAspect="1"/>
          </p:cNvPicPr>
          <p:nvPr/>
        </p:nvPicPr>
        <p:blipFill>
          <a:blip r:embed="rId5">
            <a:extLst>
              <a:ext uri="{28A0092B-C50C-407E-A947-70E740481C1C}">
                <a14:useLocalDpi xmlns:a14="http://schemas.microsoft.com/office/drawing/2010/main" val="0"/>
              </a:ext>
            </a:extLst>
          </a:blip>
          <a:srcRect t="11155" b="11155"/>
          <a:stretch>
            <a:fillRect/>
          </a:stretch>
        </p:blipFill>
        <p:spPr>
          <a:xfrm>
            <a:off x="989013" y="1260475"/>
            <a:ext cx="3887787" cy="2016125"/>
          </a:xfrm>
          <a:prstGeom prst="rect">
            <a:avLst/>
          </a:prstGeom>
          <a:solidFill>
            <a:srgbClr val="FFFFFF">
              <a:shade val="85000"/>
            </a:srgbClr>
          </a:solidFill>
          <a:ln w="190500" cap="rnd">
            <a:solidFill>
              <a:srgbClr val="FFFFFF"/>
            </a:solidFill>
          </a:ln>
          <a:effectLst>
            <a:outerShdw blurRad="50000" algn="tl" rotWithShape="0">
              <a:srgbClr val="000000">
                <a:alpha val="41000"/>
              </a:srgbClr>
            </a:outerShdw>
          </a:effectLst>
          <a:scene3d>
            <a:camera prst="orthographicFront"/>
            <a:lightRig rig="twoPt" dir="t">
              <a:rot lat="0" lon="0" rev="7800000"/>
            </a:lightRig>
          </a:scene3d>
          <a:sp3d contourW="6350">
            <a:bevelT w="50800" h="16510"/>
            <a:contourClr>
              <a:srgbClr val="C0C0C0"/>
            </a:contourClr>
          </a:sp3d>
        </p:spPr>
      </p:pic>
      <p:pic>
        <p:nvPicPr>
          <p:cNvPr id="22" name="Picture Placeholder 10" descr="A group of people in a classroom attending a club meeting">
            <a:extLst>
              <a:ext uri="{FF2B5EF4-FFF2-40B4-BE49-F238E27FC236}">
                <a16:creationId xmlns:a16="http://schemas.microsoft.com/office/drawing/2014/main" id="{D14DA65D-2BD6-80D6-4D1E-110B8CDC8018}"/>
              </a:ext>
            </a:extLst>
          </p:cNvPr>
          <p:cNvPicPr>
            <a:picLocks noChangeAspect="1"/>
          </p:cNvPicPr>
          <p:nvPr/>
        </p:nvPicPr>
        <p:blipFill>
          <a:blip r:embed="rId6">
            <a:extLst>
              <a:ext uri="{28A0092B-C50C-407E-A947-70E740481C1C}">
                <a14:useLocalDpi xmlns:a14="http://schemas.microsoft.com/office/drawing/2010/main" val="0"/>
              </a:ext>
            </a:extLst>
          </a:blip>
          <a:srcRect t="11186" b="11186"/>
          <a:stretch>
            <a:fillRect/>
          </a:stretch>
        </p:blipFill>
        <p:spPr>
          <a:xfrm>
            <a:off x="989013" y="3517900"/>
            <a:ext cx="3887787" cy="2014538"/>
          </a:xfrm>
          <a:prstGeom prst="rect">
            <a:avLst/>
          </a:prstGeom>
          <a:solidFill>
            <a:srgbClr val="FFFFFF">
              <a:shade val="85000"/>
            </a:srgbClr>
          </a:solidFill>
          <a:ln w="190500" cap="rnd">
            <a:solidFill>
              <a:srgbClr val="FFFFFF"/>
            </a:solidFill>
          </a:ln>
          <a:effectLst>
            <a:outerShdw blurRad="50000" algn="tl" rotWithShape="0">
              <a:srgbClr val="000000">
                <a:alpha val="41000"/>
              </a:srgbClr>
            </a:outerShdw>
          </a:effectLst>
          <a:scene3d>
            <a:camera prst="orthographicFront"/>
            <a:lightRig rig="twoPt" dir="t">
              <a:rot lat="0" lon="0" rev="7800000"/>
            </a:lightRig>
          </a:scene3d>
          <a:sp3d contourW="6350">
            <a:bevelT w="50800" h="16510"/>
            <a:contourClr>
              <a:srgbClr val="C0C0C0"/>
            </a:contourClr>
          </a:sp3d>
        </p:spPr>
      </p:pic>
      <p:sp>
        <p:nvSpPr>
          <p:cNvPr id="21507" name="Rectangle 3"/>
          <p:cNvSpPr>
            <a:spLocks noChangeArrowheads="1"/>
          </p:cNvSpPr>
          <p:nvPr/>
        </p:nvSpPr>
        <p:spPr bwMode="auto">
          <a:xfrm>
            <a:off x="5453149" y="1182255"/>
            <a:ext cx="6137837" cy="42215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a:spcBef>
                <a:spcPct val="20000"/>
              </a:spcBef>
              <a:buChar char="•"/>
              <a:defRPr sz="3200">
                <a:solidFill>
                  <a:schemeClr val="tx1"/>
                </a:solidFill>
                <a:latin typeface="Franklin Gothic Book" pitchFamily="34" charset="0"/>
              </a:defRPr>
            </a:lvl1pPr>
            <a:lvl2pPr marL="742950" indent="-285750">
              <a:spcBef>
                <a:spcPct val="20000"/>
              </a:spcBef>
              <a:buChar char="–"/>
              <a:defRPr sz="2800">
                <a:solidFill>
                  <a:schemeClr val="tx1"/>
                </a:solidFill>
                <a:latin typeface="Franklin Gothic Book" pitchFamily="34" charset="0"/>
              </a:defRPr>
            </a:lvl2pPr>
            <a:lvl3pPr marL="1143000" indent="-228600">
              <a:spcBef>
                <a:spcPct val="20000"/>
              </a:spcBef>
              <a:buChar char="•"/>
              <a:defRPr sz="2400">
                <a:solidFill>
                  <a:schemeClr val="tx1"/>
                </a:solidFill>
                <a:latin typeface="Franklin Gothic Book" pitchFamily="34" charset="0"/>
              </a:defRPr>
            </a:lvl3pPr>
            <a:lvl4pPr marL="1600200" indent="-228600">
              <a:spcBef>
                <a:spcPct val="20000"/>
              </a:spcBef>
              <a:buChar char="–"/>
              <a:defRPr sz="2000">
                <a:solidFill>
                  <a:schemeClr val="tx1"/>
                </a:solidFill>
                <a:latin typeface="Franklin Gothic Book" pitchFamily="34" charset="0"/>
              </a:defRPr>
            </a:lvl4pPr>
            <a:lvl5pPr marL="2057400" indent="-228600">
              <a:spcBef>
                <a:spcPct val="20000"/>
              </a:spcBef>
              <a:buChar char="•"/>
              <a:defRPr sz="2000">
                <a:solidFill>
                  <a:schemeClr val="tx1"/>
                </a:solidFill>
                <a:latin typeface="Franklin Gothic Book" pitchFamily="34" charset="0"/>
              </a:defRPr>
            </a:lvl5pPr>
            <a:lvl6pPr marL="2514600" indent="-228600" eaLnBrk="0" fontAlgn="base" hangingPunct="0">
              <a:spcBef>
                <a:spcPct val="20000"/>
              </a:spcBef>
              <a:spcAft>
                <a:spcPct val="0"/>
              </a:spcAft>
              <a:buChar char="•"/>
              <a:defRPr sz="2000">
                <a:solidFill>
                  <a:schemeClr val="tx1"/>
                </a:solidFill>
                <a:latin typeface="Franklin Gothic Book" pitchFamily="34" charset="0"/>
              </a:defRPr>
            </a:lvl6pPr>
            <a:lvl7pPr marL="2971800" indent="-228600" eaLnBrk="0" fontAlgn="base" hangingPunct="0">
              <a:spcBef>
                <a:spcPct val="20000"/>
              </a:spcBef>
              <a:spcAft>
                <a:spcPct val="0"/>
              </a:spcAft>
              <a:buChar char="•"/>
              <a:defRPr sz="2000">
                <a:solidFill>
                  <a:schemeClr val="tx1"/>
                </a:solidFill>
                <a:latin typeface="Franklin Gothic Book" pitchFamily="34" charset="0"/>
              </a:defRPr>
            </a:lvl7pPr>
            <a:lvl8pPr marL="3429000" indent="-228600" eaLnBrk="0" fontAlgn="base" hangingPunct="0">
              <a:spcBef>
                <a:spcPct val="20000"/>
              </a:spcBef>
              <a:spcAft>
                <a:spcPct val="0"/>
              </a:spcAft>
              <a:buChar char="•"/>
              <a:defRPr sz="2000">
                <a:solidFill>
                  <a:schemeClr val="tx1"/>
                </a:solidFill>
                <a:latin typeface="Franklin Gothic Book" pitchFamily="34" charset="0"/>
              </a:defRPr>
            </a:lvl8pPr>
            <a:lvl9pPr marL="3886200" indent="-228600" eaLnBrk="0" fontAlgn="base" hangingPunct="0">
              <a:spcBef>
                <a:spcPct val="20000"/>
              </a:spcBef>
              <a:spcAft>
                <a:spcPct val="0"/>
              </a:spcAft>
              <a:buChar char="•"/>
              <a:defRPr sz="2000">
                <a:solidFill>
                  <a:schemeClr val="tx1"/>
                </a:solidFill>
                <a:latin typeface="Franklin Gothic Book" pitchFamily="34" charset="0"/>
              </a:defRPr>
            </a:lvl9pPr>
          </a:lstStyle>
          <a:p>
            <a:pPr marL="0" indent="0">
              <a:spcBef>
                <a:spcPts val="0"/>
              </a:spcBef>
              <a:spcAft>
                <a:spcPts val="600"/>
              </a:spcAft>
              <a:buClr>
                <a:srgbClr val="00B050"/>
              </a:buClr>
              <a:buNone/>
            </a:pPr>
            <a:r>
              <a:rPr lang="en-US" sz="2000" b="1" dirty="0">
                <a:latin typeface="Roboto" panose="02000000000000000000" pitchFamily="2" charset="0"/>
                <a:ea typeface="Roboto" panose="02000000000000000000" pitchFamily="2" charset="0"/>
                <a:cs typeface="Roboto" panose="02000000000000000000" pitchFamily="2" charset="0"/>
              </a:rPr>
              <a:t>A strong 4-H club:</a:t>
            </a:r>
          </a:p>
          <a:p>
            <a:pPr lvl="0">
              <a:spcBef>
                <a:spcPts val="0"/>
              </a:spcBef>
              <a:spcAft>
                <a:spcPts val="600"/>
              </a:spcAft>
              <a:buClr>
                <a:schemeClr val="tx1"/>
              </a:buClr>
              <a:buFont typeface="Arial" panose="020B0604020202020204" pitchFamily="34" charset="0"/>
              <a:buChar char="•"/>
            </a:pPr>
            <a:r>
              <a:rPr lang="en-US" sz="2000" dirty="0">
                <a:latin typeface="Roboto" panose="02000000000000000000" pitchFamily="2" charset="0"/>
                <a:ea typeface="Roboto" panose="02000000000000000000" pitchFamily="2" charset="0"/>
                <a:cs typeface="Roboto" panose="02000000000000000000" pitchFamily="2" charset="0"/>
              </a:rPr>
              <a:t>Provides a safe, welcoming, and enjoyable environment. </a:t>
            </a:r>
          </a:p>
          <a:p>
            <a:pPr lvl="0">
              <a:spcBef>
                <a:spcPts val="0"/>
              </a:spcBef>
              <a:spcAft>
                <a:spcPts val="600"/>
              </a:spcAft>
              <a:buClr>
                <a:schemeClr val="tx1"/>
              </a:buClr>
              <a:buFont typeface="Arial" panose="020B0604020202020204" pitchFamily="34" charset="0"/>
              <a:buChar char="•"/>
            </a:pPr>
            <a:r>
              <a:rPr lang="en-US" sz="2000" dirty="0">
                <a:latin typeface="Roboto" panose="02000000000000000000" pitchFamily="2" charset="0"/>
                <a:ea typeface="Roboto" panose="02000000000000000000" pitchFamily="2" charset="0"/>
                <a:cs typeface="Roboto" panose="02000000000000000000" pitchFamily="2" charset="0"/>
              </a:rPr>
              <a:t>Meets regularly and communicates with families. </a:t>
            </a:r>
          </a:p>
          <a:p>
            <a:pPr lvl="0">
              <a:spcBef>
                <a:spcPts val="0"/>
              </a:spcBef>
              <a:spcAft>
                <a:spcPts val="600"/>
              </a:spcAft>
              <a:buClr>
                <a:schemeClr val="tx1"/>
              </a:buClr>
              <a:buFont typeface="Arial" panose="020B0604020202020204" pitchFamily="34" charset="0"/>
              <a:buChar char="•"/>
            </a:pPr>
            <a:r>
              <a:rPr lang="en-US" sz="2000" dirty="0">
                <a:latin typeface="Roboto" panose="02000000000000000000" pitchFamily="2" charset="0"/>
                <a:ea typeface="Roboto" panose="02000000000000000000" pitchFamily="2" charset="0"/>
                <a:cs typeface="Roboto" panose="02000000000000000000" pitchFamily="2" charset="0"/>
              </a:rPr>
              <a:t>Is led by youth with guidance from caring adults. </a:t>
            </a:r>
          </a:p>
          <a:p>
            <a:pPr lvl="0">
              <a:spcBef>
                <a:spcPts val="0"/>
              </a:spcBef>
              <a:spcAft>
                <a:spcPts val="600"/>
              </a:spcAft>
              <a:buClr>
                <a:schemeClr val="tx1"/>
              </a:buClr>
              <a:buFont typeface="Arial" panose="020B0604020202020204" pitchFamily="34" charset="0"/>
              <a:buChar char="•"/>
            </a:pPr>
            <a:r>
              <a:rPr lang="en-US" sz="2000" dirty="0">
                <a:latin typeface="Roboto" panose="02000000000000000000" pitchFamily="2" charset="0"/>
                <a:ea typeface="Roboto" panose="02000000000000000000" pitchFamily="2" charset="0"/>
                <a:cs typeface="Roboto" panose="02000000000000000000" pitchFamily="2" charset="0"/>
              </a:rPr>
              <a:t>Includes education, recreation, and business. </a:t>
            </a:r>
          </a:p>
          <a:p>
            <a:pPr lvl="0">
              <a:spcBef>
                <a:spcPts val="0"/>
              </a:spcBef>
              <a:spcAft>
                <a:spcPts val="600"/>
              </a:spcAft>
              <a:buClr>
                <a:schemeClr val="tx1"/>
              </a:buClr>
              <a:buFont typeface="Arial" panose="020B0604020202020204" pitchFamily="34" charset="0"/>
              <a:buChar char="•"/>
            </a:pPr>
            <a:r>
              <a:rPr lang="en-US" sz="2000" dirty="0">
                <a:latin typeface="Roboto" panose="02000000000000000000" pitchFamily="2" charset="0"/>
                <a:ea typeface="Roboto" panose="02000000000000000000" pitchFamily="2" charset="0"/>
                <a:cs typeface="Roboto" panose="02000000000000000000" pitchFamily="2" charset="0"/>
              </a:rPr>
              <a:t>Develops project, leadership, and communication skills. </a:t>
            </a:r>
          </a:p>
          <a:p>
            <a:pPr lvl="0">
              <a:spcBef>
                <a:spcPts val="0"/>
              </a:spcBef>
              <a:spcAft>
                <a:spcPts val="600"/>
              </a:spcAft>
              <a:buClr>
                <a:schemeClr val="tx1"/>
              </a:buClr>
              <a:buFont typeface="Arial" panose="020B0604020202020204" pitchFamily="34" charset="0"/>
              <a:buChar char="•"/>
            </a:pPr>
            <a:r>
              <a:rPr lang="en-US" sz="2000" dirty="0">
                <a:latin typeface="Roboto" panose="02000000000000000000" pitchFamily="2" charset="0"/>
                <a:ea typeface="Roboto" panose="02000000000000000000" pitchFamily="2" charset="0"/>
                <a:cs typeface="Roboto" panose="02000000000000000000" pitchFamily="2" charset="0"/>
              </a:rPr>
              <a:t>Recognizes participation, progress, cooperation</a:t>
            </a:r>
            <a:r>
              <a:rPr lang="en-US" sz="2400" dirty="0">
                <a:latin typeface="Roboto" panose="02000000000000000000" pitchFamily="2" charset="0"/>
                <a:ea typeface="Roboto" panose="02000000000000000000" pitchFamily="2" charset="0"/>
                <a:cs typeface="Roboto" panose="02000000000000000000" pitchFamily="2" charset="0"/>
              </a:rPr>
              <a:t>, </a:t>
            </a:r>
            <a:r>
              <a:rPr lang="en-US" sz="2000" dirty="0">
                <a:latin typeface="Roboto" panose="02000000000000000000" pitchFamily="2" charset="0"/>
                <a:ea typeface="Roboto" panose="02000000000000000000" pitchFamily="2" charset="0"/>
                <a:cs typeface="Roboto" panose="02000000000000000000" pitchFamily="2" charset="0"/>
              </a:rPr>
              <a:t>and achievement.</a:t>
            </a:r>
            <a:endParaRPr lang="en-US" sz="2400" dirty="0">
              <a:latin typeface="Roboto" panose="02000000000000000000" pitchFamily="2" charset="0"/>
              <a:ea typeface="Roboto" panose="02000000000000000000" pitchFamily="2" charset="0"/>
              <a:cs typeface="Roboto" panose="02000000000000000000" pitchFamily="2" charset="0"/>
            </a:endParaRPr>
          </a:p>
        </p:txBody>
      </p:sp>
      <p:grpSp>
        <p:nvGrpSpPr>
          <p:cNvPr id="2" name="Group 1" descr="green octagon - 50 percent education&#10;blue octagon - 33 percent recreation&#10;orange octagon - 17 percent business">
            <a:extLst>
              <a:ext uri="{FF2B5EF4-FFF2-40B4-BE49-F238E27FC236}">
                <a16:creationId xmlns:a16="http://schemas.microsoft.com/office/drawing/2014/main" id="{749C484E-9A3F-7A87-31AB-6993FC190F06}"/>
              </a:ext>
            </a:extLst>
          </p:cNvPr>
          <p:cNvGrpSpPr/>
          <p:nvPr/>
        </p:nvGrpSpPr>
        <p:grpSpPr>
          <a:xfrm>
            <a:off x="5406807" y="4963611"/>
            <a:ext cx="6195413" cy="411314"/>
            <a:chOff x="5406807" y="5058507"/>
            <a:chExt cx="6195413" cy="411314"/>
          </a:xfrm>
        </p:grpSpPr>
        <p:grpSp>
          <p:nvGrpSpPr>
            <p:cNvPr id="3" name="Group 2">
              <a:extLst>
                <a:ext uri="{FF2B5EF4-FFF2-40B4-BE49-F238E27FC236}">
                  <a16:creationId xmlns:a16="http://schemas.microsoft.com/office/drawing/2014/main" id="{E34C5624-0B21-B3AE-8586-F43FC78E1DA3}"/>
                </a:ext>
              </a:extLst>
            </p:cNvPr>
            <p:cNvGrpSpPr/>
            <p:nvPr/>
          </p:nvGrpSpPr>
          <p:grpSpPr>
            <a:xfrm>
              <a:off x="5406807" y="5058507"/>
              <a:ext cx="2076954" cy="369332"/>
              <a:chOff x="5454146" y="5340535"/>
              <a:chExt cx="2076954" cy="369332"/>
            </a:xfrm>
          </p:grpSpPr>
          <p:sp>
            <p:nvSpPr>
              <p:cNvPr id="13" name="Hexagon 12">
                <a:extLst>
                  <a:ext uri="{FF2B5EF4-FFF2-40B4-BE49-F238E27FC236}">
                    <a16:creationId xmlns:a16="http://schemas.microsoft.com/office/drawing/2014/main" id="{D40324F0-D06C-334A-FECB-29EC6BF7D572}"/>
                  </a:ext>
                </a:extLst>
              </p:cNvPr>
              <p:cNvSpPr/>
              <p:nvPr/>
            </p:nvSpPr>
            <p:spPr>
              <a:xfrm rot="5400000">
                <a:off x="5442832" y="5351850"/>
                <a:ext cx="315734" cy="293105"/>
              </a:xfrm>
              <a:prstGeom prst="hexagon">
                <a:avLst>
                  <a:gd name="adj" fmla="val 25000"/>
                  <a:gd name="vf" fmla="val 115470"/>
                </a:avLst>
              </a:prstGeom>
            </p:spPr>
            <p:style>
              <a:lnRef idx="2">
                <a:schemeClr val="lt1">
                  <a:hueOff val="0"/>
                  <a:satOff val="0"/>
                  <a:lumOff val="0"/>
                  <a:alphaOff val="0"/>
                </a:schemeClr>
              </a:lnRef>
              <a:fillRef idx="1">
                <a:schemeClr val="accent6">
                  <a:hueOff val="0"/>
                  <a:satOff val="0"/>
                  <a:lumOff val="0"/>
                  <a:alphaOff val="0"/>
                </a:schemeClr>
              </a:fillRef>
              <a:effectRef idx="0">
                <a:schemeClr val="accent6">
                  <a:hueOff val="0"/>
                  <a:satOff val="0"/>
                  <a:lumOff val="0"/>
                  <a:alphaOff val="0"/>
                </a:schemeClr>
              </a:effectRef>
              <a:fontRef idx="minor">
                <a:schemeClr val="lt1"/>
              </a:fontRef>
            </p:style>
            <p:txBody>
              <a:bodyPr/>
              <a:lstStyle/>
              <a:p>
                <a:endParaRPr lang="en-US" dirty="0"/>
              </a:p>
            </p:txBody>
          </p:sp>
          <p:sp>
            <p:nvSpPr>
              <p:cNvPr id="14" name="TextBox 13">
                <a:extLst>
                  <a:ext uri="{FF2B5EF4-FFF2-40B4-BE49-F238E27FC236}">
                    <a16:creationId xmlns:a16="http://schemas.microsoft.com/office/drawing/2014/main" id="{24BFDC26-4162-4560-D688-DBE218FF47CE}"/>
                  </a:ext>
                </a:extLst>
              </p:cNvPr>
              <p:cNvSpPr txBox="1"/>
              <p:nvPr/>
            </p:nvSpPr>
            <p:spPr>
              <a:xfrm>
                <a:off x="5791200" y="5340535"/>
                <a:ext cx="1739900" cy="369332"/>
              </a:xfrm>
              <a:prstGeom prst="rect">
                <a:avLst/>
              </a:prstGeom>
              <a:noFill/>
            </p:spPr>
            <p:txBody>
              <a:bodyPr wrap="square" rtlCol="0">
                <a:spAutoFit/>
              </a:bodyPr>
              <a:lstStyle/>
              <a:p>
                <a:r>
                  <a:rPr lang="en-US" dirty="0">
                    <a:latin typeface="Roboto" panose="02000000000000000000" pitchFamily="2" charset="0"/>
                    <a:ea typeface="Roboto" panose="02000000000000000000" pitchFamily="2" charset="0"/>
                  </a:rPr>
                  <a:t>50% </a:t>
                </a:r>
                <a:r>
                  <a:rPr lang="en-US" b="1" dirty="0">
                    <a:latin typeface="Roboto" panose="02000000000000000000" pitchFamily="2" charset="0"/>
                    <a:ea typeface="Roboto" panose="02000000000000000000" pitchFamily="2" charset="0"/>
                  </a:rPr>
                  <a:t>Education</a:t>
                </a:r>
              </a:p>
            </p:txBody>
          </p:sp>
        </p:grpSp>
        <p:grpSp>
          <p:nvGrpSpPr>
            <p:cNvPr id="5" name="Group 4">
              <a:extLst>
                <a:ext uri="{FF2B5EF4-FFF2-40B4-BE49-F238E27FC236}">
                  <a16:creationId xmlns:a16="http://schemas.microsoft.com/office/drawing/2014/main" id="{FC1CF835-8E08-F957-FF25-B857FAB9A641}"/>
                </a:ext>
              </a:extLst>
            </p:cNvPr>
            <p:cNvGrpSpPr/>
            <p:nvPr/>
          </p:nvGrpSpPr>
          <p:grpSpPr>
            <a:xfrm>
              <a:off x="7420261" y="5085306"/>
              <a:ext cx="2188022" cy="369332"/>
              <a:chOff x="5454146" y="5340535"/>
              <a:chExt cx="2188022" cy="369332"/>
            </a:xfrm>
          </p:grpSpPr>
          <p:sp>
            <p:nvSpPr>
              <p:cNvPr id="10" name="Hexagon 9">
                <a:extLst>
                  <a:ext uri="{FF2B5EF4-FFF2-40B4-BE49-F238E27FC236}">
                    <a16:creationId xmlns:a16="http://schemas.microsoft.com/office/drawing/2014/main" id="{A5726251-71BF-F9E9-6594-7D00D419DF02}"/>
                  </a:ext>
                </a:extLst>
              </p:cNvPr>
              <p:cNvSpPr/>
              <p:nvPr/>
            </p:nvSpPr>
            <p:spPr>
              <a:xfrm rot="5400000">
                <a:off x="5442832" y="5351850"/>
                <a:ext cx="315734" cy="293105"/>
              </a:xfrm>
              <a:prstGeom prst="hexagon">
                <a:avLst>
                  <a:gd name="adj" fmla="val 25000"/>
                  <a:gd name="vf" fmla="val 115470"/>
                </a:avLst>
              </a:prstGeom>
              <a:solidFill>
                <a:schemeClr val="accent5">
                  <a:lumMod val="75000"/>
                </a:schemeClr>
              </a:solidFill>
            </p:spPr>
            <p:style>
              <a:lnRef idx="2">
                <a:schemeClr val="lt1">
                  <a:hueOff val="0"/>
                  <a:satOff val="0"/>
                  <a:lumOff val="0"/>
                  <a:alphaOff val="0"/>
                </a:schemeClr>
              </a:lnRef>
              <a:fillRef idx="1">
                <a:schemeClr val="accent6">
                  <a:hueOff val="0"/>
                  <a:satOff val="0"/>
                  <a:lumOff val="0"/>
                  <a:alphaOff val="0"/>
                </a:schemeClr>
              </a:fillRef>
              <a:effectRef idx="0">
                <a:schemeClr val="accent6">
                  <a:hueOff val="0"/>
                  <a:satOff val="0"/>
                  <a:lumOff val="0"/>
                  <a:alphaOff val="0"/>
                </a:schemeClr>
              </a:effectRef>
              <a:fontRef idx="minor">
                <a:schemeClr val="lt1"/>
              </a:fontRef>
            </p:style>
            <p:txBody>
              <a:bodyPr/>
              <a:lstStyle/>
              <a:p>
                <a:endParaRPr lang="en-US" dirty="0"/>
              </a:p>
            </p:txBody>
          </p:sp>
          <p:sp>
            <p:nvSpPr>
              <p:cNvPr id="12" name="TextBox 11">
                <a:extLst>
                  <a:ext uri="{FF2B5EF4-FFF2-40B4-BE49-F238E27FC236}">
                    <a16:creationId xmlns:a16="http://schemas.microsoft.com/office/drawing/2014/main" id="{F1A3F3C2-71BE-F644-85B7-55D89EE044F0}"/>
                  </a:ext>
                </a:extLst>
              </p:cNvPr>
              <p:cNvSpPr txBox="1"/>
              <p:nvPr/>
            </p:nvSpPr>
            <p:spPr>
              <a:xfrm>
                <a:off x="5791200" y="5340535"/>
                <a:ext cx="1850968" cy="369332"/>
              </a:xfrm>
              <a:prstGeom prst="rect">
                <a:avLst/>
              </a:prstGeom>
              <a:noFill/>
            </p:spPr>
            <p:txBody>
              <a:bodyPr wrap="square" rtlCol="0">
                <a:spAutoFit/>
              </a:bodyPr>
              <a:lstStyle/>
              <a:p>
                <a:r>
                  <a:rPr lang="en-US" dirty="0">
                    <a:latin typeface="Roboto" panose="02000000000000000000" pitchFamily="2" charset="0"/>
                    <a:ea typeface="Roboto" panose="02000000000000000000" pitchFamily="2" charset="0"/>
                  </a:rPr>
                  <a:t>33% </a:t>
                </a:r>
                <a:r>
                  <a:rPr lang="en-US" b="1" dirty="0">
                    <a:latin typeface="Roboto" panose="02000000000000000000" pitchFamily="2" charset="0"/>
                    <a:ea typeface="Roboto" panose="02000000000000000000" pitchFamily="2" charset="0"/>
                  </a:rPr>
                  <a:t>Recreation</a:t>
                </a:r>
              </a:p>
            </p:txBody>
          </p:sp>
        </p:grpSp>
        <p:grpSp>
          <p:nvGrpSpPr>
            <p:cNvPr id="7" name="Group 6">
              <a:extLst>
                <a:ext uri="{FF2B5EF4-FFF2-40B4-BE49-F238E27FC236}">
                  <a16:creationId xmlns:a16="http://schemas.microsoft.com/office/drawing/2014/main" id="{E6661BA3-E455-88F1-E77A-26B0ECFA4EA8}"/>
                </a:ext>
              </a:extLst>
            </p:cNvPr>
            <p:cNvGrpSpPr/>
            <p:nvPr/>
          </p:nvGrpSpPr>
          <p:grpSpPr>
            <a:xfrm>
              <a:off x="9525266" y="5100489"/>
              <a:ext cx="2076954" cy="369332"/>
              <a:chOff x="5479546" y="5340535"/>
              <a:chExt cx="2076954" cy="369332"/>
            </a:xfrm>
          </p:grpSpPr>
          <p:sp>
            <p:nvSpPr>
              <p:cNvPr id="8" name="Hexagon 7">
                <a:extLst>
                  <a:ext uri="{FF2B5EF4-FFF2-40B4-BE49-F238E27FC236}">
                    <a16:creationId xmlns:a16="http://schemas.microsoft.com/office/drawing/2014/main" id="{51B04302-F0DA-9DDC-DEAA-4C87A0240A12}"/>
                  </a:ext>
                </a:extLst>
              </p:cNvPr>
              <p:cNvSpPr/>
              <p:nvPr/>
            </p:nvSpPr>
            <p:spPr>
              <a:xfrm rot="5400000">
                <a:off x="5468232" y="5351850"/>
                <a:ext cx="315734" cy="293105"/>
              </a:xfrm>
              <a:prstGeom prst="hexagon">
                <a:avLst>
                  <a:gd name="adj" fmla="val 25000"/>
                  <a:gd name="vf" fmla="val 115470"/>
                </a:avLst>
              </a:prstGeom>
              <a:solidFill>
                <a:srgbClr val="FB6400"/>
              </a:solidFill>
            </p:spPr>
            <p:style>
              <a:lnRef idx="2">
                <a:schemeClr val="lt1">
                  <a:hueOff val="0"/>
                  <a:satOff val="0"/>
                  <a:lumOff val="0"/>
                  <a:alphaOff val="0"/>
                </a:schemeClr>
              </a:lnRef>
              <a:fillRef idx="1">
                <a:schemeClr val="accent6">
                  <a:hueOff val="0"/>
                  <a:satOff val="0"/>
                  <a:lumOff val="0"/>
                  <a:alphaOff val="0"/>
                </a:schemeClr>
              </a:fillRef>
              <a:effectRef idx="0">
                <a:schemeClr val="accent6">
                  <a:hueOff val="0"/>
                  <a:satOff val="0"/>
                  <a:lumOff val="0"/>
                  <a:alphaOff val="0"/>
                </a:schemeClr>
              </a:effectRef>
              <a:fontRef idx="minor">
                <a:schemeClr val="lt1"/>
              </a:fontRef>
            </p:style>
            <p:txBody>
              <a:bodyPr/>
              <a:lstStyle/>
              <a:p>
                <a:endParaRPr lang="en-US" dirty="0"/>
              </a:p>
            </p:txBody>
          </p:sp>
          <p:sp>
            <p:nvSpPr>
              <p:cNvPr id="9" name="TextBox 8">
                <a:extLst>
                  <a:ext uri="{FF2B5EF4-FFF2-40B4-BE49-F238E27FC236}">
                    <a16:creationId xmlns:a16="http://schemas.microsoft.com/office/drawing/2014/main" id="{FE536487-F361-EF16-EFBD-4A407390B187}"/>
                  </a:ext>
                </a:extLst>
              </p:cNvPr>
              <p:cNvSpPr txBox="1"/>
              <p:nvPr/>
            </p:nvSpPr>
            <p:spPr>
              <a:xfrm>
                <a:off x="5816600" y="5340535"/>
                <a:ext cx="1739900" cy="369332"/>
              </a:xfrm>
              <a:prstGeom prst="rect">
                <a:avLst/>
              </a:prstGeom>
              <a:noFill/>
            </p:spPr>
            <p:txBody>
              <a:bodyPr wrap="square" rtlCol="0">
                <a:spAutoFit/>
              </a:bodyPr>
              <a:lstStyle/>
              <a:p>
                <a:r>
                  <a:rPr lang="en-US" dirty="0">
                    <a:latin typeface="Roboto" panose="02000000000000000000" pitchFamily="2" charset="0"/>
                    <a:ea typeface="Roboto" panose="02000000000000000000" pitchFamily="2" charset="0"/>
                  </a:rPr>
                  <a:t>17% </a:t>
                </a:r>
                <a:r>
                  <a:rPr lang="en-US" b="1" dirty="0">
                    <a:latin typeface="Roboto" panose="02000000000000000000" pitchFamily="2" charset="0"/>
                    <a:ea typeface="Roboto" panose="02000000000000000000" pitchFamily="2" charset="0"/>
                  </a:rPr>
                  <a:t>Business</a:t>
                </a:r>
              </a:p>
            </p:txBody>
          </p:sp>
        </p:grpSp>
      </p:grpSp>
      <p:pic>
        <p:nvPicPr>
          <p:cNvPr id="15" name="Slide 22 Orientation">
            <a:hlinkClick r:id="" action="ppaction://media"/>
            <a:extLst>
              <a:ext uri="{FF2B5EF4-FFF2-40B4-BE49-F238E27FC236}">
                <a16:creationId xmlns:a16="http://schemas.microsoft.com/office/drawing/2014/main" id="{B75E4349-80D5-813F-DDDB-72BD63995B3F}"/>
              </a:ext>
              <a:ext uri="{C183D7F6-B498-43B3-948B-1728B52AA6E4}">
                <adec:decorative xmlns:adec="http://schemas.microsoft.com/office/drawing/2017/decorative" val="1"/>
              </a:ext>
            </a:extLst>
          </p:cNvPr>
          <p:cNvPicPr>
            <a:picLocks noChangeAspect="1"/>
          </p:cNvPicPr>
          <p:nvPr>
            <a:audioFile r:link="rId2"/>
            <p:extLst>
              <p:ext uri="{DAA4B4D4-6D71-4841-9C94-3DE7FCFB9230}">
                <p14:media xmlns:p14="http://schemas.microsoft.com/office/powerpoint/2010/main" r:embed="rId1"/>
              </p:ext>
            </p:extLst>
          </p:nvPr>
        </p:nvPicPr>
        <p:blipFill>
          <a:blip r:embed="rId7"/>
          <a:stretch>
            <a:fillRect/>
          </a:stretch>
        </p:blipFill>
        <p:spPr>
          <a:xfrm>
            <a:off x="1974117" y="4843477"/>
            <a:ext cx="609600" cy="609600"/>
          </a:xfrm>
          <a:prstGeom prst="rect">
            <a:avLst/>
          </a:prstGeom>
        </p:spPr>
      </p:pic>
    </p:spTree>
    <p:extLst>
      <p:ext uri="{BB962C8B-B14F-4D97-AF65-F5344CB8AC3E}">
        <p14:creationId xmlns:p14="http://schemas.microsoft.com/office/powerpoint/2010/main" val="1636452611"/>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74883" fill="hold"/>
                                        <p:tgtEl>
                                          <p:spTgt spid="15"/>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7" fill="hold" display="0">
                  <p:stCondLst>
                    <p:cond delay="indefinite"/>
                  </p:stCondLst>
                  <p:endCondLst>
                    <p:cond evt="onStopAudio" delay="0">
                      <p:tgtEl>
                        <p:sldTgt/>
                      </p:tgtEl>
                    </p:cond>
                  </p:endCondLst>
                </p:cTn>
                <p:tgtEl>
                  <p:spTgt spid="15"/>
                </p:tgtEl>
              </p:cMediaNode>
            </p:audio>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525B86ED-84F0-9F3D-15E8-A34412F7F81C}"/>
              </a:ext>
            </a:extLst>
          </p:cNvPr>
          <p:cNvSpPr>
            <a:spLocks noGrp="1"/>
          </p:cNvSpPr>
          <p:nvPr>
            <p:ph type="title" idx="4294967295"/>
          </p:nvPr>
        </p:nvSpPr>
        <p:spPr>
          <a:xfrm>
            <a:off x="311499" y="501332"/>
            <a:ext cx="3537021" cy="757130"/>
          </a:xfrm>
          <a:prstGeom prst="rect">
            <a:avLst/>
          </a:prstGeom>
          <a:noFill/>
          <a:ln>
            <a:noFill/>
            <a:prstDash/>
          </a:ln>
          <a:effectLst/>
        </p:spPr>
        <p:txBody>
          <a:bodyPr rot="0" spcFirstLastPara="0" vertOverflow="overflow" horzOverflow="overflow" vert="horz" wrap="square" lIns="91440" tIns="45720" rIns="91440" bIns="45720" numCol="1" spcCol="0" rtlCol="0" fromWordArt="0" anchor="b" anchorCtr="0" forceAA="0" compatLnSpc="1">
            <a:prstTxWarp prst="textNoShape">
              <a:avLst/>
            </a:prstTxWarp>
            <a:spAutoFit/>
          </a:body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2400" b="1" i="0" u="none" strike="noStrike" kern="1200" cap="none" spc="0" normalizeH="0" baseline="0" noProof="0" dirty="0">
                <a:ln>
                  <a:noFill/>
                </a:ln>
                <a:solidFill>
                  <a:srgbClr val="63666A"/>
                </a:solidFill>
                <a:effectLst/>
                <a:uLnTx/>
                <a:uFillTx/>
                <a:latin typeface="Roboto" panose="02000000000000000000" pitchFamily="2" charset="0"/>
                <a:ea typeface="Roboto" panose="02000000000000000000" pitchFamily="2" charset="0"/>
                <a:cs typeface="+mn-cs"/>
              </a:rPr>
              <a:t>COUNTY 4-H </a:t>
            </a:r>
            <a:br>
              <a:rPr kumimoji="0" lang="en-US" sz="2400" b="1" i="0" u="none" strike="noStrike" kern="1200" cap="none" spc="0" normalizeH="0" baseline="0" noProof="0" dirty="0">
                <a:ln>
                  <a:noFill/>
                </a:ln>
                <a:solidFill>
                  <a:srgbClr val="63666A"/>
                </a:solidFill>
                <a:effectLst/>
                <a:uLnTx/>
                <a:uFillTx/>
                <a:latin typeface="Roboto" panose="02000000000000000000" pitchFamily="2" charset="0"/>
                <a:ea typeface="Roboto" panose="02000000000000000000" pitchFamily="2" charset="0"/>
                <a:cs typeface="+mn-cs"/>
              </a:rPr>
            </a:br>
            <a:r>
              <a:rPr kumimoji="0" lang="en-US" sz="2400" b="1" i="0" u="none" strike="noStrike" kern="1200" cap="none" spc="0" normalizeH="0" baseline="0" noProof="0" dirty="0">
                <a:ln>
                  <a:noFill/>
                </a:ln>
                <a:solidFill>
                  <a:srgbClr val="63666A"/>
                </a:solidFill>
                <a:effectLst/>
                <a:uLnTx/>
                <a:uFillTx/>
                <a:latin typeface="Roboto" panose="02000000000000000000" pitchFamily="2" charset="0"/>
                <a:ea typeface="Roboto" panose="02000000000000000000" pitchFamily="2" charset="0"/>
                <a:cs typeface="+mn-cs"/>
              </a:rPr>
              <a:t>PROGRAM STRUCTURE</a:t>
            </a:r>
          </a:p>
        </p:txBody>
      </p:sp>
      <p:grpSp>
        <p:nvGrpSpPr>
          <p:cNvPr id="11" name="Group 10" descr="4-H Clover Logo&#10;Structure very similar to the Local/Project Club">
            <a:extLst>
              <a:ext uri="{FF2B5EF4-FFF2-40B4-BE49-F238E27FC236}">
                <a16:creationId xmlns:a16="http://schemas.microsoft.com/office/drawing/2014/main" id="{1CAA8E0C-2EBB-D94D-8AFE-676DBDA25892}"/>
              </a:ext>
            </a:extLst>
          </p:cNvPr>
          <p:cNvGrpSpPr/>
          <p:nvPr/>
        </p:nvGrpSpPr>
        <p:grpSpPr>
          <a:xfrm>
            <a:off x="417709" y="3058694"/>
            <a:ext cx="3232965" cy="1061137"/>
            <a:chOff x="417709" y="3058694"/>
            <a:chExt cx="3232965" cy="1061137"/>
          </a:xfrm>
        </p:grpSpPr>
        <p:pic>
          <p:nvPicPr>
            <p:cNvPr id="6" name="Picture 5" descr="A green four leaf clover with white letters&#10;&#10;Description automatically generated">
              <a:extLst>
                <a:ext uri="{FF2B5EF4-FFF2-40B4-BE49-F238E27FC236}">
                  <a16:creationId xmlns:a16="http://schemas.microsoft.com/office/drawing/2014/main" id="{E414473E-384C-1D33-9BA2-1FBBFAD275F3}"/>
                </a:ext>
              </a:extLst>
            </p:cNvPr>
            <p:cNvPicPr>
              <a:picLocks noChangeAspect="1"/>
            </p:cNvPicPr>
            <p:nvPr/>
          </p:nvPicPr>
          <p:blipFill>
            <a:blip r:embed="rId3"/>
            <a:stretch>
              <a:fillRect/>
            </a:stretch>
          </p:blipFill>
          <p:spPr>
            <a:xfrm>
              <a:off x="417709" y="3058694"/>
              <a:ext cx="1027547" cy="1061137"/>
            </a:xfrm>
            <a:prstGeom prst="rect">
              <a:avLst/>
            </a:prstGeom>
          </p:spPr>
        </p:pic>
        <p:sp>
          <p:nvSpPr>
            <p:cNvPr id="10" name="TextBox 9">
              <a:extLst>
                <a:ext uri="{FF2B5EF4-FFF2-40B4-BE49-F238E27FC236}">
                  <a16:creationId xmlns:a16="http://schemas.microsoft.com/office/drawing/2014/main" id="{4349E6F6-BC49-0738-ACD0-4F0ED90E7644}"/>
                </a:ext>
              </a:extLst>
            </p:cNvPr>
            <p:cNvSpPr txBox="1"/>
            <p:nvPr/>
          </p:nvSpPr>
          <p:spPr>
            <a:xfrm>
              <a:off x="1469814" y="3151336"/>
              <a:ext cx="2180860" cy="923330"/>
            </a:xfrm>
            <a:prstGeom prst="rect">
              <a:avLst/>
            </a:prstGeom>
            <a:noFill/>
          </p:spPr>
          <p:txBody>
            <a:bodyPr wrap="square" rtlCol="0">
              <a:spAutoFit/>
            </a:bodyPr>
            <a:lstStyle/>
            <a:p>
              <a:r>
                <a:rPr lang="en-US" dirty="0">
                  <a:latin typeface="Roboto" panose="02000000000000000000" pitchFamily="2" charset="0"/>
                  <a:ea typeface="Roboto" panose="02000000000000000000" pitchFamily="2" charset="0"/>
                </a:rPr>
                <a:t>The structure is similar to the Local/Project Club.</a:t>
              </a:r>
            </a:p>
          </p:txBody>
        </p:sp>
      </p:grpSp>
      <p:grpSp>
        <p:nvGrpSpPr>
          <p:cNvPr id="83" name="Group 82" descr="Club"/>
          <p:cNvGrpSpPr/>
          <p:nvPr/>
        </p:nvGrpSpPr>
        <p:grpSpPr>
          <a:xfrm>
            <a:off x="6932866" y="605640"/>
            <a:ext cx="1335186" cy="652822"/>
            <a:chOff x="3505200" y="1143000"/>
            <a:chExt cx="1524000" cy="685800"/>
          </a:xfrm>
        </p:grpSpPr>
        <p:sp>
          <p:nvSpPr>
            <p:cNvPr id="12" name="Flowchart: Alternate Process 11"/>
            <p:cNvSpPr/>
            <p:nvPr/>
          </p:nvSpPr>
          <p:spPr>
            <a:xfrm>
              <a:off x="3505200" y="1143000"/>
              <a:ext cx="1524000" cy="533400"/>
            </a:xfrm>
            <a:prstGeom prst="flowChartAlternateProcess">
              <a:avLst/>
            </a:prstGeom>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eaLnBrk="0" fontAlgn="base" hangingPunct="0">
                <a:spcBef>
                  <a:spcPct val="0"/>
                </a:spcBef>
                <a:spcAft>
                  <a:spcPct val="0"/>
                </a:spcAft>
                <a:defRPr/>
              </a:pPr>
              <a:r>
                <a:rPr lang="en-US" sz="1600" dirty="0">
                  <a:solidFill>
                    <a:srgbClr val="FFFFFF"/>
                  </a:solidFill>
                  <a:latin typeface="Franklin Gothic Book"/>
                </a:rPr>
                <a:t>Club</a:t>
              </a:r>
            </a:p>
          </p:txBody>
        </p:sp>
        <p:cxnSp>
          <p:nvCxnSpPr>
            <p:cNvPr id="82" name="Straight Arrow Connector 81"/>
            <p:cNvCxnSpPr/>
            <p:nvPr/>
          </p:nvCxnSpPr>
          <p:spPr>
            <a:xfrm>
              <a:off x="4291781" y="1676400"/>
              <a:ext cx="0" cy="152400"/>
            </a:xfrm>
            <a:prstGeom prst="straightConnector1">
              <a:avLst/>
            </a:prstGeom>
            <a:ln w="28575">
              <a:solidFill>
                <a:schemeClr val="tx1"/>
              </a:solidFill>
              <a:tailEnd type="arrow"/>
            </a:ln>
          </p:spPr>
          <p:style>
            <a:lnRef idx="1">
              <a:schemeClr val="accent1"/>
            </a:lnRef>
            <a:fillRef idx="0">
              <a:schemeClr val="accent1"/>
            </a:fillRef>
            <a:effectRef idx="0">
              <a:schemeClr val="accent1"/>
            </a:effectRef>
            <a:fontRef idx="minor">
              <a:schemeClr val="tx1"/>
            </a:fontRef>
          </p:style>
        </p:cxnSp>
      </p:grpSp>
      <p:grpSp>
        <p:nvGrpSpPr>
          <p:cNvPr id="84" name="Group 83" descr="PVA"/>
          <p:cNvGrpSpPr/>
          <p:nvPr/>
        </p:nvGrpSpPr>
        <p:grpSpPr>
          <a:xfrm>
            <a:off x="4189666" y="1420597"/>
            <a:ext cx="1335186" cy="752265"/>
            <a:chOff x="1447800" y="1952934"/>
            <a:chExt cx="1524000" cy="790266"/>
          </a:xfrm>
        </p:grpSpPr>
        <p:sp>
          <p:nvSpPr>
            <p:cNvPr id="7" name="Flowchart: Alternate Process 6"/>
            <p:cNvSpPr/>
            <p:nvPr/>
          </p:nvSpPr>
          <p:spPr>
            <a:xfrm>
              <a:off x="1447800" y="1952934"/>
              <a:ext cx="1524000" cy="533400"/>
            </a:xfrm>
            <a:prstGeom prst="flowChartAlternateProcess">
              <a:avLst/>
            </a:prstGeom>
            <a:solidFill>
              <a:srgbClr val="FF6600"/>
            </a:solid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eaLnBrk="0" fontAlgn="base" hangingPunct="0">
                <a:spcBef>
                  <a:spcPct val="0"/>
                </a:spcBef>
                <a:spcAft>
                  <a:spcPct val="0"/>
                </a:spcAft>
                <a:defRPr/>
              </a:pPr>
              <a:r>
                <a:rPr lang="en-US" sz="1600" dirty="0">
                  <a:solidFill>
                    <a:schemeClr val="tx1"/>
                  </a:solidFill>
                  <a:latin typeface="Franklin Gothic Book"/>
                </a:rPr>
                <a:t>PVA</a:t>
              </a:r>
            </a:p>
          </p:txBody>
        </p:sp>
        <p:cxnSp>
          <p:nvCxnSpPr>
            <p:cNvPr id="79" name="Straight Arrow Connector 78"/>
            <p:cNvCxnSpPr/>
            <p:nvPr/>
          </p:nvCxnSpPr>
          <p:spPr>
            <a:xfrm>
              <a:off x="2209800" y="2486334"/>
              <a:ext cx="0" cy="256866"/>
            </a:xfrm>
            <a:prstGeom prst="straightConnector1">
              <a:avLst/>
            </a:prstGeom>
            <a:ln w="28575">
              <a:solidFill>
                <a:schemeClr val="tx1"/>
              </a:solidFill>
              <a:tailEnd type="arrow"/>
            </a:ln>
          </p:spPr>
          <p:style>
            <a:lnRef idx="1">
              <a:schemeClr val="accent1"/>
            </a:lnRef>
            <a:fillRef idx="0">
              <a:schemeClr val="accent1"/>
            </a:fillRef>
            <a:effectRef idx="0">
              <a:schemeClr val="accent1"/>
            </a:effectRef>
            <a:fontRef idx="minor">
              <a:schemeClr val="tx1"/>
            </a:fontRef>
          </p:style>
        </p:cxnSp>
      </p:grpSp>
      <p:grpSp>
        <p:nvGrpSpPr>
          <p:cNvPr id="85" name="Group 84" descr="Youth Leaders"/>
          <p:cNvGrpSpPr/>
          <p:nvPr/>
        </p:nvGrpSpPr>
        <p:grpSpPr>
          <a:xfrm>
            <a:off x="6631285" y="1420597"/>
            <a:ext cx="1335186" cy="752265"/>
            <a:chOff x="3940277" y="1952934"/>
            <a:chExt cx="1524000" cy="790266"/>
          </a:xfrm>
        </p:grpSpPr>
        <p:sp>
          <p:nvSpPr>
            <p:cNvPr id="8" name="Flowchart: Alternate Process 7"/>
            <p:cNvSpPr/>
            <p:nvPr/>
          </p:nvSpPr>
          <p:spPr>
            <a:xfrm>
              <a:off x="3940277" y="1952934"/>
              <a:ext cx="1524000" cy="533400"/>
            </a:xfrm>
            <a:prstGeom prst="flowChartAlternateProcess">
              <a:avLst/>
            </a:prstGeom>
            <a:solidFill>
              <a:srgbClr val="FF6600"/>
            </a:solid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eaLnBrk="0" fontAlgn="base" hangingPunct="0">
                <a:spcBef>
                  <a:spcPct val="0"/>
                </a:spcBef>
                <a:spcAft>
                  <a:spcPct val="0"/>
                </a:spcAft>
                <a:defRPr/>
              </a:pPr>
              <a:r>
                <a:rPr lang="en-US" sz="1600" dirty="0">
                  <a:solidFill>
                    <a:schemeClr val="tx1"/>
                  </a:solidFill>
                  <a:latin typeface="Franklin Gothic Book"/>
                </a:rPr>
                <a:t>Youth Leaders</a:t>
              </a:r>
            </a:p>
          </p:txBody>
        </p:sp>
        <p:cxnSp>
          <p:nvCxnSpPr>
            <p:cNvPr id="80" name="Straight Arrow Connector 79"/>
            <p:cNvCxnSpPr/>
            <p:nvPr/>
          </p:nvCxnSpPr>
          <p:spPr>
            <a:xfrm>
              <a:off x="4350775" y="2486334"/>
              <a:ext cx="0" cy="256866"/>
            </a:xfrm>
            <a:prstGeom prst="straightConnector1">
              <a:avLst/>
            </a:prstGeom>
            <a:ln w="28575">
              <a:solidFill>
                <a:schemeClr val="tx1"/>
              </a:solidFill>
              <a:tailEnd type="arrow"/>
            </a:ln>
          </p:spPr>
          <p:style>
            <a:lnRef idx="1">
              <a:schemeClr val="accent1"/>
            </a:lnRef>
            <a:fillRef idx="0">
              <a:schemeClr val="accent1"/>
            </a:fillRef>
            <a:effectRef idx="0">
              <a:schemeClr val="accent1"/>
            </a:effectRef>
            <a:fontRef idx="minor">
              <a:schemeClr val="tx1"/>
            </a:fontRef>
          </p:style>
        </p:cxnSp>
      </p:grpSp>
      <p:sp>
        <p:nvSpPr>
          <p:cNvPr id="9" name="Flowchart: Alternate Process 8"/>
          <p:cNvSpPr/>
          <p:nvPr/>
        </p:nvSpPr>
        <p:spPr>
          <a:xfrm>
            <a:off x="9676066" y="1404558"/>
            <a:ext cx="1335186" cy="507751"/>
          </a:xfrm>
          <a:prstGeom prst="flowChartAlternateProcess">
            <a:avLst/>
          </a:prstGeom>
          <a:solidFill>
            <a:srgbClr val="FF6600"/>
          </a:solid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eaLnBrk="0" fontAlgn="base" hangingPunct="0">
              <a:spcBef>
                <a:spcPct val="0"/>
              </a:spcBef>
              <a:spcAft>
                <a:spcPct val="0"/>
              </a:spcAft>
              <a:defRPr/>
            </a:pPr>
            <a:r>
              <a:rPr lang="en-US" sz="1600" dirty="0">
                <a:solidFill>
                  <a:schemeClr val="tx1"/>
                </a:solidFill>
                <a:latin typeface="Franklin Gothic Book"/>
              </a:rPr>
              <a:t>PAC</a:t>
            </a:r>
          </a:p>
        </p:txBody>
      </p:sp>
      <p:grpSp>
        <p:nvGrpSpPr>
          <p:cNvPr id="124" name="Group 123" descr="Executive. Activity, Event, Project Leaders, Fund Raising"/>
          <p:cNvGrpSpPr/>
          <p:nvPr/>
        </p:nvGrpSpPr>
        <p:grpSpPr>
          <a:xfrm>
            <a:off x="4026803" y="2204127"/>
            <a:ext cx="7188469" cy="618895"/>
            <a:chOff x="457200" y="2743200"/>
            <a:chExt cx="8205020" cy="650159"/>
          </a:xfrm>
        </p:grpSpPr>
        <p:sp>
          <p:nvSpPr>
            <p:cNvPr id="13" name="Flowchart: Alternate Process 12"/>
            <p:cNvSpPr/>
            <p:nvPr/>
          </p:nvSpPr>
          <p:spPr>
            <a:xfrm>
              <a:off x="3733798" y="3000069"/>
              <a:ext cx="1066800" cy="381000"/>
            </a:xfrm>
            <a:prstGeom prst="flowChartAlternateProcess">
              <a:avLst/>
            </a:prstGeom>
            <a:solidFill>
              <a:srgbClr val="FF9C7D"/>
            </a:solidFill>
            <a:ln w="28575">
              <a:solidFill>
                <a:schemeClr val="tx1"/>
              </a:solid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eaLnBrk="0" fontAlgn="base" hangingPunct="0">
                <a:spcBef>
                  <a:spcPct val="0"/>
                </a:spcBef>
                <a:spcAft>
                  <a:spcPct val="0"/>
                </a:spcAft>
                <a:defRPr/>
              </a:pPr>
              <a:r>
                <a:rPr lang="en-US" sz="1600" dirty="0">
                  <a:solidFill>
                    <a:schemeClr val="tx1"/>
                  </a:solidFill>
                  <a:latin typeface="Franklin Gothic Book"/>
                </a:rPr>
                <a:t>Event</a:t>
              </a:r>
            </a:p>
          </p:txBody>
        </p:sp>
        <p:sp>
          <p:nvSpPr>
            <p:cNvPr id="14" name="Flowchart: Alternate Process 13"/>
            <p:cNvSpPr/>
            <p:nvPr/>
          </p:nvSpPr>
          <p:spPr>
            <a:xfrm>
              <a:off x="1905000" y="2976718"/>
              <a:ext cx="1066800" cy="381000"/>
            </a:xfrm>
            <a:prstGeom prst="flowChartAlternateProcess">
              <a:avLst/>
            </a:prstGeom>
            <a:solidFill>
              <a:srgbClr val="FF9C7D"/>
            </a:solidFill>
            <a:ln w="28575">
              <a:solidFill>
                <a:schemeClr val="tx1"/>
              </a:solid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eaLnBrk="0" fontAlgn="base" hangingPunct="0">
                <a:spcBef>
                  <a:spcPct val="0"/>
                </a:spcBef>
                <a:spcAft>
                  <a:spcPct val="0"/>
                </a:spcAft>
                <a:defRPr/>
              </a:pPr>
              <a:r>
                <a:rPr lang="en-US" sz="1600" dirty="0">
                  <a:solidFill>
                    <a:schemeClr val="tx1"/>
                  </a:solidFill>
                  <a:latin typeface="Franklin Gothic Book"/>
                </a:rPr>
                <a:t>Activity</a:t>
              </a:r>
            </a:p>
          </p:txBody>
        </p:sp>
        <p:sp>
          <p:nvSpPr>
            <p:cNvPr id="15" name="Flowchart: Alternate Process 14"/>
            <p:cNvSpPr/>
            <p:nvPr/>
          </p:nvSpPr>
          <p:spPr>
            <a:xfrm>
              <a:off x="5410200" y="3001297"/>
              <a:ext cx="1066800" cy="381000"/>
            </a:xfrm>
            <a:prstGeom prst="flowChartAlternateProcess">
              <a:avLst/>
            </a:prstGeom>
            <a:solidFill>
              <a:srgbClr val="FF9C7D"/>
            </a:solidFill>
            <a:ln w="28575">
              <a:solidFill>
                <a:schemeClr val="tx1"/>
              </a:solid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eaLnBrk="0" fontAlgn="base" hangingPunct="0">
                <a:spcBef>
                  <a:spcPct val="0"/>
                </a:spcBef>
                <a:spcAft>
                  <a:spcPct val="0"/>
                </a:spcAft>
                <a:defRPr/>
              </a:pPr>
              <a:r>
                <a:rPr lang="en-US" sz="1000" dirty="0">
                  <a:solidFill>
                    <a:schemeClr val="tx1"/>
                  </a:solidFill>
                  <a:latin typeface="Franklin Gothic Book"/>
                </a:rPr>
                <a:t>Project Leaders</a:t>
              </a:r>
            </a:p>
          </p:txBody>
        </p:sp>
        <p:sp>
          <p:nvSpPr>
            <p:cNvPr id="16" name="Flowchart: Alternate Process 15"/>
            <p:cNvSpPr/>
            <p:nvPr/>
          </p:nvSpPr>
          <p:spPr>
            <a:xfrm>
              <a:off x="457200" y="2976718"/>
              <a:ext cx="1297858" cy="381000"/>
            </a:xfrm>
            <a:prstGeom prst="flowChartAlternateProcess">
              <a:avLst/>
            </a:prstGeom>
            <a:solidFill>
              <a:srgbClr val="FF9C7D"/>
            </a:solidFill>
            <a:ln w="28575">
              <a:solidFill>
                <a:schemeClr val="tx1"/>
              </a:solid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eaLnBrk="0" fontAlgn="base" hangingPunct="0">
                <a:spcBef>
                  <a:spcPct val="0"/>
                </a:spcBef>
                <a:spcAft>
                  <a:spcPct val="0"/>
                </a:spcAft>
                <a:defRPr/>
              </a:pPr>
              <a:r>
                <a:rPr lang="en-US" sz="1600" dirty="0">
                  <a:solidFill>
                    <a:schemeClr val="tx1"/>
                  </a:solidFill>
                  <a:latin typeface="Franklin Gothic Book"/>
                </a:rPr>
                <a:t>Executive</a:t>
              </a:r>
            </a:p>
          </p:txBody>
        </p:sp>
        <p:sp>
          <p:nvSpPr>
            <p:cNvPr id="17" name="Flowchart: Alternate Process 16"/>
            <p:cNvSpPr/>
            <p:nvPr/>
          </p:nvSpPr>
          <p:spPr>
            <a:xfrm>
              <a:off x="7214420" y="3012359"/>
              <a:ext cx="1447800" cy="381000"/>
            </a:xfrm>
            <a:prstGeom prst="flowChartAlternateProcess">
              <a:avLst/>
            </a:prstGeom>
            <a:solidFill>
              <a:srgbClr val="FF9C7D"/>
            </a:solidFill>
            <a:ln w="28575">
              <a:solidFill>
                <a:schemeClr val="tx1"/>
              </a:solid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eaLnBrk="0" fontAlgn="base" hangingPunct="0">
                <a:spcBef>
                  <a:spcPct val="0"/>
                </a:spcBef>
                <a:spcAft>
                  <a:spcPct val="0"/>
                </a:spcAft>
                <a:defRPr/>
              </a:pPr>
              <a:r>
                <a:rPr lang="en-US" sz="1400" dirty="0">
                  <a:solidFill>
                    <a:schemeClr val="tx1"/>
                  </a:solidFill>
                  <a:latin typeface="Franklin Gothic Book"/>
                </a:rPr>
                <a:t>Fund Raising</a:t>
              </a:r>
            </a:p>
          </p:txBody>
        </p:sp>
        <p:grpSp>
          <p:nvGrpSpPr>
            <p:cNvPr id="76" name="Group 75"/>
            <p:cNvGrpSpPr/>
            <p:nvPr/>
          </p:nvGrpSpPr>
          <p:grpSpPr>
            <a:xfrm>
              <a:off x="1106129" y="2743200"/>
              <a:ext cx="6894871" cy="192959"/>
              <a:chOff x="1106129" y="2743200"/>
              <a:chExt cx="6894871" cy="192959"/>
            </a:xfrm>
          </p:grpSpPr>
          <p:cxnSp>
            <p:nvCxnSpPr>
              <p:cNvPr id="60" name="Straight Connector 59"/>
              <p:cNvCxnSpPr/>
              <p:nvPr/>
            </p:nvCxnSpPr>
            <p:spPr>
              <a:xfrm>
                <a:off x="1106129" y="2743200"/>
                <a:ext cx="6894871"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8" name="Straight Arrow Connector 67"/>
              <p:cNvCxnSpPr/>
              <p:nvPr/>
            </p:nvCxnSpPr>
            <p:spPr>
              <a:xfrm>
                <a:off x="1106129" y="2743200"/>
                <a:ext cx="0" cy="192959"/>
              </a:xfrm>
              <a:prstGeom prst="straightConnector1">
                <a:avLst/>
              </a:prstGeom>
              <a:ln w="28575">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69" name="Straight Arrow Connector 68"/>
              <p:cNvCxnSpPr/>
              <p:nvPr/>
            </p:nvCxnSpPr>
            <p:spPr>
              <a:xfrm>
                <a:off x="4249994" y="2743200"/>
                <a:ext cx="0" cy="192959"/>
              </a:xfrm>
              <a:prstGeom prst="straightConnector1">
                <a:avLst/>
              </a:prstGeom>
              <a:ln w="28575">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71" name="Straight Arrow Connector 70"/>
              <p:cNvCxnSpPr/>
              <p:nvPr/>
            </p:nvCxnSpPr>
            <p:spPr>
              <a:xfrm>
                <a:off x="5943600" y="2743200"/>
                <a:ext cx="0" cy="192959"/>
              </a:xfrm>
              <a:prstGeom prst="straightConnector1">
                <a:avLst/>
              </a:prstGeom>
              <a:ln w="28575">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72" name="Straight Arrow Connector 71"/>
              <p:cNvCxnSpPr/>
              <p:nvPr/>
            </p:nvCxnSpPr>
            <p:spPr>
              <a:xfrm>
                <a:off x="8001000" y="2743200"/>
                <a:ext cx="0" cy="192959"/>
              </a:xfrm>
              <a:prstGeom prst="straightConnector1">
                <a:avLst/>
              </a:prstGeom>
              <a:ln w="28575">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73" name="Straight Arrow Connector 72"/>
              <p:cNvCxnSpPr/>
              <p:nvPr/>
            </p:nvCxnSpPr>
            <p:spPr>
              <a:xfrm>
                <a:off x="2438400" y="2743200"/>
                <a:ext cx="0" cy="192959"/>
              </a:xfrm>
              <a:prstGeom prst="straightConnector1">
                <a:avLst/>
              </a:prstGeom>
              <a:ln w="28575">
                <a:solidFill>
                  <a:schemeClr val="tx1"/>
                </a:solidFill>
                <a:tailEnd type="arrow"/>
              </a:ln>
            </p:spPr>
            <p:style>
              <a:lnRef idx="1">
                <a:schemeClr val="accent1"/>
              </a:lnRef>
              <a:fillRef idx="0">
                <a:schemeClr val="accent1"/>
              </a:fillRef>
              <a:effectRef idx="0">
                <a:schemeClr val="accent1"/>
              </a:effectRef>
              <a:fontRef idx="minor">
                <a:schemeClr val="tx1"/>
              </a:fontRef>
            </p:style>
          </p:cxnSp>
        </p:grpSp>
      </p:grpSp>
      <p:grpSp>
        <p:nvGrpSpPr>
          <p:cNvPr id="104" name="Group 103" descr="Camp, CE, Fair, Awards, Etc."/>
          <p:cNvGrpSpPr/>
          <p:nvPr/>
        </p:nvGrpSpPr>
        <p:grpSpPr>
          <a:xfrm>
            <a:off x="4410631" y="3250322"/>
            <a:ext cx="1298575" cy="1208541"/>
            <a:chOff x="1673942" y="3759609"/>
            <a:chExt cx="1482212" cy="1269591"/>
          </a:xfrm>
        </p:grpSpPr>
        <p:sp>
          <p:nvSpPr>
            <p:cNvPr id="21" name="Flowchart: Alternate Process 20"/>
            <p:cNvSpPr/>
            <p:nvPr/>
          </p:nvSpPr>
          <p:spPr>
            <a:xfrm>
              <a:off x="1673942" y="3759609"/>
              <a:ext cx="703006" cy="381000"/>
            </a:xfrm>
            <a:prstGeom prst="flowChartAlternateProcess">
              <a:avLst/>
            </a:prstGeom>
            <a:solidFill>
              <a:schemeClr val="accent4">
                <a:lumMod val="60000"/>
                <a:lumOff val="40000"/>
              </a:schemeClr>
            </a:solid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eaLnBrk="0" fontAlgn="base" hangingPunct="0">
                <a:spcBef>
                  <a:spcPct val="0"/>
                </a:spcBef>
                <a:spcAft>
                  <a:spcPct val="0"/>
                </a:spcAft>
                <a:defRPr/>
              </a:pPr>
              <a:r>
                <a:rPr lang="en-US" sz="1050" dirty="0">
                  <a:solidFill>
                    <a:schemeClr val="tx1"/>
                  </a:solidFill>
                  <a:latin typeface="Franklin Gothic Book"/>
                </a:rPr>
                <a:t>Camp</a:t>
              </a:r>
            </a:p>
          </p:txBody>
        </p:sp>
        <p:sp>
          <p:nvSpPr>
            <p:cNvPr id="23" name="Flowchart: Alternate Process 22"/>
            <p:cNvSpPr/>
            <p:nvPr/>
          </p:nvSpPr>
          <p:spPr>
            <a:xfrm>
              <a:off x="1673942" y="4216809"/>
              <a:ext cx="703006" cy="381000"/>
            </a:xfrm>
            <a:prstGeom prst="flowChartAlternateProcess">
              <a:avLst/>
            </a:prstGeom>
            <a:solidFill>
              <a:schemeClr val="accent4">
                <a:lumMod val="60000"/>
                <a:lumOff val="40000"/>
              </a:schemeClr>
            </a:solid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eaLnBrk="0" fontAlgn="base" hangingPunct="0">
                <a:spcBef>
                  <a:spcPct val="0"/>
                </a:spcBef>
                <a:spcAft>
                  <a:spcPct val="0"/>
                </a:spcAft>
                <a:defRPr/>
              </a:pPr>
              <a:r>
                <a:rPr lang="en-US" sz="1050" dirty="0">
                  <a:solidFill>
                    <a:schemeClr val="tx1"/>
                  </a:solidFill>
                  <a:latin typeface="Franklin Gothic Book"/>
                </a:rPr>
                <a:t>Fair</a:t>
              </a:r>
            </a:p>
          </p:txBody>
        </p:sp>
        <p:sp>
          <p:nvSpPr>
            <p:cNvPr id="24" name="Flowchart: Alternate Process 23"/>
            <p:cNvSpPr/>
            <p:nvPr/>
          </p:nvSpPr>
          <p:spPr>
            <a:xfrm>
              <a:off x="2453148" y="3759609"/>
              <a:ext cx="703006" cy="381000"/>
            </a:xfrm>
            <a:prstGeom prst="flowChartAlternateProcess">
              <a:avLst/>
            </a:prstGeom>
            <a:solidFill>
              <a:schemeClr val="accent4">
                <a:lumMod val="60000"/>
                <a:lumOff val="40000"/>
              </a:schemeClr>
            </a:solid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eaLnBrk="0" fontAlgn="base" hangingPunct="0">
                <a:spcBef>
                  <a:spcPct val="0"/>
                </a:spcBef>
                <a:spcAft>
                  <a:spcPct val="0"/>
                </a:spcAft>
                <a:defRPr/>
              </a:pPr>
              <a:r>
                <a:rPr lang="en-US" sz="1050" dirty="0">
                  <a:solidFill>
                    <a:schemeClr val="tx1"/>
                  </a:solidFill>
                  <a:latin typeface="Franklin Gothic Book"/>
                </a:rPr>
                <a:t>CE</a:t>
              </a:r>
            </a:p>
          </p:txBody>
        </p:sp>
        <p:sp>
          <p:nvSpPr>
            <p:cNvPr id="25" name="Flowchart: Alternate Process 24"/>
            <p:cNvSpPr/>
            <p:nvPr/>
          </p:nvSpPr>
          <p:spPr>
            <a:xfrm>
              <a:off x="2453148" y="4216809"/>
              <a:ext cx="703006" cy="381000"/>
            </a:xfrm>
            <a:prstGeom prst="flowChartAlternateProcess">
              <a:avLst/>
            </a:prstGeom>
            <a:solidFill>
              <a:schemeClr val="accent4">
                <a:lumMod val="60000"/>
                <a:lumOff val="40000"/>
              </a:schemeClr>
            </a:solid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eaLnBrk="0" fontAlgn="base" hangingPunct="0">
                <a:spcBef>
                  <a:spcPct val="0"/>
                </a:spcBef>
                <a:spcAft>
                  <a:spcPct val="0"/>
                </a:spcAft>
                <a:defRPr/>
              </a:pPr>
              <a:r>
                <a:rPr lang="en-US" sz="1000" dirty="0">
                  <a:solidFill>
                    <a:schemeClr val="tx1"/>
                  </a:solidFill>
                  <a:latin typeface="Franklin Gothic Book"/>
                </a:rPr>
                <a:t>Awards</a:t>
              </a:r>
            </a:p>
          </p:txBody>
        </p:sp>
        <p:sp>
          <p:nvSpPr>
            <p:cNvPr id="103" name="Flowchart: Alternate Process 102"/>
            <p:cNvSpPr/>
            <p:nvPr/>
          </p:nvSpPr>
          <p:spPr>
            <a:xfrm>
              <a:off x="2086897" y="4648200"/>
              <a:ext cx="703006" cy="381000"/>
            </a:xfrm>
            <a:prstGeom prst="flowChartAlternateProcess">
              <a:avLst/>
            </a:prstGeom>
            <a:solidFill>
              <a:schemeClr val="accent4">
                <a:lumMod val="60000"/>
                <a:lumOff val="40000"/>
              </a:schemeClr>
            </a:solid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eaLnBrk="0" fontAlgn="base" hangingPunct="0">
                <a:spcBef>
                  <a:spcPct val="0"/>
                </a:spcBef>
                <a:spcAft>
                  <a:spcPct val="0"/>
                </a:spcAft>
                <a:defRPr/>
              </a:pPr>
              <a:r>
                <a:rPr lang="en-US" sz="800" dirty="0">
                  <a:solidFill>
                    <a:schemeClr val="tx1"/>
                  </a:solidFill>
                  <a:latin typeface="Franklin Gothic Book"/>
                </a:rPr>
                <a:t>ETC.</a:t>
              </a:r>
            </a:p>
          </p:txBody>
        </p:sp>
      </p:grpSp>
      <p:grpSp>
        <p:nvGrpSpPr>
          <p:cNvPr id="105" name="Group 104" descr="Public Speaking, Share the Fun, Horse show, Stem Fair, ETC"/>
          <p:cNvGrpSpPr/>
          <p:nvPr/>
        </p:nvGrpSpPr>
        <p:grpSpPr>
          <a:xfrm>
            <a:off x="6448938" y="3225753"/>
            <a:ext cx="1298575" cy="1233109"/>
            <a:chOff x="3571569" y="3733800"/>
            <a:chExt cx="1482212" cy="1295400"/>
          </a:xfrm>
        </p:grpSpPr>
        <p:sp>
          <p:nvSpPr>
            <p:cNvPr id="28" name="Flowchart: Alternate Process 27"/>
            <p:cNvSpPr/>
            <p:nvPr/>
          </p:nvSpPr>
          <p:spPr>
            <a:xfrm>
              <a:off x="3571569" y="3733800"/>
              <a:ext cx="703006" cy="381000"/>
            </a:xfrm>
            <a:prstGeom prst="flowChartAlternateProcess">
              <a:avLst/>
            </a:prstGeom>
            <a:solidFill>
              <a:schemeClr val="accent4">
                <a:lumMod val="60000"/>
                <a:lumOff val="40000"/>
              </a:schemeClr>
            </a:solid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eaLnBrk="0" fontAlgn="base" hangingPunct="0">
                <a:spcBef>
                  <a:spcPct val="0"/>
                </a:spcBef>
                <a:spcAft>
                  <a:spcPct val="0"/>
                </a:spcAft>
                <a:defRPr/>
              </a:pPr>
              <a:r>
                <a:rPr lang="en-US" sz="800" dirty="0">
                  <a:solidFill>
                    <a:schemeClr val="tx1"/>
                  </a:solidFill>
                  <a:latin typeface="Franklin Gothic Book"/>
                </a:rPr>
                <a:t>Public Speaking</a:t>
              </a:r>
            </a:p>
          </p:txBody>
        </p:sp>
        <p:sp>
          <p:nvSpPr>
            <p:cNvPr id="29" name="Flowchart: Alternate Process 28"/>
            <p:cNvSpPr/>
            <p:nvPr/>
          </p:nvSpPr>
          <p:spPr>
            <a:xfrm>
              <a:off x="3571569" y="4191000"/>
              <a:ext cx="703006" cy="381000"/>
            </a:xfrm>
            <a:prstGeom prst="flowChartAlternateProcess">
              <a:avLst/>
            </a:prstGeom>
            <a:solidFill>
              <a:schemeClr val="accent4">
                <a:lumMod val="60000"/>
                <a:lumOff val="40000"/>
              </a:schemeClr>
            </a:solid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eaLnBrk="0" fontAlgn="base" hangingPunct="0">
                <a:spcBef>
                  <a:spcPct val="0"/>
                </a:spcBef>
                <a:spcAft>
                  <a:spcPct val="0"/>
                </a:spcAft>
                <a:defRPr/>
              </a:pPr>
              <a:r>
                <a:rPr lang="en-US" sz="1000" dirty="0">
                  <a:solidFill>
                    <a:schemeClr val="tx1"/>
                  </a:solidFill>
                  <a:latin typeface="Franklin Gothic Book"/>
                </a:rPr>
                <a:t>Horse Show</a:t>
              </a:r>
            </a:p>
          </p:txBody>
        </p:sp>
        <p:sp>
          <p:nvSpPr>
            <p:cNvPr id="30" name="Flowchart: Alternate Process 29"/>
            <p:cNvSpPr/>
            <p:nvPr/>
          </p:nvSpPr>
          <p:spPr>
            <a:xfrm>
              <a:off x="4350775" y="3733800"/>
              <a:ext cx="703006" cy="381000"/>
            </a:xfrm>
            <a:prstGeom prst="flowChartAlternateProcess">
              <a:avLst/>
            </a:prstGeom>
            <a:solidFill>
              <a:schemeClr val="accent4">
                <a:lumMod val="60000"/>
                <a:lumOff val="40000"/>
              </a:schemeClr>
            </a:solid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eaLnBrk="0" fontAlgn="base" hangingPunct="0">
                <a:spcBef>
                  <a:spcPct val="0"/>
                </a:spcBef>
                <a:spcAft>
                  <a:spcPct val="0"/>
                </a:spcAft>
                <a:defRPr/>
              </a:pPr>
              <a:r>
                <a:rPr lang="en-US" sz="900" dirty="0">
                  <a:solidFill>
                    <a:schemeClr val="tx1"/>
                  </a:solidFill>
                  <a:latin typeface="Franklin Gothic Book"/>
                </a:rPr>
                <a:t>Share the Fun</a:t>
              </a:r>
            </a:p>
          </p:txBody>
        </p:sp>
        <p:sp>
          <p:nvSpPr>
            <p:cNvPr id="31" name="Flowchart: Alternate Process 30"/>
            <p:cNvSpPr/>
            <p:nvPr/>
          </p:nvSpPr>
          <p:spPr>
            <a:xfrm>
              <a:off x="4350775" y="4191000"/>
              <a:ext cx="703006" cy="381000"/>
            </a:xfrm>
            <a:prstGeom prst="flowChartAlternateProcess">
              <a:avLst/>
            </a:prstGeom>
            <a:solidFill>
              <a:schemeClr val="accent4">
                <a:lumMod val="60000"/>
                <a:lumOff val="40000"/>
              </a:schemeClr>
            </a:solid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eaLnBrk="0" fontAlgn="base" hangingPunct="0">
                <a:spcBef>
                  <a:spcPct val="0"/>
                </a:spcBef>
                <a:spcAft>
                  <a:spcPct val="0"/>
                </a:spcAft>
                <a:defRPr/>
              </a:pPr>
              <a:r>
                <a:rPr lang="en-US" sz="1000" dirty="0">
                  <a:solidFill>
                    <a:schemeClr val="tx1"/>
                  </a:solidFill>
                  <a:latin typeface="Franklin Gothic Book"/>
                </a:rPr>
                <a:t>STEM Fair</a:t>
              </a:r>
            </a:p>
          </p:txBody>
        </p:sp>
        <p:sp>
          <p:nvSpPr>
            <p:cNvPr id="42" name="Flowchart: Alternate Process 41"/>
            <p:cNvSpPr/>
            <p:nvPr/>
          </p:nvSpPr>
          <p:spPr>
            <a:xfrm>
              <a:off x="3999272" y="4648200"/>
              <a:ext cx="703006" cy="381000"/>
            </a:xfrm>
            <a:prstGeom prst="flowChartAlternateProcess">
              <a:avLst/>
            </a:prstGeom>
            <a:solidFill>
              <a:schemeClr val="accent4">
                <a:lumMod val="60000"/>
                <a:lumOff val="40000"/>
              </a:schemeClr>
            </a:solid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eaLnBrk="0" fontAlgn="base" hangingPunct="0">
                <a:spcBef>
                  <a:spcPct val="0"/>
                </a:spcBef>
                <a:spcAft>
                  <a:spcPct val="0"/>
                </a:spcAft>
                <a:defRPr/>
              </a:pPr>
              <a:r>
                <a:rPr lang="en-US" sz="800" dirty="0">
                  <a:solidFill>
                    <a:schemeClr val="tx1"/>
                  </a:solidFill>
                  <a:latin typeface="Franklin Gothic Book"/>
                </a:rPr>
                <a:t>ETC.</a:t>
              </a:r>
            </a:p>
          </p:txBody>
        </p:sp>
      </p:grpSp>
      <p:grpSp>
        <p:nvGrpSpPr>
          <p:cNvPr id="106" name="Group 105" descr="Public speaking, Arts, Dog, Foods, ETC."/>
          <p:cNvGrpSpPr/>
          <p:nvPr/>
        </p:nvGrpSpPr>
        <p:grpSpPr>
          <a:xfrm>
            <a:off x="8238128" y="3251144"/>
            <a:ext cx="1298575" cy="1224824"/>
            <a:chOff x="5202494" y="3759609"/>
            <a:chExt cx="1482212" cy="1286697"/>
          </a:xfrm>
        </p:grpSpPr>
        <p:sp>
          <p:nvSpPr>
            <p:cNvPr id="33" name="Flowchart: Alternate Process 32"/>
            <p:cNvSpPr/>
            <p:nvPr/>
          </p:nvSpPr>
          <p:spPr>
            <a:xfrm>
              <a:off x="5202494" y="3759609"/>
              <a:ext cx="703006" cy="381000"/>
            </a:xfrm>
            <a:prstGeom prst="flowChartAlternateProcess">
              <a:avLst/>
            </a:prstGeom>
            <a:solidFill>
              <a:schemeClr val="accent4">
                <a:lumMod val="60000"/>
                <a:lumOff val="40000"/>
              </a:schemeClr>
            </a:solid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eaLnBrk="0" fontAlgn="base" hangingPunct="0">
                <a:spcBef>
                  <a:spcPct val="0"/>
                </a:spcBef>
                <a:spcAft>
                  <a:spcPct val="0"/>
                </a:spcAft>
                <a:defRPr/>
              </a:pPr>
              <a:r>
                <a:rPr lang="en-US" sz="800" dirty="0">
                  <a:solidFill>
                    <a:schemeClr val="tx1"/>
                  </a:solidFill>
                  <a:latin typeface="Franklin Gothic Book"/>
                </a:rPr>
                <a:t>Public Speaking</a:t>
              </a:r>
            </a:p>
          </p:txBody>
        </p:sp>
        <p:sp>
          <p:nvSpPr>
            <p:cNvPr id="34" name="Flowchart: Alternate Process 33"/>
            <p:cNvSpPr/>
            <p:nvPr/>
          </p:nvSpPr>
          <p:spPr>
            <a:xfrm>
              <a:off x="5202494" y="4216809"/>
              <a:ext cx="703006" cy="381000"/>
            </a:xfrm>
            <a:prstGeom prst="flowChartAlternateProcess">
              <a:avLst/>
            </a:prstGeom>
            <a:solidFill>
              <a:schemeClr val="accent4">
                <a:lumMod val="60000"/>
                <a:lumOff val="40000"/>
              </a:schemeClr>
            </a:solid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eaLnBrk="0" fontAlgn="base" hangingPunct="0">
                <a:spcBef>
                  <a:spcPct val="0"/>
                </a:spcBef>
                <a:spcAft>
                  <a:spcPct val="0"/>
                </a:spcAft>
                <a:defRPr/>
              </a:pPr>
              <a:r>
                <a:rPr lang="en-US" sz="1000" dirty="0">
                  <a:solidFill>
                    <a:schemeClr val="tx1"/>
                  </a:solidFill>
                  <a:latin typeface="Franklin Gothic Book"/>
                </a:rPr>
                <a:t>Dog</a:t>
              </a:r>
            </a:p>
          </p:txBody>
        </p:sp>
        <p:sp>
          <p:nvSpPr>
            <p:cNvPr id="35" name="Flowchart: Alternate Process 34"/>
            <p:cNvSpPr/>
            <p:nvPr/>
          </p:nvSpPr>
          <p:spPr>
            <a:xfrm>
              <a:off x="5981700" y="3759609"/>
              <a:ext cx="703006" cy="381000"/>
            </a:xfrm>
            <a:prstGeom prst="flowChartAlternateProcess">
              <a:avLst/>
            </a:prstGeom>
            <a:solidFill>
              <a:schemeClr val="accent4">
                <a:lumMod val="60000"/>
                <a:lumOff val="40000"/>
              </a:schemeClr>
            </a:solid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eaLnBrk="0" fontAlgn="base" hangingPunct="0">
                <a:spcBef>
                  <a:spcPct val="0"/>
                </a:spcBef>
                <a:spcAft>
                  <a:spcPct val="0"/>
                </a:spcAft>
                <a:defRPr/>
              </a:pPr>
              <a:r>
                <a:rPr lang="en-US" sz="1000" dirty="0">
                  <a:solidFill>
                    <a:schemeClr val="tx1"/>
                  </a:solidFill>
                  <a:latin typeface="Franklin Gothic Book"/>
                </a:rPr>
                <a:t>Arts</a:t>
              </a:r>
            </a:p>
          </p:txBody>
        </p:sp>
        <p:sp>
          <p:nvSpPr>
            <p:cNvPr id="36" name="Flowchart: Alternate Process 35"/>
            <p:cNvSpPr/>
            <p:nvPr/>
          </p:nvSpPr>
          <p:spPr>
            <a:xfrm>
              <a:off x="5981700" y="4216809"/>
              <a:ext cx="703006" cy="381000"/>
            </a:xfrm>
            <a:prstGeom prst="flowChartAlternateProcess">
              <a:avLst/>
            </a:prstGeom>
            <a:solidFill>
              <a:schemeClr val="accent4">
                <a:lumMod val="60000"/>
                <a:lumOff val="40000"/>
              </a:schemeClr>
            </a:solid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eaLnBrk="0" fontAlgn="base" hangingPunct="0">
                <a:spcBef>
                  <a:spcPct val="0"/>
                </a:spcBef>
                <a:spcAft>
                  <a:spcPct val="0"/>
                </a:spcAft>
                <a:defRPr/>
              </a:pPr>
              <a:r>
                <a:rPr lang="en-US" sz="1000" dirty="0">
                  <a:solidFill>
                    <a:schemeClr val="tx1"/>
                  </a:solidFill>
                  <a:latin typeface="Franklin Gothic Book"/>
                </a:rPr>
                <a:t>Foods</a:t>
              </a:r>
            </a:p>
          </p:txBody>
        </p:sp>
        <p:sp>
          <p:nvSpPr>
            <p:cNvPr id="38" name="Flowchart: Alternate Process 37"/>
            <p:cNvSpPr/>
            <p:nvPr/>
          </p:nvSpPr>
          <p:spPr>
            <a:xfrm>
              <a:off x="5630197" y="4665306"/>
              <a:ext cx="703006" cy="381000"/>
            </a:xfrm>
            <a:prstGeom prst="flowChartAlternateProcess">
              <a:avLst/>
            </a:prstGeom>
            <a:solidFill>
              <a:schemeClr val="accent4">
                <a:lumMod val="60000"/>
                <a:lumOff val="40000"/>
              </a:schemeClr>
            </a:solid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eaLnBrk="0" fontAlgn="base" hangingPunct="0">
                <a:spcBef>
                  <a:spcPct val="0"/>
                </a:spcBef>
                <a:spcAft>
                  <a:spcPct val="0"/>
                </a:spcAft>
                <a:defRPr/>
              </a:pPr>
              <a:r>
                <a:rPr lang="en-US" sz="800" dirty="0">
                  <a:solidFill>
                    <a:schemeClr val="tx1"/>
                  </a:solidFill>
                  <a:latin typeface="Franklin Gothic Book"/>
                </a:rPr>
                <a:t>ETC.</a:t>
              </a:r>
            </a:p>
          </p:txBody>
        </p:sp>
      </p:grpSp>
      <p:grpSp>
        <p:nvGrpSpPr>
          <p:cNvPr id="108" name="Group 107" descr="Disbursement, Activity, Donors"/>
          <p:cNvGrpSpPr/>
          <p:nvPr/>
        </p:nvGrpSpPr>
        <p:grpSpPr>
          <a:xfrm>
            <a:off x="9940037" y="3197327"/>
            <a:ext cx="1307190" cy="792045"/>
            <a:chOff x="7202130" y="3727654"/>
            <a:chExt cx="1492045" cy="832055"/>
          </a:xfrm>
        </p:grpSpPr>
        <p:sp>
          <p:nvSpPr>
            <p:cNvPr id="40" name="Flowchart: Alternate Process 39"/>
            <p:cNvSpPr/>
            <p:nvPr/>
          </p:nvSpPr>
          <p:spPr>
            <a:xfrm>
              <a:off x="7202130" y="3727654"/>
              <a:ext cx="703006" cy="381000"/>
            </a:xfrm>
            <a:prstGeom prst="flowChartAlternateProcess">
              <a:avLst/>
            </a:prstGeom>
            <a:solidFill>
              <a:schemeClr val="accent4">
                <a:lumMod val="60000"/>
                <a:lumOff val="40000"/>
              </a:schemeClr>
            </a:solid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eaLnBrk="0" fontAlgn="base" hangingPunct="0">
                <a:spcBef>
                  <a:spcPct val="0"/>
                </a:spcBef>
                <a:spcAft>
                  <a:spcPct val="0"/>
                </a:spcAft>
                <a:defRPr/>
              </a:pPr>
              <a:r>
                <a:rPr lang="en-US" sz="900" dirty="0">
                  <a:solidFill>
                    <a:schemeClr val="tx1"/>
                  </a:solidFill>
                  <a:latin typeface="Franklin Gothic Book"/>
                </a:rPr>
                <a:t>Disbursement</a:t>
              </a:r>
            </a:p>
          </p:txBody>
        </p:sp>
        <p:sp>
          <p:nvSpPr>
            <p:cNvPr id="41" name="Flowchart: Alternate Process 40"/>
            <p:cNvSpPr/>
            <p:nvPr/>
          </p:nvSpPr>
          <p:spPr>
            <a:xfrm>
              <a:off x="7991169" y="3727654"/>
              <a:ext cx="703006" cy="381000"/>
            </a:xfrm>
            <a:prstGeom prst="flowChartAlternateProcess">
              <a:avLst/>
            </a:prstGeom>
            <a:solidFill>
              <a:schemeClr val="accent4">
                <a:lumMod val="60000"/>
                <a:lumOff val="40000"/>
              </a:schemeClr>
            </a:solid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eaLnBrk="0" fontAlgn="base" hangingPunct="0">
                <a:spcBef>
                  <a:spcPct val="0"/>
                </a:spcBef>
                <a:spcAft>
                  <a:spcPct val="0"/>
                </a:spcAft>
                <a:defRPr/>
              </a:pPr>
              <a:r>
                <a:rPr lang="en-US" sz="1000" dirty="0">
                  <a:solidFill>
                    <a:schemeClr val="tx1"/>
                  </a:solidFill>
                  <a:latin typeface="Franklin Gothic Book"/>
                </a:rPr>
                <a:t>Activity</a:t>
              </a:r>
            </a:p>
          </p:txBody>
        </p:sp>
        <p:sp>
          <p:nvSpPr>
            <p:cNvPr id="44" name="Flowchart: Alternate Process 43"/>
            <p:cNvSpPr/>
            <p:nvPr/>
          </p:nvSpPr>
          <p:spPr>
            <a:xfrm>
              <a:off x="7620000" y="4178709"/>
              <a:ext cx="703006" cy="381000"/>
            </a:xfrm>
            <a:prstGeom prst="flowChartAlternateProcess">
              <a:avLst/>
            </a:prstGeom>
            <a:solidFill>
              <a:schemeClr val="accent4">
                <a:lumMod val="60000"/>
                <a:lumOff val="40000"/>
              </a:schemeClr>
            </a:solid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eaLnBrk="0" fontAlgn="base" hangingPunct="0">
                <a:spcBef>
                  <a:spcPct val="0"/>
                </a:spcBef>
                <a:spcAft>
                  <a:spcPct val="0"/>
                </a:spcAft>
                <a:defRPr/>
              </a:pPr>
              <a:r>
                <a:rPr lang="en-US" sz="800" dirty="0">
                  <a:solidFill>
                    <a:schemeClr val="tx1"/>
                  </a:solidFill>
                  <a:latin typeface="Franklin Gothic Book"/>
                </a:rPr>
                <a:t>Donors</a:t>
              </a:r>
            </a:p>
          </p:txBody>
        </p:sp>
      </p:grpSp>
      <p:grpSp>
        <p:nvGrpSpPr>
          <p:cNvPr id="56" name="Group 55">
            <a:extLst>
              <a:ext uri="{C183D7F6-B498-43B3-948B-1728B52AA6E4}">
                <adec:decorative xmlns:adec="http://schemas.microsoft.com/office/drawing/2017/decorative" val="1"/>
              </a:ext>
            </a:extLst>
          </p:cNvPr>
          <p:cNvGrpSpPr/>
          <p:nvPr/>
        </p:nvGrpSpPr>
        <p:grpSpPr>
          <a:xfrm>
            <a:off x="5401252" y="1258463"/>
            <a:ext cx="4855375" cy="169792"/>
            <a:chOff x="2161580" y="1814490"/>
            <a:chExt cx="5541994" cy="178369"/>
          </a:xfrm>
        </p:grpSpPr>
        <p:cxnSp>
          <p:nvCxnSpPr>
            <p:cNvPr id="51" name="Straight Connector 50"/>
            <p:cNvCxnSpPr>
              <a:cxnSpLocks/>
            </p:cNvCxnSpPr>
            <p:nvPr/>
          </p:nvCxnSpPr>
          <p:spPr>
            <a:xfrm flipV="1">
              <a:off x="2161580" y="1814490"/>
              <a:ext cx="5541994" cy="1"/>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3" name="Straight Arrow Connector 52"/>
            <p:cNvCxnSpPr>
              <a:cxnSpLocks/>
            </p:cNvCxnSpPr>
            <p:nvPr/>
          </p:nvCxnSpPr>
          <p:spPr>
            <a:xfrm>
              <a:off x="2182364" y="1829202"/>
              <a:ext cx="0" cy="163657"/>
            </a:xfrm>
            <a:prstGeom prst="straightConnector1">
              <a:avLst/>
            </a:prstGeom>
            <a:ln w="1905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54" name="Straight Arrow Connector 53"/>
            <p:cNvCxnSpPr/>
            <p:nvPr/>
          </p:nvCxnSpPr>
          <p:spPr>
            <a:xfrm>
              <a:off x="4350775" y="1828800"/>
              <a:ext cx="0" cy="124134"/>
            </a:xfrm>
            <a:prstGeom prst="straightConnector1">
              <a:avLst/>
            </a:prstGeom>
            <a:ln w="1905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55" name="Straight Arrow Connector 54"/>
            <p:cNvCxnSpPr/>
            <p:nvPr/>
          </p:nvCxnSpPr>
          <p:spPr>
            <a:xfrm>
              <a:off x="7703574" y="1828800"/>
              <a:ext cx="0" cy="124134"/>
            </a:xfrm>
            <a:prstGeom prst="straightConnector1">
              <a:avLst/>
            </a:prstGeom>
            <a:ln w="19050">
              <a:solidFill>
                <a:schemeClr val="tx1"/>
              </a:solidFill>
              <a:tailEnd type="arrow"/>
            </a:ln>
          </p:spPr>
          <p:style>
            <a:lnRef idx="1">
              <a:schemeClr val="accent1"/>
            </a:lnRef>
            <a:fillRef idx="0">
              <a:schemeClr val="accent1"/>
            </a:fillRef>
            <a:effectRef idx="0">
              <a:schemeClr val="accent1"/>
            </a:effectRef>
            <a:fontRef idx="minor">
              <a:schemeClr val="tx1"/>
            </a:fontRef>
          </p:style>
        </p:cxnSp>
      </p:grpSp>
      <p:grpSp>
        <p:nvGrpSpPr>
          <p:cNvPr id="102" name="Group 101">
            <a:extLst>
              <a:ext uri="{C183D7F6-B498-43B3-948B-1728B52AA6E4}">
                <adec:decorative xmlns:adec="http://schemas.microsoft.com/office/drawing/2017/decorative" val="1"/>
              </a:ext>
            </a:extLst>
          </p:cNvPr>
          <p:cNvGrpSpPr/>
          <p:nvPr/>
        </p:nvGrpSpPr>
        <p:grpSpPr>
          <a:xfrm>
            <a:off x="5674533" y="2805764"/>
            <a:ext cx="4830359" cy="363918"/>
            <a:chOff x="2438400" y="3357718"/>
            <a:chExt cx="5513440" cy="382302"/>
          </a:xfrm>
        </p:grpSpPr>
        <p:cxnSp>
          <p:nvCxnSpPr>
            <p:cNvPr id="87" name="Straight Arrow Connector 86"/>
            <p:cNvCxnSpPr/>
            <p:nvPr/>
          </p:nvCxnSpPr>
          <p:spPr>
            <a:xfrm>
              <a:off x="7951840" y="3581400"/>
              <a:ext cx="0" cy="152400"/>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89" name="Straight Arrow Connector 88"/>
            <p:cNvCxnSpPr/>
            <p:nvPr/>
          </p:nvCxnSpPr>
          <p:spPr>
            <a:xfrm>
              <a:off x="4267200" y="3587620"/>
              <a:ext cx="0" cy="152400"/>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90" name="Straight Arrow Connector 89"/>
            <p:cNvCxnSpPr/>
            <p:nvPr/>
          </p:nvCxnSpPr>
          <p:spPr>
            <a:xfrm>
              <a:off x="5943600" y="3587620"/>
              <a:ext cx="0" cy="152400"/>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91" name="Straight Arrow Connector 90"/>
            <p:cNvCxnSpPr/>
            <p:nvPr/>
          </p:nvCxnSpPr>
          <p:spPr>
            <a:xfrm>
              <a:off x="2438400" y="3587620"/>
              <a:ext cx="0" cy="152400"/>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93" name="Straight Connector 92"/>
            <p:cNvCxnSpPr/>
            <p:nvPr/>
          </p:nvCxnSpPr>
          <p:spPr>
            <a:xfrm>
              <a:off x="2438400" y="3581400"/>
              <a:ext cx="551344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6" name="Straight Arrow Connector 95"/>
            <p:cNvCxnSpPr/>
            <p:nvPr/>
          </p:nvCxnSpPr>
          <p:spPr>
            <a:xfrm>
              <a:off x="2438400" y="3357718"/>
              <a:ext cx="0" cy="223682"/>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98" name="Straight Arrow Connector 97"/>
            <p:cNvCxnSpPr/>
            <p:nvPr/>
          </p:nvCxnSpPr>
          <p:spPr>
            <a:xfrm>
              <a:off x="4267200" y="3357718"/>
              <a:ext cx="0" cy="223682"/>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99" name="Straight Arrow Connector 98"/>
            <p:cNvCxnSpPr/>
            <p:nvPr/>
          </p:nvCxnSpPr>
          <p:spPr>
            <a:xfrm>
              <a:off x="5943600" y="3398277"/>
              <a:ext cx="0" cy="183123"/>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101" name="Straight Arrow Connector 100"/>
            <p:cNvCxnSpPr/>
            <p:nvPr/>
          </p:nvCxnSpPr>
          <p:spPr>
            <a:xfrm>
              <a:off x="7951840" y="3398277"/>
              <a:ext cx="0" cy="223682"/>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grpSp>
      <p:grpSp>
        <p:nvGrpSpPr>
          <p:cNvPr id="4" name="Group 3" descr="Extension Educator&#10;Continuing Education, Management, Delivery Systems">
            <a:extLst>
              <a:ext uri="{C183D7F6-B498-43B3-948B-1728B52AA6E4}">
                <adec:decorative xmlns:adec="http://schemas.microsoft.com/office/drawing/2017/decorative" val="0"/>
              </a:ext>
            </a:extLst>
          </p:cNvPr>
          <p:cNvGrpSpPr/>
          <p:nvPr/>
        </p:nvGrpSpPr>
        <p:grpSpPr>
          <a:xfrm>
            <a:off x="3924652" y="496463"/>
            <a:ext cx="7543800" cy="5073381"/>
            <a:chOff x="1447800" y="1617307"/>
            <a:chExt cx="7543800" cy="5073381"/>
          </a:xfrm>
        </p:grpSpPr>
        <p:sp>
          <p:nvSpPr>
            <p:cNvPr id="123" name="Flowchart: Process 122"/>
            <p:cNvSpPr/>
            <p:nvPr/>
          </p:nvSpPr>
          <p:spPr>
            <a:xfrm>
              <a:off x="1447800" y="1617307"/>
              <a:ext cx="7543800" cy="4525347"/>
            </a:xfrm>
            <a:prstGeom prst="flowChartProcess">
              <a:avLst/>
            </a:prstGeom>
            <a:noFill/>
            <a:ln w="38100">
              <a:solidFill>
                <a:srgbClr val="FF6600"/>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eaLnBrk="0" fontAlgn="base" hangingPunct="0">
                <a:spcBef>
                  <a:spcPct val="0"/>
                </a:spcBef>
                <a:spcAft>
                  <a:spcPct val="0"/>
                </a:spcAft>
                <a:defRPr/>
              </a:pPr>
              <a:endParaRPr lang="en-US" sz="1600" dirty="0">
                <a:solidFill>
                  <a:srgbClr val="FFFFFF"/>
                </a:solidFill>
                <a:latin typeface="Franklin Gothic Book"/>
              </a:endParaRPr>
            </a:p>
          </p:txBody>
        </p:sp>
        <p:sp>
          <p:nvSpPr>
            <p:cNvPr id="109" name="Flowchart: Punched Tape 108"/>
            <p:cNvSpPr/>
            <p:nvPr/>
          </p:nvSpPr>
          <p:spPr>
            <a:xfrm>
              <a:off x="6725529" y="5596813"/>
              <a:ext cx="1871817" cy="1093875"/>
            </a:xfrm>
            <a:prstGeom prst="flowChartPunchedTape">
              <a:avLst/>
            </a:prstGeom>
            <a:solidFill>
              <a:schemeClr val="accent2"/>
            </a:solid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eaLnBrk="0" fontAlgn="base" hangingPunct="0">
                <a:spcBef>
                  <a:spcPct val="0"/>
                </a:spcBef>
                <a:spcAft>
                  <a:spcPct val="0"/>
                </a:spcAft>
                <a:defRPr/>
              </a:pPr>
              <a:r>
                <a:rPr lang="en-US" sz="1100" b="1" dirty="0">
                  <a:solidFill>
                    <a:schemeClr val="tx1"/>
                  </a:solidFill>
                  <a:latin typeface="Franklin Gothic Book"/>
                </a:rPr>
                <a:t>Extension Educator</a:t>
              </a:r>
            </a:p>
            <a:p>
              <a:pPr algn="ctr" eaLnBrk="0" fontAlgn="base" hangingPunct="0">
                <a:spcBef>
                  <a:spcPct val="0"/>
                </a:spcBef>
                <a:spcAft>
                  <a:spcPct val="0"/>
                </a:spcAft>
                <a:defRPr/>
              </a:pPr>
              <a:r>
                <a:rPr lang="en-US" sz="1050" i="1" dirty="0">
                  <a:solidFill>
                    <a:schemeClr val="tx1"/>
                  </a:solidFill>
                  <a:latin typeface="Franklin Gothic Book"/>
                </a:rPr>
                <a:t>Continuing Education, Management , Delivery Systems</a:t>
              </a:r>
            </a:p>
          </p:txBody>
        </p:sp>
      </p:grpSp>
    </p:spTree>
    <p:extLst>
      <p:ext uri="{BB962C8B-B14F-4D97-AF65-F5344CB8AC3E}">
        <p14:creationId xmlns:p14="http://schemas.microsoft.com/office/powerpoint/2010/main" val="226183784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83"/>
                                        </p:tgtEl>
                                        <p:attrNameLst>
                                          <p:attrName>style.visibility</p:attrName>
                                        </p:attrNameLst>
                                      </p:cBhvr>
                                      <p:to>
                                        <p:strVal val="visible"/>
                                      </p:to>
                                    </p:set>
                                    <p:anim calcmode="lin" valueType="num">
                                      <p:cBhvr>
                                        <p:cTn id="7" dur="500" fill="hold"/>
                                        <p:tgtEl>
                                          <p:spTgt spid="83"/>
                                        </p:tgtEl>
                                        <p:attrNameLst>
                                          <p:attrName>ppt_w</p:attrName>
                                        </p:attrNameLst>
                                      </p:cBhvr>
                                      <p:tavLst>
                                        <p:tav tm="0">
                                          <p:val>
                                            <p:fltVal val="0"/>
                                          </p:val>
                                        </p:tav>
                                        <p:tav tm="100000">
                                          <p:val>
                                            <p:strVal val="#ppt_w"/>
                                          </p:val>
                                        </p:tav>
                                      </p:tavLst>
                                    </p:anim>
                                    <p:anim calcmode="lin" valueType="num">
                                      <p:cBhvr>
                                        <p:cTn id="8" dur="500" fill="hold"/>
                                        <p:tgtEl>
                                          <p:spTgt spid="83"/>
                                        </p:tgtEl>
                                        <p:attrNameLst>
                                          <p:attrName>ppt_h</p:attrName>
                                        </p:attrNameLst>
                                      </p:cBhvr>
                                      <p:tavLst>
                                        <p:tav tm="0">
                                          <p:val>
                                            <p:fltVal val="0"/>
                                          </p:val>
                                        </p:tav>
                                        <p:tav tm="100000">
                                          <p:val>
                                            <p:strVal val="#ppt_h"/>
                                          </p:val>
                                        </p:tav>
                                      </p:tavLst>
                                    </p:anim>
                                    <p:animEffect transition="in" filter="fade">
                                      <p:cBhvr>
                                        <p:cTn id="9" dur="500"/>
                                        <p:tgtEl>
                                          <p:spTgt spid="83"/>
                                        </p:tgtEl>
                                      </p:cBhvr>
                                    </p:animEffect>
                                  </p:childTnLst>
                                </p:cTn>
                              </p:par>
                            </p:childTnLst>
                          </p:cTn>
                        </p:par>
                      </p:childTnLst>
                    </p:cTn>
                  </p:par>
                  <p:par>
                    <p:cTn id="10" fill="hold">
                      <p:stCondLst>
                        <p:cond delay="indefinite"/>
                      </p:stCondLst>
                      <p:childTnLst>
                        <p:par>
                          <p:cTn id="11" fill="hold">
                            <p:stCondLst>
                              <p:cond delay="0"/>
                            </p:stCondLst>
                            <p:childTnLst>
                              <p:par>
                                <p:cTn id="12" presetID="1" presetClass="entr" presetSubtype="0" fill="hold" nodeType="clickEffect">
                                  <p:stCondLst>
                                    <p:cond delay="0"/>
                                  </p:stCondLst>
                                  <p:childTnLst>
                                    <p:set>
                                      <p:cBhvr>
                                        <p:cTn id="13" dur="1" fill="hold">
                                          <p:stCondLst>
                                            <p:cond delay="0"/>
                                          </p:stCondLst>
                                        </p:cTn>
                                        <p:tgtEl>
                                          <p:spTgt spid="56"/>
                                        </p:tgtEl>
                                        <p:attrNameLst>
                                          <p:attrName>style.visibility</p:attrName>
                                        </p:attrNameLst>
                                      </p:cBhvr>
                                      <p:to>
                                        <p:strVal val="visible"/>
                                      </p:to>
                                    </p:set>
                                  </p:childTnLst>
                                </p:cTn>
                              </p:par>
                            </p:childTnLst>
                          </p:cTn>
                        </p:par>
                      </p:childTnLst>
                    </p:cTn>
                  </p:par>
                  <p:par>
                    <p:cTn id="14" fill="hold">
                      <p:stCondLst>
                        <p:cond delay="indefinite"/>
                      </p:stCondLst>
                      <p:childTnLst>
                        <p:par>
                          <p:cTn id="15" fill="hold">
                            <p:stCondLst>
                              <p:cond delay="0"/>
                            </p:stCondLst>
                            <p:childTnLst>
                              <p:par>
                                <p:cTn id="16" presetID="31" presetClass="entr" presetSubtype="0" fill="hold" nodeType="clickEffect">
                                  <p:stCondLst>
                                    <p:cond delay="0"/>
                                  </p:stCondLst>
                                  <p:childTnLst>
                                    <p:set>
                                      <p:cBhvr>
                                        <p:cTn id="17" dur="1" fill="hold">
                                          <p:stCondLst>
                                            <p:cond delay="0"/>
                                          </p:stCondLst>
                                        </p:cTn>
                                        <p:tgtEl>
                                          <p:spTgt spid="84"/>
                                        </p:tgtEl>
                                        <p:attrNameLst>
                                          <p:attrName>style.visibility</p:attrName>
                                        </p:attrNameLst>
                                      </p:cBhvr>
                                      <p:to>
                                        <p:strVal val="visible"/>
                                      </p:to>
                                    </p:set>
                                    <p:anim calcmode="lin" valueType="num">
                                      <p:cBhvr>
                                        <p:cTn id="18" dur="1000" fill="hold"/>
                                        <p:tgtEl>
                                          <p:spTgt spid="84"/>
                                        </p:tgtEl>
                                        <p:attrNameLst>
                                          <p:attrName>ppt_w</p:attrName>
                                        </p:attrNameLst>
                                      </p:cBhvr>
                                      <p:tavLst>
                                        <p:tav tm="0">
                                          <p:val>
                                            <p:fltVal val="0"/>
                                          </p:val>
                                        </p:tav>
                                        <p:tav tm="100000">
                                          <p:val>
                                            <p:strVal val="#ppt_w"/>
                                          </p:val>
                                        </p:tav>
                                      </p:tavLst>
                                    </p:anim>
                                    <p:anim calcmode="lin" valueType="num">
                                      <p:cBhvr>
                                        <p:cTn id="19" dur="1000" fill="hold"/>
                                        <p:tgtEl>
                                          <p:spTgt spid="84"/>
                                        </p:tgtEl>
                                        <p:attrNameLst>
                                          <p:attrName>ppt_h</p:attrName>
                                        </p:attrNameLst>
                                      </p:cBhvr>
                                      <p:tavLst>
                                        <p:tav tm="0">
                                          <p:val>
                                            <p:fltVal val="0"/>
                                          </p:val>
                                        </p:tav>
                                        <p:tav tm="100000">
                                          <p:val>
                                            <p:strVal val="#ppt_h"/>
                                          </p:val>
                                        </p:tav>
                                      </p:tavLst>
                                    </p:anim>
                                    <p:anim calcmode="lin" valueType="num">
                                      <p:cBhvr>
                                        <p:cTn id="20" dur="1000" fill="hold"/>
                                        <p:tgtEl>
                                          <p:spTgt spid="84"/>
                                        </p:tgtEl>
                                        <p:attrNameLst>
                                          <p:attrName>style.rotation</p:attrName>
                                        </p:attrNameLst>
                                      </p:cBhvr>
                                      <p:tavLst>
                                        <p:tav tm="0">
                                          <p:val>
                                            <p:fltVal val="90"/>
                                          </p:val>
                                        </p:tav>
                                        <p:tav tm="100000">
                                          <p:val>
                                            <p:fltVal val="0"/>
                                          </p:val>
                                        </p:tav>
                                      </p:tavLst>
                                    </p:anim>
                                    <p:animEffect transition="in" filter="fade">
                                      <p:cBhvr>
                                        <p:cTn id="21" dur="1000"/>
                                        <p:tgtEl>
                                          <p:spTgt spid="84"/>
                                        </p:tgtEl>
                                      </p:cBhvr>
                                    </p:animEffect>
                                  </p:childTnLst>
                                </p:cTn>
                              </p:par>
                            </p:childTnLst>
                          </p:cTn>
                        </p:par>
                      </p:childTnLst>
                    </p:cTn>
                  </p:par>
                  <p:par>
                    <p:cTn id="22" fill="hold">
                      <p:stCondLst>
                        <p:cond delay="indefinite"/>
                      </p:stCondLst>
                      <p:childTnLst>
                        <p:par>
                          <p:cTn id="23" fill="hold">
                            <p:stCondLst>
                              <p:cond delay="0"/>
                            </p:stCondLst>
                            <p:childTnLst>
                              <p:par>
                                <p:cTn id="24" presetID="31" presetClass="entr" presetSubtype="0" fill="hold" nodeType="clickEffect">
                                  <p:stCondLst>
                                    <p:cond delay="0"/>
                                  </p:stCondLst>
                                  <p:childTnLst>
                                    <p:set>
                                      <p:cBhvr>
                                        <p:cTn id="25" dur="1" fill="hold">
                                          <p:stCondLst>
                                            <p:cond delay="0"/>
                                          </p:stCondLst>
                                        </p:cTn>
                                        <p:tgtEl>
                                          <p:spTgt spid="85"/>
                                        </p:tgtEl>
                                        <p:attrNameLst>
                                          <p:attrName>style.visibility</p:attrName>
                                        </p:attrNameLst>
                                      </p:cBhvr>
                                      <p:to>
                                        <p:strVal val="visible"/>
                                      </p:to>
                                    </p:set>
                                    <p:anim calcmode="lin" valueType="num">
                                      <p:cBhvr>
                                        <p:cTn id="26" dur="1000" fill="hold"/>
                                        <p:tgtEl>
                                          <p:spTgt spid="85"/>
                                        </p:tgtEl>
                                        <p:attrNameLst>
                                          <p:attrName>ppt_w</p:attrName>
                                        </p:attrNameLst>
                                      </p:cBhvr>
                                      <p:tavLst>
                                        <p:tav tm="0">
                                          <p:val>
                                            <p:fltVal val="0"/>
                                          </p:val>
                                        </p:tav>
                                        <p:tav tm="100000">
                                          <p:val>
                                            <p:strVal val="#ppt_w"/>
                                          </p:val>
                                        </p:tav>
                                      </p:tavLst>
                                    </p:anim>
                                    <p:anim calcmode="lin" valueType="num">
                                      <p:cBhvr>
                                        <p:cTn id="27" dur="1000" fill="hold"/>
                                        <p:tgtEl>
                                          <p:spTgt spid="85"/>
                                        </p:tgtEl>
                                        <p:attrNameLst>
                                          <p:attrName>ppt_h</p:attrName>
                                        </p:attrNameLst>
                                      </p:cBhvr>
                                      <p:tavLst>
                                        <p:tav tm="0">
                                          <p:val>
                                            <p:fltVal val="0"/>
                                          </p:val>
                                        </p:tav>
                                        <p:tav tm="100000">
                                          <p:val>
                                            <p:strVal val="#ppt_h"/>
                                          </p:val>
                                        </p:tav>
                                      </p:tavLst>
                                    </p:anim>
                                    <p:anim calcmode="lin" valueType="num">
                                      <p:cBhvr>
                                        <p:cTn id="28" dur="1000" fill="hold"/>
                                        <p:tgtEl>
                                          <p:spTgt spid="85"/>
                                        </p:tgtEl>
                                        <p:attrNameLst>
                                          <p:attrName>style.rotation</p:attrName>
                                        </p:attrNameLst>
                                      </p:cBhvr>
                                      <p:tavLst>
                                        <p:tav tm="0">
                                          <p:val>
                                            <p:fltVal val="90"/>
                                          </p:val>
                                        </p:tav>
                                        <p:tav tm="100000">
                                          <p:val>
                                            <p:fltVal val="0"/>
                                          </p:val>
                                        </p:tav>
                                      </p:tavLst>
                                    </p:anim>
                                    <p:animEffect transition="in" filter="fade">
                                      <p:cBhvr>
                                        <p:cTn id="29" dur="1000"/>
                                        <p:tgtEl>
                                          <p:spTgt spid="85"/>
                                        </p:tgtEl>
                                      </p:cBhvr>
                                    </p:animEffect>
                                  </p:childTnLst>
                                </p:cTn>
                              </p:par>
                            </p:childTnLst>
                          </p:cTn>
                        </p:par>
                      </p:childTnLst>
                    </p:cTn>
                  </p:par>
                  <p:par>
                    <p:cTn id="30" fill="hold">
                      <p:stCondLst>
                        <p:cond delay="indefinite"/>
                      </p:stCondLst>
                      <p:childTnLst>
                        <p:par>
                          <p:cTn id="31" fill="hold">
                            <p:stCondLst>
                              <p:cond delay="0"/>
                            </p:stCondLst>
                            <p:childTnLst>
                              <p:par>
                                <p:cTn id="32" presetID="31" presetClass="entr" presetSubtype="0" fill="hold" grpId="0" nodeType="clickEffect">
                                  <p:stCondLst>
                                    <p:cond delay="0"/>
                                  </p:stCondLst>
                                  <p:childTnLst>
                                    <p:set>
                                      <p:cBhvr>
                                        <p:cTn id="33" dur="1" fill="hold">
                                          <p:stCondLst>
                                            <p:cond delay="0"/>
                                          </p:stCondLst>
                                        </p:cTn>
                                        <p:tgtEl>
                                          <p:spTgt spid="9"/>
                                        </p:tgtEl>
                                        <p:attrNameLst>
                                          <p:attrName>style.visibility</p:attrName>
                                        </p:attrNameLst>
                                      </p:cBhvr>
                                      <p:to>
                                        <p:strVal val="visible"/>
                                      </p:to>
                                    </p:set>
                                    <p:anim calcmode="lin" valueType="num">
                                      <p:cBhvr>
                                        <p:cTn id="34" dur="1000" fill="hold"/>
                                        <p:tgtEl>
                                          <p:spTgt spid="9"/>
                                        </p:tgtEl>
                                        <p:attrNameLst>
                                          <p:attrName>ppt_w</p:attrName>
                                        </p:attrNameLst>
                                      </p:cBhvr>
                                      <p:tavLst>
                                        <p:tav tm="0">
                                          <p:val>
                                            <p:fltVal val="0"/>
                                          </p:val>
                                        </p:tav>
                                        <p:tav tm="100000">
                                          <p:val>
                                            <p:strVal val="#ppt_w"/>
                                          </p:val>
                                        </p:tav>
                                      </p:tavLst>
                                    </p:anim>
                                    <p:anim calcmode="lin" valueType="num">
                                      <p:cBhvr>
                                        <p:cTn id="35" dur="1000" fill="hold"/>
                                        <p:tgtEl>
                                          <p:spTgt spid="9"/>
                                        </p:tgtEl>
                                        <p:attrNameLst>
                                          <p:attrName>ppt_h</p:attrName>
                                        </p:attrNameLst>
                                      </p:cBhvr>
                                      <p:tavLst>
                                        <p:tav tm="0">
                                          <p:val>
                                            <p:fltVal val="0"/>
                                          </p:val>
                                        </p:tav>
                                        <p:tav tm="100000">
                                          <p:val>
                                            <p:strVal val="#ppt_h"/>
                                          </p:val>
                                        </p:tav>
                                      </p:tavLst>
                                    </p:anim>
                                    <p:anim calcmode="lin" valueType="num">
                                      <p:cBhvr>
                                        <p:cTn id="36" dur="1000" fill="hold"/>
                                        <p:tgtEl>
                                          <p:spTgt spid="9"/>
                                        </p:tgtEl>
                                        <p:attrNameLst>
                                          <p:attrName>style.rotation</p:attrName>
                                        </p:attrNameLst>
                                      </p:cBhvr>
                                      <p:tavLst>
                                        <p:tav tm="0">
                                          <p:val>
                                            <p:fltVal val="90"/>
                                          </p:val>
                                        </p:tav>
                                        <p:tav tm="100000">
                                          <p:val>
                                            <p:fltVal val="0"/>
                                          </p:val>
                                        </p:tav>
                                      </p:tavLst>
                                    </p:anim>
                                    <p:animEffect transition="in" filter="fade">
                                      <p:cBhvr>
                                        <p:cTn id="37" dur="1000"/>
                                        <p:tgtEl>
                                          <p:spTgt spid="9"/>
                                        </p:tgtEl>
                                      </p:cBhvr>
                                    </p:animEffect>
                                  </p:childTnLst>
                                </p:cTn>
                              </p:par>
                            </p:childTnLst>
                          </p:cTn>
                        </p:par>
                      </p:childTnLst>
                    </p:cTn>
                  </p:par>
                  <p:par>
                    <p:cTn id="38" fill="hold">
                      <p:stCondLst>
                        <p:cond delay="indefinite"/>
                      </p:stCondLst>
                      <p:childTnLst>
                        <p:par>
                          <p:cTn id="39" fill="hold">
                            <p:stCondLst>
                              <p:cond delay="0"/>
                            </p:stCondLst>
                            <p:childTnLst>
                              <p:par>
                                <p:cTn id="40" presetID="31" presetClass="entr" presetSubtype="0" fill="hold" nodeType="clickEffect">
                                  <p:stCondLst>
                                    <p:cond delay="0"/>
                                  </p:stCondLst>
                                  <p:childTnLst>
                                    <p:set>
                                      <p:cBhvr>
                                        <p:cTn id="41" dur="1" fill="hold">
                                          <p:stCondLst>
                                            <p:cond delay="0"/>
                                          </p:stCondLst>
                                        </p:cTn>
                                        <p:tgtEl>
                                          <p:spTgt spid="124"/>
                                        </p:tgtEl>
                                        <p:attrNameLst>
                                          <p:attrName>style.visibility</p:attrName>
                                        </p:attrNameLst>
                                      </p:cBhvr>
                                      <p:to>
                                        <p:strVal val="visible"/>
                                      </p:to>
                                    </p:set>
                                    <p:anim calcmode="lin" valueType="num">
                                      <p:cBhvr>
                                        <p:cTn id="42" dur="1000" fill="hold"/>
                                        <p:tgtEl>
                                          <p:spTgt spid="124"/>
                                        </p:tgtEl>
                                        <p:attrNameLst>
                                          <p:attrName>ppt_w</p:attrName>
                                        </p:attrNameLst>
                                      </p:cBhvr>
                                      <p:tavLst>
                                        <p:tav tm="0">
                                          <p:val>
                                            <p:fltVal val="0"/>
                                          </p:val>
                                        </p:tav>
                                        <p:tav tm="100000">
                                          <p:val>
                                            <p:strVal val="#ppt_w"/>
                                          </p:val>
                                        </p:tav>
                                      </p:tavLst>
                                    </p:anim>
                                    <p:anim calcmode="lin" valueType="num">
                                      <p:cBhvr>
                                        <p:cTn id="43" dur="1000" fill="hold"/>
                                        <p:tgtEl>
                                          <p:spTgt spid="124"/>
                                        </p:tgtEl>
                                        <p:attrNameLst>
                                          <p:attrName>ppt_h</p:attrName>
                                        </p:attrNameLst>
                                      </p:cBhvr>
                                      <p:tavLst>
                                        <p:tav tm="0">
                                          <p:val>
                                            <p:fltVal val="0"/>
                                          </p:val>
                                        </p:tav>
                                        <p:tav tm="100000">
                                          <p:val>
                                            <p:strVal val="#ppt_h"/>
                                          </p:val>
                                        </p:tav>
                                      </p:tavLst>
                                    </p:anim>
                                    <p:anim calcmode="lin" valueType="num">
                                      <p:cBhvr>
                                        <p:cTn id="44" dur="1000" fill="hold"/>
                                        <p:tgtEl>
                                          <p:spTgt spid="124"/>
                                        </p:tgtEl>
                                        <p:attrNameLst>
                                          <p:attrName>style.rotation</p:attrName>
                                        </p:attrNameLst>
                                      </p:cBhvr>
                                      <p:tavLst>
                                        <p:tav tm="0">
                                          <p:val>
                                            <p:fltVal val="90"/>
                                          </p:val>
                                        </p:tav>
                                        <p:tav tm="100000">
                                          <p:val>
                                            <p:fltVal val="0"/>
                                          </p:val>
                                        </p:tav>
                                      </p:tavLst>
                                    </p:anim>
                                    <p:animEffect transition="in" filter="fade">
                                      <p:cBhvr>
                                        <p:cTn id="45" dur="1000"/>
                                        <p:tgtEl>
                                          <p:spTgt spid="124"/>
                                        </p:tgtEl>
                                      </p:cBhvr>
                                    </p:animEffect>
                                  </p:childTnLst>
                                </p:cTn>
                              </p:par>
                            </p:childTnLst>
                          </p:cTn>
                        </p:par>
                      </p:childTnLst>
                    </p:cTn>
                  </p:par>
                  <p:par>
                    <p:cTn id="46" fill="hold">
                      <p:stCondLst>
                        <p:cond delay="indefinite"/>
                      </p:stCondLst>
                      <p:childTnLst>
                        <p:par>
                          <p:cTn id="47" fill="hold">
                            <p:stCondLst>
                              <p:cond delay="0"/>
                            </p:stCondLst>
                            <p:childTnLst>
                              <p:par>
                                <p:cTn id="48" presetID="1" presetClass="entr" presetSubtype="0" fill="hold" nodeType="clickEffect">
                                  <p:stCondLst>
                                    <p:cond delay="0"/>
                                  </p:stCondLst>
                                  <p:childTnLst>
                                    <p:set>
                                      <p:cBhvr>
                                        <p:cTn id="49" dur="1" fill="hold">
                                          <p:stCondLst>
                                            <p:cond delay="0"/>
                                          </p:stCondLst>
                                        </p:cTn>
                                        <p:tgtEl>
                                          <p:spTgt spid="102"/>
                                        </p:tgtEl>
                                        <p:attrNameLst>
                                          <p:attrName>style.visibility</p:attrName>
                                        </p:attrNameLst>
                                      </p:cBhvr>
                                      <p:to>
                                        <p:strVal val="visible"/>
                                      </p:to>
                                    </p:set>
                                  </p:childTnLst>
                                </p:cTn>
                              </p:par>
                            </p:childTnLst>
                          </p:cTn>
                        </p:par>
                      </p:childTnLst>
                    </p:cTn>
                  </p:par>
                  <p:par>
                    <p:cTn id="50" fill="hold">
                      <p:stCondLst>
                        <p:cond delay="indefinite"/>
                      </p:stCondLst>
                      <p:childTnLst>
                        <p:par>
                          <p:cTn id="51" fill="hold">
                            <p:stCondLst>
                              <p:cond delay="0"/>
                            </p:stCondLst>
                            <p:childTnLst>
                              <p:par>
                                <p:cTn id="52" presetID="31" presetClass="entr" presetSubtype="0" fill="hold" nodeType="clickEffect">
                                  <p:stCondLst>
                                    <p:cond delay="0"/>
                                  </p:stCondLst>
                                  <p:childTnLst>
                                    <p:set>
                                      <p:cBhvr>
                                        <p:cTn id="53" dur="1" fill="hold">
                                          <p:stCondLst>
                                            <p:cond delay="0"/>
                                          </p:stCondLst>
                                        </p:cTn>
                                        <p:tgtEl>
                                          <p:spTgt spid="104"/>
                                        </p:tgtEl>
                                        <p:attrNameLst>
                                          <p:attrName>style.visibility</p:attrName>
                                        </p:attrNameLst>
                                      </p:cBhvr>
                                      <p:to>
                                        <p:strVal val="visible"/>
                                      </p:to>
                                    </p:set>
                                    <p:anim calcmode="lin" valueType="num">
                                      <p:cBhvr>
                                        <p:cTn id="54" dur="1000" fill="hold"/>
                                        <p:tgtEl>
                                          <p:spTgt spid="104"/>
                                        </p:tgtEl>
                                        <p:attrNameLst>
                                          <p:attrName>ppt_w</p:attrName>
                                        </p:attrNameLst>
                                      </p:cBhvr>
                                      <p:tavLst>
                                        <p:tav tm="0">
                                          <p:val>
                                            <p:fltVal val="0"/>
                                          </p:val>
                                        </p:tav>
                                        <p:tav tm="100000">
                                          <p:val>
                                            <p:strVal val="#ppt_w"/>
                                          </p:val>
                                        </p:tav>
                                      </p:tavLst>
                                    </p:anim>
                                    <p:anim calcmode="lin" valueType="num">
                                      <p:cBhvr>
                                        <p:cTn id="55" dur="1000" fill="hold"/>
                                        <p:tgtEl>
                                          <p:spTgt spid="104"/>
                                        </p:tgtEl>
                                        <p:attrNameLst>
                                          <p:attrName>ppt_h</p:attrName>
                                        </p:attrNameLst>
                                      </p:cBhvr>
                                      <p:tavLst>
                                        <p:tav tm="0">
                                          <p:val>
                                            <p:fltVal val="0"/>
                                          </p:val>
                                        </p:tav>
                                        <p:tav tm="100000">
                                          <p:val>
                                            <p:strVal val="#ppt_h"/>
                                          </p:val>
                                        </p:tav>
                                      </p:tavLst>
                                    </p:anim>
                                    <p:anim calcmode="lin" valueType="num">
                                      <p:cBhvr>
                                        <p:cTn id="56" dur="1000" fill="hold"/>
                                        <p:tgtEl>
                                          <p:spTgt spid="104"/>
                                        </p:tgtEl>
                                        <p:attrNameLst>
                                          <p:attrName>style.rotation</p:attrName>
                                        </p:attrNameLst>
                                      </p:cBhvr>
                                      <p:tavLst>
                                        <p:tav tm="0">
                                          <p:val>
                                            <p:fltVal val="90"/>
                                          </p:val>
                                        </p:tav>
                                        <p:tav tm="100000">
                                          <p:val>
                                            <p:fltVal val="0"/>
                                          </p:val>
                                        </p:tav>
                                      </p:tavLst>
                                    </p:anim>
                                    <p:animEffect transition="in" filter="fade">
                                      <p:cBhvr>
                                        <p:cTn id="57" dur="1000"/>
                                        <p:tgtEl>
                                          <p:spTgt spid="104"/>
                                        </p:tgtEl>
                                      </p:cBhvr>
                                    </p:animEffect>
                                  </p:childTnLst>
                                </p:cTn>
                              </p:par>
                            </p:childTnLst>
                          </p:cTn>
                        </p:par>
                      </p:childTnLst>
                    </p:cTn>
                  </p:par>
                  <p:par>
                    <p:cTn id="58" fill="hold">
                      <p:stCondLst>
                        <p:cond delay="indefinite"/>
                      </p:stCondLst>
                      <p:childTnLst>
                        <p:par>
                          <p:cTn id="59" fill="hold">
                            <p:stCondLst>
                              <p:cond delay="0"/>
                            </p:stCondLst>
                            <p:childTnLst>
                              <p:par>
                                <p:cTn id="60" presetID="31" presetClass="entr" presetSubtype="0" fill="hold" nodeType="clickEffect">
                                  <p:stCondLst>
                                    <p:cond delay="0"/>
                                  </p:stCondLst>
                                  <p:childTnLst>
                                    <p:set>
                                      <p:cBhvr>
                                        <p:cTn id="61" dur="1" fill="hold">
                                          <p:stCondLst>
                                            <p:cond delay="0"/>
                                          </p:stCondLst>
                                        </p:cTn>
                                        <p:tgtEl>
                                          <p:spTgt spid="105"/>
                                        </p:tgtEl>
                                        <p:attrNameLst>
                                          <p:attrName>style.visibility</p:attrName>
                                        </p:attrNameLst>
                                      </p:cBhvr>
                                      <p:to>
                                        <p:strVal val="visible"/>
                                      </p:to>
                                    </p:set>
                                    <p:anim calcmode="lin" valueType="num">
                                      <p:cBhvr>
                                        <p:cTn id="62" dur="1000" fill="hold"/>
                                        <p:tgtEl>
                                          <p:spTgt spid="105"/>
                                        </p:tgtEl>
                                        <p:attrNameLst>
                                          <p:attrName>ppt_w</p:attrName>
                                        </p:attrNameLst>
                                      </p:cBhvr>
                                      <p:tavLst>
                                        <p:tav tm="0">
                                          <p:val>
                                            <p:fltVal val="0"/>
                                          </p:val>
                                        </p:tav>
                                        <p:tav tm="100000">
                                          <p:val>
                                            <p:strVal val="#ppt_w"/>
                                          </p:val>
                                        </p:tav>
                                      </p:tavLst>
                                    </p:anim>
                                    <p:anim calcmode="lin" valueType="num">
                                      <p:cBhvr>
                                        <p:cTn id="63" dur="1000" fill="hold"/>
                                        <p:tgtEl>
                                          <p:spTgt spid="105"/>
                                        </p:tgtEl>
                                        <p:attrNameLst>
                                          <p:attrName>ppt_h</p:attrName>
                                        </p:attrNameLst>
                                      </p:cBhvr>
                                      <p:tavLst>
                                        <p:tav tm="0">
                                          <p:val>
                                            <p:fltVal val="0"/>
                                          </p:val>
                                        </p:tav>
                                        <p:tav tm="100000">
                                          <p:val>
                                            <p:strVal val="#ppt_h"/>
                                          </p:val>
                                        </p:tav>
                                      </p:tavLst>
                                    </p:anim>
                                    <p:anim calcmode="lin" valueType="num">
                                      <p:cBhvr>
                                        <p:cTn id="64" dur="1000" fill="hold"/>
                                        <p:tgtEl>
                                          <p:spTgt spid="105"/>
                                        </p:tgtEl>
                                        <p:attrNameLst>
                                          <p:attrName>style.rotation</p:attrName>
                                        </p:attrNameLst>
                                      </p:cBhvr>
                                      <p:tavLst>
                                        <p:tav tm="0">
                                          <p:val>
                                            <p:fltVal val="90"/>
                                          </p:val>
                                        </p:tav>
                                        <p:tav tm="100000">
                                          <p:val>
                                            <p:fltVal val="0"/>
                                          </p:val>
                                        </p:tav>
                                      </p:tavLst>
                                    </p:anim>
                                    <p:animEffect transition="in" filter="fade">
                                      <p:cBhvr>
                                        <p:cTn id="65" dur="1000"/>
                                        <p:tgtEl>
                                          <p:spTgt spid="105"/>
                                        </p:tgtEl>
                                      </p:cBhvr>
                                    </p:animEffect>
                                  </p:childTnLst>
                                </p:cTn>
                              </p:par>
                            </p:childTnLst>
                          </p:cTn>
                        </p:par>
                      </p:childTnLst>
                    </p:cTn>
                  </p:par>
                  <p:par>
                    <p:cTn id="66" fill="hold">
                      <p:stCondLst>
                        <p:cond delay="indefinite"/>
                      </p:stCondLst>
                      <p:childTnLst>
                        <p:par>
                          <p:cTn id="67" fill="hold">
                            <p:stCondLst>
                              <p:cond delay="0"/>
                            </p:stCondLst>
                            <p:childTnLst>
                              <p:par>
                                <p:cTn id="68" presetID="31" presetClass="entr" presetSubtype="0" fill="hold" nodeType="clickEffect">
                                  <p:stCondLst>
                                    <p:cond delay="0"/>
                                  </p:stCondLst>
                                  <p:childTnLst>
                                    <p:set>
                                      <p:cBhvr>
                                        <p:cTn id="69" dur="1" fill="hold">
                                          <p:stCondLst>
                                            <p:cond delay="0"/>
                                          </p:stCondLst>
                                        </p:cTn>
                                        <p:tgtEl>
                                          <p:spTgt spid="106"/>
                                        </p:tgtEl>
                                        <p:attrNameLst>
                                          <p:attrName>style.visibility</p:attrName>
                                        </p:attrNameLst>
                                      </p:cBhvr>
                                      <p:to>
                                        <p:strVal val="visible"/>
                                      </p:to>
                                    </p:set>
                                    <p:anim calcmode="lin" valueType="num">
                                      <p:cBhvr>
                                        <p:cTn id="70" dur="1000" fill="hold"/>
                                        <p:tgtEl>
                                          <p:spTgt spid="106"/>
                                        </p:tgtEl>
                                        <p:attrNameLst>
                                          <p:attrName>ppt_w</p:attrName>
                                        </p:attrNameLst>
                                      </p:cBhvr>
                                      <p:tavLst>
                                        <p:tav tm="0">
                                          <p:val>
                                            <p:fltVal val="0"/>
                                          </p:val>
                                        </p:tav>
                                        <p:tav tm="100000">
                                          <p:val>
                                            <p:strVal val="#ppt_w"/>
                                          </p:val>
                                        </p:tav>
                                      </p:tavLst>
                                    </p:anim>
                                    <p:anim calcmode="lin" valueType="num">
                                      <p:cBhvr>
                                        <p:cTn id="71" dur="1000" fill="hold"/>
                                        <p:tgtEl>
                                          <p:spTgt spid="106"/>
                                        </p:tgtEl>
                                        <p:attrNameLst>
                                          <p:attrName>ppt_h</p:attrName>
                                        </p:attrNameLst>
                                      </p:cBhvr>
                                      <p:tavLst>
                                        <p:tav tm="0">
                                          <p:val>
                                            <p:fltVal val="0"/>
                                          </p:val>
                                        </p:tav>
                                        <p:tav tm="100000">
                                          <p:val>
                                            <p:strVal val="#ppt_h"/>
                                          </p:val>
                                        </p:tav>
                                      </p:tavLst>
                                    </p:anim>
                                    <p:anim calcmode="lin" valueType="num">
                                      <p:cBhvr>
                                        <p:cTn id="72" dur="1000" fill="hold"/>
                                        <p:tgtEl>
                                          <p:spTgt spid="106"/>
                                        </p:tgtEl>
                                        <p:attrNameLst>
                                          <p:attrName>style.rotation</p:attrName>
                                        </p:attrNameLst>
                                      </p:cBhvr>
                                      <p:tavLst>
                                        <p:tav tm="0">
                                          <p:val>
                                            <p:fltVal val="90"/>
                                          </p:val>
                                        </p:tav>
                                        <p:tav tm="100000">
                                          <p:val>
                                            <p:fltVal val="0"/>
                                          </p:val>
                                        </p:tav>
                                      </p:tavLst>
                                    </p:anim>
                                    <p:animEffect transition="in" filter="fade">
                                      <p:cBhvr>
                                        <p:cTn id="73" dur="1000"/>
                                        <p:tgtEl>
                                          <p:spTgt spid="106"/>
                                        </p:tgtEl>
                                      </p:cBhvr>
                                    </p:animEffect>
                                  </p:childTnLst>
                                </p:cTn>
                              </p:par>
                            </p:childTnLst>
                          </p:cTn>
                        </p:par>
                      </p:childTnLst>
                    </p:cTn>
                  </p:par>
                  <p:par>
                    <p:cTn id="74" fill="hold">
                      <p:stCondLst>
                        <p:cond delay="indefinite"/>
                      </p:stCondLst>
                      <p:childTnLst>
                        <p:par>
                          <p:cTn id="75" fill="hold">
                            <p:stCondLst>
                              <p:cond delay="0"/>
                            </p:stCondLst>
                            <p:childTnLst>
                              <p:par>
                                <p:cTn id="76" presetID="31" presetClass="entr" presetSubtype="0" fill="hold" nodeType="clickEffect">
                                  <p:stCondLst>
                                    <p:cond delay="0"/>
                                  </p:stCondLst>
                                  <p:childTnLst>
                                    <p:set>
                                      <p:cBhvr>
                                        <p:cTn id="77" dur="1" fill="hold">
                                          <p:stCondLst>
                                            <p:cond delay="0"/>
                                          </p:stCondLst>
                                        </p:cTn>
                                        <p:tgtEl>
                                          <p:spTgt spid="108"/>
                                        </p:tgtEl>
                                        <p:attrNameLst>
                                          <p:attrName>style.visibility</p:attrName>
                                        </p:attrNameLst>
                                      </p:cBhvr>
                                      <p:to>
                                        <p:strVal val="visible"/>
                                      </p:to>
                                    </p:set>
                                    <p:anim calcmode="lin" valueType="num">
                                      <p:cBhvr>
                                        <p:cTn id="78" dur="1000" fill="hold"/>
                                        <p:tgtEl>
                                          <p:spTgt spid="108"/>
                                        </p:tgtEl>
                                        <p:attrNameLst>
                                          <p:attrName>ppt_w</p:attrName>
                                        </p:attrNameLst>
                                      </p:cBhvr>
                                      <p:tavLst>
                                        <p:tav tm="0">
                                          <p:val>
                                            <p:fltVal val="0"/>
                                          </p:val>
                                        </p:tav>
                                        <p:tav tm="100000">
                                          <p:val>
                                            <p:strVal val="#ppt_w"/>
                                          </p:val>
                                        </p:tav>
                                      </p:tavLst>
                                    </p:anim>
                                    <p:anim calcmode="lin" valueType="num">
                                      <p:cBhvr>
                                        <p:cTn id="79" dur="1000" fill="hold"/>
                                        <p:tgtEl>
                                          <p:spTgt spid="108"/>
                                        </p:tgtEl>
                                        <p:attrNameLst>
                                          <p:attrName>ppt_h</p:attrName>
                                        </p:attrNameLst>
                                      </p:cBhvr>
                                      <p:tavLst>
                                        <p:tav tm="0">
                                          <p:val>
                                            <p:fltVal val="0"/>
                                          </p:val>
                                        </p:tav>
                                        <p:tav tm="100000">
                                          <p:val>
                                            <p:strVal val="#ppt_h"/>
                                          </p:val>
                                        </p:tav>
                                      </p:tavLst>
                                    </p:anim>
                                    <p:anim calcmode="lin" valueType="num">
                                      <p:cBhvr>
                                        <p:cTn id="80" dur="1000" fill="hold"/>
                                        <p:tgtEl>
                                          <p:spTgt spid="108"/>
                                        </p:tgtEl>
                                        <p:attrNameLst>
                                          <p:attrName>style.rotation</p:attrName>
                                        </p:attrNameLst>
                                      </p:cBhvr>
                                      <p:tavLst>
                                        <p:tav tm="0">
                                          <p:val>
                                            <p:fltVal val="90"/>
                                          </p:val>
                                        </p:tav>
                                        <p:tav tm="100000">
                                          <p:val>
                                            <p:fltVal val="0"/>
                                          </p:val>
                                        </p:tav>
                                      </p:tavLst>
                                    </p:anim>
                                    <p:animEffect transition="in" filter="fade">
                                      <p:cBhvr>
                                        <p:cTn id="81" dur="1000"/>
                                        <p:tgtEl>
                                          <p:spTgt spid="108"/>
                                        </p:tgtEl>
                                      </p:cBhvr>
                                    </p:animEffect>
                                  </p:childTnLst>
                                </p:cTn>
                              </p:par>
                            </p:childTnLst>
                          </p:cTn>
                        </p:par>
                      </p:childTnLst>
                    </p:cTn>
                  </p:par>
                  <p:par>
                    <p:cTn id="82" fill="hold">
                      <p:stCondLst>
                        <p:cond delay="indefinite"/>
                      </p:stCondLst>
                      <p:childTnLst>
                        <p:par>
                          <p:cTn id="83" fill="hold">
                            <p:stCondLst>
                              <p:cond delay="0"/>
                            </p:stCondLst>
                            <p:childTnLst>
                              <p:par>
                                <p:cTn id="84" presetID="26" presetClass="entr" presetSubtype="0" fill="hold" nodeType="clickEffect">
                                  <p:stCondLst>
                                    <p:cond delay="0"/>
                                  </p:stCondLst>
                                  <p:childTnLst>
                                    <p:set>
                                      <p:cBhvr>
                                        <p:cTn id="85" dur="1" fill="hold">
                                          <p:stCondLst>
                                            <p:cond delay="0"/>
                                          </p:stCondLst>
                                        </p:cTn>
                                        <p:tgtEl>
                                          <p:spTgt spid="4"/>
                                        </p:tgtEl>
                                        <p:attrNameLst>
                                          <p:attrName>style.visibility</p:attrName>
                                        </p:attrNameLst>
                                      </p:cBhvr>
                                      <p:to>
                                        <p:strVal val="visible"/>
                                      </p:to>
                                    </p:set>
                                    <p:animEffect transition="in" filter="wipe(down)">
                                      <p:cBhvr>
                                        <p:cTn id="86" dur="580">
                                          <p:stCondLst>
                                            <p:cond delay="0"/>
                                          </p:stCondLst>
                                        </p:cTn>
                                        <p:tgtEl>
                                          <p:spTgt spid="4"/>
                                        </p:tgtEl>
                                      </p:cBhvr>
                                    </p:animEffect>
                                    <p:anim calcmode="lin" valueType="num">
                                      <p:cBhvr>
                                        <p:cTn id="87" dur="1822" tmFilter="0,0; 0.14,0.36; 0.43,0.73; 0.71,0.91; 1.0,1.0">
                                          <p:stCondLst>
                                            <p:cond delay="0"/>
                                          </p:stCondLst>
                                        </p:cTn>
                                        <p:tgtEl>
                                          <p:spTgt spid="4"/>
                                        </p:tgtEl>
                                        <p:attrNameLst>
                                          <p:attrName>ppt_x</p:attrName>
                                        </p:attrNameLst>
                                      </p:cBhvr>
                                      <p:tavLst>
                                        <p:tav tm="0">
                                          <p:val>
                                            <p:strVal val="#ppt_x-0.25"/>
                                          </p:val>
                                        </p:tav>
                                        <p:tav tm="100000">
                                          <p:val>
                                            <p:strVal val="#ppt_x"/>
                                          </p:val>
                                        </p:tav>
                                      </p:tavLst>
                                    </p:anim>
                                    <p:anim calcmode="lin" valueType="num">
                                      <p:cBhvr>
                                        <p:cTn id="88" dur="664" tmFilter="0.0,0.0; 0.25,0.07; 0.50,0.2; 0.75,0.467; 1.0,1.0">
                                          <p:stCondLst>
                                            <p:cond delay="0"/>
                                          </p:stCondLst>
                                        </p:cTn>
                                        <p:tgtEl>
                                          <p:spTgt spid="4"/>
                                        </p:tgtEl>
                                        <p:attrNameLst>
                                          <p:attrName>ppt_y</p:attrName>
                                        </p:attrNameLst>
                                      </p:cBhvr>
                                      <p:tavLst>
                                        <p:tav tm="0" fmla="#ppt_y-sin(pi*$)/3">
                                          <p:val>
                                            <p:fltVal val="0.5"/>
                                          </p:val>
                                        </p:tav>
                                        <p:tav tm="100000">
                                          <p:val>
                                            <p:fltVal val="1"/>
                                          </p:val>
                                        </p:tav>
                                      </p:tavLst>
                                    </p:anim>
                                    <p:anim calcmode="lin" valueType="num">
                                      <p:cBhvr>
                                        <p:cTn id="89" dur="664" tmFilter="0, 0; 0.125,0.2665; 0.25,0.4; 0.375,0.465; 0.5,0.5;  0.625,0.535; 0.75,0.6; 0.875,0.7335; 1,1">
                                          <p:stCondLst>
                                            <p:cond delay="664"/>
                                          </p:stCondLst>
                                        </p:cTn>
                                        <p:tgtEl>
                                          <p:spTgt spid="4"/>
                                        </p:tgtEl>
                                        <p:attrNameLst>
                                          <p:attrName>ppt_y</p:attrName>
                                        </p:attrNameLst>
                                      </p:cBhvr>
                                      <p:tavLst>
                                        <p:tav tm="0" fmla="#ppt_y-sin(pi*$)/9">
                                          <p:val>
                                            <p:fltVal val="0"/>
                                          </p:val>
                                        </p:tav>
                                        <p:tav tm="100000">
                                          <p:val>
                                            <p:fltVal val="1"/>
                                          </p:val>
                                        </p:tav>
                                      </p:tavLst>
                                    </p:anim>
                                    <p:anim calcmode="lin" valueType="num">
                                      <p:cBhvr>
                                        <p:cTn id="90" dur="332" tmFilter="0, 0; 0.125,0.2665; 0.25,0.4; 0.375,0.465; 0.5,0.5;  0.625,0.535; 0.75,0.6; 0.875,0.7335; 1,1">
                                          <p:stCondLst>
                                            <p:cond delay="1324"/>
                                          </p:stCondLst>
                                        </p:cTn>
                                        <p:tgtEl>
                                          <p:spTgt spid="4"/>
                                        </p:tgtEl>
                                        <p:attrNameLst>
                                          <p:attrName>ppt_y</p:attrName>
                                        </p:attrNameLst>
                                      </p:cBhvr>
                                      <p:tavLst>
                                        <p:tav tm="0" fmla="#ppt_y-sin(pi*$)/27">
                                          <p:val>
                                            <p:fltVal val="0"/>
                                          </p:val>
                                        </p:tav>
                                        <p:tav tm="100000">
                                          <p:val>
                                            <p:fltVal val="1"/>
                                          </p:val>
                                        </p:tav>
                                      </p:tavLst>
                                    </p:anim>
                                    <p:anim calcmode="lin" valueType="num">
                                      <p:cBhvr>
                                        <p:cTn id="91" dur="164" tmFilter="0, 0; 0.125,0.2665; 0.25,0.4; 0.375,0.465; 0.5,0.5;  0.625,0.535; 0.75,0.6; 0.875,0.7335; 1,1">
                                          <p:stCondLst>
                                            <p:cond delay="1656"/>
                                          </p:stCondLst>
                                        </p:cTn>
                                        <p:tgtEl>
                                          <p:spTgt spid="4"/>
                                        </p:tgtEl>
                                        <p:attrNameLst>
                                          <p:attrName>ppt_y</p:attrName>
                                        </p:attrNameLst>
                                      </p:cBhvr>
                                      <p:tavLst>
                                        <p:tav tm="0" fmla="#ppt_y-sin(pi*$)/81">
                                          <p:val>
                                            <p:fltVal val="0"/>
                                          </p:val>
                                        </p:tav>
                                        <p:tav tm="100000">
                                          <p:val>
                                            <p:fltVal val="1"/>
                                          </p:val>
                                        </p:tav>
                                      </p:tavLst>
                                    </p:anim>
                                    <p:animScale>
                                      <p:cBhvr>
                                        <p:cTn id="92" dur="26">
                                          <p:stCondLst>
                                            <p:cond delay="650"/>
                                          </p:stCondLst>
                                        </p:cTn>
                                        <p:tgtEl>
                                          <p:spTgt spid="4"/>
                                        </p:tgtEl>
                                      </p:cBhvr>
                                      <p:to x="100000" y="60000"/>
                                    </p:animScale>
                                    <p:animScale>
                                      <p:cBhvr>
                                        <p:cTn id="93" dur="166" decel="50000">
                                          <p:stCondLst>
                                            <p:cond delay="676"/>
                                          </p:stCondLst>
                                        </p:cTn>
                                        <p:tgtEl>
                                          <p:spTgt spid="4"/>
                                        </p:tgtEl>
                                      </p:cBhvr>
                                      <p:to x="100000" y="100000"/>
                                    </p:animScale>
                                    <p:animScale>
                                      <p:cBhvr>
                                        <p:cTn id="94" dur="26">
                                          <p:stCondLst>
                                            <p:cond delay="1312"/>
                                          </p:stCondLst>
                                        </p:cTn>
                                        <p:tgtEl>
                                          <p:spTgt spid="4"/>
                                        </p:tgtEl>
                                      </p:cBhvr>
                                      <p:to x="100000" y="80000"/>
                                    </p:animScale>
                                    <p:animScale>
                                      <p:cBhvr>
                                        <p:cTn id="95" dur="166" decel="50000">
                                          <p:stCondLst>
                                            <p:cond delay="1338"/>
                                          </p:stCondLst>
                                        </p:cTn>
                                        <p:tgtEl>
                                          <p:spTgt spid="4"/>
                                        </p:tgtEl>
                                      </p:cBhvr>
                                      <p:to x="100000" y="100000"/>
                                    </p:animScale>
                                    <p:animScale>
                                      <p:cBhvr>
                                        <p:cTn id="96" dur="26">
                                          <p:stCondLst>
                                            <p:cond delay="1642"/>
                                          </p:stCondLst>
                                        </p:cTn>
                                        <p:tgtEl>
                                          <p:spTgt spid="4"/>
                                        </p:tgtEl>
                                      </p:cBhvr>
                                      <p:to x="100000" y="90000"/>
                                    </p:animScale>
                                    <p:animScale>
                                      <p:cBhvr>
                                        <p:cTn id="97" dur="166" decel="50000">
                                          <p:stCondLst>
                                            <p:cond delay="1668"/>
                                          </p:stCondLst>
                                        </p:cTn>
                                        <p:tgtEl>
                                          <p:spTgt spid="4"/>
                                        </p:tgtEl>
                                      </p:cBhvr>
                                      <p:to x="100000" y="100000"/>
                                    </p:animScale>
                                    <p:animScale>
                                      <p:cBhvr>
                                        <p:cTn id="98" dur="26">
                                          <p:stCondLst>
                                            <p:cond delay="1808"/>
                                          </p:stCondLst>
                                        </p:cTn>
                                        <p:tgtEl>
                                          <p:spTgt spid="4"/>
                                        </p:tgtEl>
                                      </p:cBhvr>
                                      <p:to x="100000" y="95000"/>
                                    </p:animScale>
                                    <p:animScale>
                                      <p:cBhvr>
                                        <p:cTn id="99" dur="166" decel="50000">
                                          <p:stCondLst>
                                            <p:cond delay="1834"/>
                                          </p:stCondLst>
                                        </p:cTn>
                                        <p:tgtEl>
                                          <p:spTgt spid="4"/>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Rectangle 2"/>
          <p:cNvSpPr>
            <a:spLocks noGrp="1" noChangeArrowheads="1"/>
          </p:cNvSpPr>
          <p:nvPr>
            <p:ph type="title"/>
          </p:nvPr>
        </p:nvSpPr>
        <p:spPr/>
        <p:txBody>
          <a:bodyPr>
            <a:normAutofit/>
          </a:bodyPr>
          <a:lstStyle/>
          <a:p>
            <a:r>
              <a:rPr lang="en-US" altLang="en-US" sz="4400" b="1" dirty="0">
                <a:solidFill>
                  <a:schemeClr val="bg1"/>
                </a:solidFill>
              </a:rPr>
              <a:t>Finding Your Place</a:t>
            </a:r>
          </a:p>
        </p:txBody>
      </p:sp>
      <p:grpSp>
        <p:nvGrpSpPr>
          <p:cNvPr id="7" name="Group 6" descr="OSU 4-H clover logo&#10;4-H Youth Development">
            <a:extLst>
              <a:ext uri="{FF2B5EF4-FFF2-40B4-BE49-F238E27FC236}">
                <a16:creationId xmlns:a16="http://schemas.microsoft.com/office/drawing/2014/main" id="{F3911896-477C-4B24-90C8-3A6786DEE786}"/>
              </a:ext>
            </a:extLst>
          </p:cNvPr>
          <p:cNvGrpSpPr/>
          <p:nvPr/>
        </p:nvGrpSpPr>
        <p:grpSpPr>
          <a:xfrm>
            <a:off x="452470" y="4966899"/>
            <a:ext cx="3708563" cy="1508887"/>
            <a:chOff x="452470" y="4827269"/>
            <a:chExt cx="3708563" cy="1508887"/>
          </a:xfrm>
        </p:grpSpPr>
        <p:pic>
          <p:nvPicPr>
            <p:cNvPr id="4" name="Picture 3" descr="A black and white logo&#10;&#10;Description automatically generated">
              <a:extLst>
                <a:ext uri="{FF2B5EF4-FFF2-40B4-BE49-F238E27FC236}">
                  <a16:creationId xmlns:a16="http://schemas.microsoft.com/office/drawing/2014/main" id="{FD599BCE-8DF9-C6DA-EE73-1A7E077ECEA8}"/>
                </a:ext>
              </a:extLst>
            </p:cNvPr>
            <p:cNvPicPr>
              <a:picLocks noChangeAspect="1"/>
            </p:cNvPicPr>
            <p:nvPr/>
          </p:nvPicPr>
          <p:blipFill>
            <a:blip r:embed="rId3"/>
            <a:stretch>
              <a:fillRect/>
            </a:stretch>
          </p:blipFill>
          <p:spPr>
            <a:xfrm>
              <a:off x="813243" y="4827269"/>
              <a:ext cx="2932848" cy="919883"/>
            </a:xfrm>
            <a:prstGeom prst="rect">
              <a:avLst/>
            </a:prstGeom>
          </p:spPr>
        </p:pic>
        <p:pic>
          <p:nvPicPr>
            <p:cNvPr id="6" name="Picture 5" descr="A black background with white text&#10;&#10;Description automatically generated">
              <a:extLst>
                <a:ext uri="{FF2B5EF4-FFF2-40B4-BE49-F238E27FC236}">
                  <a16:creationId xmlns:a16="http://schemas.microsoft.com/office/drawing/2014/main" id="{525D65F8-BDBC-6904-A83A-98722A9E2623}"/>
                </a:ext>
              </a:extLst>
            </p:cNvPr>
            <p:cNvPicPr>
              <a:picLocks noChangeAspect="1"/>
            </p:cNvPicPr>
            <p:nvPr/>
          </p:nvPicPr>
          <p:blipFill rotWithShape="1">
            <a:blip r:embed="rId4"/>
            <a:srcRect l="44037" t="44561"/>
            <a:stretch/>
          </p:blipFill>
          <p:spPr>
            <a:xfrm>
              <a:off x="452470" y="5878956"/>
              <a:ext cx="3708563" cy="457200"/>
            </a:xfrm>
            <a:prstGeom prst="rect">
              <a:avLst/>
            </a:prstGeom>
          </p:spPr>
        </p:pic>
      </p:grpSp>
      <p:sp>
        <p:nvSpPr>
          <p:cNvPr id="13315" name="Rectangle 3"/>
          <p:cNvSpPr>
            <a:spLocks noGrp="1" noChangeArrowheads="1"/>
          </p:cNvSpPr>
          <p:nvPr>
            <p:ph idx="1"/>
          </p:nvPr>
        </p:nvSpPr>
        <p:spPr>
          <a:xfrm>
            <a:off x="4869427" y="805221"/>
            <a:ext cx="7152968" cy="5428248"/>
          </a:xfrm>
          <a:prstGeom prst="rect">
            <a:avLst/>
          </a:prstGeom>
        </p:spPr>
        <p:txBody>
          <a:bodyPr>
            <a:normAutofit fontScale="40000" lnSpcReduction="20000"/>
          </a:bodyPr>
          <a:lstStyle/>
          <a:p>
            <a:pPr marL="0" indent="0">
              <a:buNone/>
            </a:pPr>
            <a:r>
              <a:rPr lang="en-US" sz="10000" b="1" dirty="0"/>
              <a:t>Find Your Place in the County </a:t>
            </a:r>
          </a:p>
          <a:p>
            <a:pPr marL="0" indent="0">
              <a:buNone/>
            </a:pPr>
            <a:r>
              <a:rPr lang="en-US" sz="10000" b="1" dirty="0"/>
              <a:t>4-H Program</a:t>
            </a:r>
            <a:endParaRPr lang="en-US" sz="10000" dirty="0"/>
          </a:p>
          <a:p>
            <a:pPr marL="0" indent="0">
              <a:buNone/>
            </a:pPr>
            <a:endParaRPr lang="en-US" sz="9000" b="1" dirty="0"/>
          </a:p>
          <a:p>
            <a:pPr marL="0" indent="0">
              <a:buNone/>
            </a:pPr>
            <a:r>
              <a:rPr lang="en-US" sz="8000" b="1" dirty="0"/>
              <a:t>Show and explain:</a:t>
            </a:r>
            <a:endParaRPr lang="en-US" sz="8000" dirty="0"/>
          </a:p>
          <a:p>
            <a:pPr lvl="0"/>
            <a:r>
              <a:rPr lang="en-US" sz="8000" dirty="0"/>
              <a:t>Youth Council or county youth leadership </a:t>
            </a:r>
          </a:p>
          <a:p>
            <a:pPr lvl="0"/>
            <a:r>
              <a:rPr lang="en-US" sz="8000" dirty="0"/>
              <a:t>Parent-Volunteer Association </a:t>
            </a:r>
          </a:p>
          <a:p>
            <a:pPr lvl="0"/>
            <a:r>
              <a:rPr lang="en-US" sz="8000" dirty="0"/>
              <a:t>Activity and event committees </a:t>
            </a:r>
          </a:p>
          <a:p>
            <a:pPr lvl="0"/>
            <a:r>
              <a:rPr lang="en-US" sz="8000" dirty="0"/>
              <a:t>Project-leader opportunities </a:t>
            </a:r>
          </a:p>
          <a:p>
            <a:pPr lvl="0"/>
            <a:r>
              <a:rPr lang="en-US" sz="8000" dirty="0"/>
              <a:t>Program Advisory Committee </a:t>
            </a:r>
          </a:p>
          <a:p>
            <a:pPr lvl="0"/>
            <a:r>
              <a:rPr lang="en-US" sz="8000" dirty="0"/>
              <a:t>Fundraising or 4-H Foundation</a:t>
            </a:r>
          </a:p>
        </p:txBody>
      </p:sp>
    </p:spTree>
    <p:extLst>
      <p:ext uri="{BB962C8B-B14F-4D97-AF65-F5344CB8AC3E}">
        <p14:creationId xmlns:p14="http://schemas.microsoft.com/office/powerpoint/2010/main" val="3152688232"/>
      </p:ext>
    </p:extLst>
  </p:cSld>
  <p:clrMapOvr>
    <a:masterClrMapping/>
  </p:clrMapOvr>
  <p:transition/>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Rectangle 2"/>
          <p:cNvSpPr>
            <a:spLocks noGrp="1" noChangeArrowheads="1"/>
          </p:cNvSpPr>
          <p:nvPr>
            <p:ph type="title"/>
          </p:nvPr>
        </p:nvSpPr>
        <p:spPr/>
        <p:txBody>
          <a:bodyPr/>
          <a:lstStyle/>
          <a:p>
            <a:r>
              <a:rPr lang="en-US" altLang="en-US" sz="8000" dirty="0"/>
              <a:t>Managing Risk</a:t>
            </a:r>
            <a:r>
              <a:rPr lang="en-US" altLang="en-US" sz="5400" dirty="0"/>
              <a:t> </a:t>
            </a:r>
          </a:p>
        </p:txBody>
      </p:sp>
      <p:sp>
        <p:nvSpPr>
          <p:cNvPr id="30723" name="Rectangle 28"/>
          <p:cNvSpPr>
            <a:spLocks noChangeArrowheads="1"/>
          </p:cNvSpPr>
          <p:nvPr/>
        </p:nvSpPr>
        <p:spPr bwMode="auto">
          <a:xfrm>
            <a:off x="928254" y="3917950"/>
            <a:ext cx="10335491"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2075" tIns="46038" rIns="92075" bIns="46038" anchor="ctr"/>
          <a:lstStyle>
            <a:lvl1pPr>
              <a:spcBef>
                <a:spcPct val="20000"/>
              </a:spcBef>
              <a:buChar char="•"/>
              <a:defRPr sz="3200">
                <a:solidFill>
                  <a:schemeClr val="tx1"/>
                </a:solidFill>
                <a:latin typeface="Franklin Gothic Book" pitchFamily="34" charset="0"/>
              </a:defRPr>
            </a:lvl1pPr>
            <a:lvl2pPr marL="742950" indent="-285750">
              <a:spcBef>
                <a:spcPct val="20000"/>
              </a:spcBef>
              <a:buChar char="–"/>
              <a:defRPr sz="2800">
                <a:solidFill>
                  <a:schemeClr val="tx1"/>
                </a:solidFill>
                <a:latin typeface="Franklin Gothic Book" pitchFamily="34" charset="0"/>
              </a:defRPr>
            </a:lvl2pPr>
            <a:lvl3pPr marL="1143000" indent="-228600">
              <a:spcBef>
                <a:spcPct val="20000"/>
              </a:spcBef>
              <a:buChar char="•"/>
              <a:defRPr sz="2400">
                <a:solidFill>
                  <a:schemeClr val="tx1"/>
                </a:solidFill>
                <a:latin typeface="Franklin Gothic Book" pitchFamily="34" charset="0"/>
              </a:defRPr>
            </a:lvl3pPr>
            <a:lvl4pPr marL="1600200" indent="-228600">
              <a:spcBef>
                <a:spcPct val="20000"/>
              </a:spcBef>
              <a:buChar char="–"/>
              <a:defRPr sz="2000">
                <a:solidFill>
                  <a:schemeClr val="tx1"/>
                </a:solidFill>
                <a:latin typeface="Franklin Gothic Book" pitchFamily="34" charset="0"/>
              </a:defRPr>
            </a:lvl4pPr>
            <a:lvl5pPr marL="2057400" indent="-228600">
              <a:spcBef>
                <a:spcPct val="20000"/>
              </a:spcBef>
              <a:buChar char="•"/>
              <a:defRPr sz="2000">
                <a:solidFill>
                  <a:schemeClr val="tx1"/>
                </a:solidFill>
                <a:latin typeface="Franklin Gothic Book" pitchFamily="34" charset="0"/>
              </a:defRPr>
            </a:lvl5pPr>
            <a:lvl6pPr marL="2514600" indent="-228600" eaLnBrk="0" fontAlgn="base" hangingPunct="0">
              <a:spcBef>
                <a:spcPct val="20000"/>
              </a:spcBef>
              <a:spcAft>
                <a:spcPct val="0"/>
              </a:spcAft>
              <a:buChar char="•"/>
              <a:defRPr sz="2000">
                <a:solidFill>
                  <a:schemeClr val="tx1"/>
                </a:solidFill>
                <a:latin typeface="Franklin Gothic Book" pitchFamily="34" charset="0"/>
              </a:defRPr>
            </a:lvl6pPr>
            <a:lvl7pPr marL="2971800" indent="-228600" eaLnBrk="0" fontAlgn="base" hangingPunct="0">
              <a:spcBef>
                <a:spcPct val="20000"/>
              </a:spcBef>
              <a:spcAft>
                <a:spcPct val="0"/>
              </a:spcAft>
              <a:buChar char="•"/>
              <a:defRPr sz="2000">
                <a:solidFill>
                  <a:schemeClr val="tx1"/>
                </a:solidFill>
                <a:latin typeface="Franklin Gothic Book" pitchFamily="34" charset="0"/>
              </a:defRPr>
            </a:lvl7pPr>
            <a:lvl8pPr marL="3429000" indent="-228600" eaLnBrk="0" fontAlgn="base" hangingPunct="0">
              <a:spcBef>
                <a:spcPct val="20000"/>
              </a:spcBef>
              <a:spcAft>
                <a:spcPct val="0"/>
              </a:spcAft>
              <a:buChar char="•"/>
              <a:defRPr sz="2000">
                <a:solidFill>
                  <a:schemeClr val="tx1"/>
                </a:solidFill>
                <a:latin typeface="Franklin Gothic Book" pitchFamily="34" charset="0"/>
              </a:defRPr>
            </a:lvl8pPr>
            <a:lvl9pPr marL="3886200" indent="-228600" eaLnBrk="0" fontAlgn="base" hangingPunct="0">
              <a:spcBef>
                <a:spcPct val="20000"/>
              </a:spcBef>
              <a:spcAft>
                <a:spcPct val="0"/>
              </a:spcAft>
              <a:buChar char="•"/>
              <a:defRPr sz="2000">
                <a:solidFill>
                  <a:schemeClr val="tx1"/>
                </a:solidFill>
                <a:latin typeface="Franklin Gothic Book" pitchFamily="34" charset="0"/>
              </a:defRPr>
            </a:lvl9pPr>
          </a:lstStyle>
          <a:p>
            <a:pPr algn="ctr">
              <a:spcBef>
                <a:spcPct val="0"/>
              </a:spcBef>
              <a:buFontTx/>
              <a:buNone/>
            </a:pPr>
            <a:r>
              <a:rPr lang="en-US" i="1" dirty="0"/>
              <a:t>Approved Roles • Planning • Transportation • Supervision</a:t>
            </a:r>
            <a:endParaRPr lang="en-US" altLang="en-US" sz="3600" i="1" dirty="0">
              <a:solidFill>
                <a:schemeClr val="tx2"/>
              </a:solidFill>
              <a:latin typeface="Abadi MT Condensed" pitchFamily="34" charset="0"/>
            </a:endParaRPr>
          </a:p>
        </p:txBody>
      </p:sp>
    </p:spTree>
  </p:cSld>
  <p:clrMapOvr>
    <a:masterClrMapping/>
  </p:clrMapOvr>
  <p:transition/>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Placeholder 4">
            <a:extLst>
              <a:ext uri="{FF2B5EF4-FFF2-40B4-BE49-F238E27FC236}">
                <a16:creationId xmlns:a16="http://schemas.microsoft.com/office/drawing/2014/main" id="{383E97E2-FC53-D2BC-9582-7BBF95FA7515}"/>
              </a:ext>
            </a:extLst>
          </p:cNvPr>
          <p:cNvSpPr>
            <a:spLocks noGrp="1"/>
          </p:cNvSpPr>
          <p:nvPr>
            <p:ph type="title" idx="4294967295"/>
          </p:nvPr>
        </p:nvSpPr>
        <p:spPr>
          <a:xfrm>
            <a:off x="570263" y="579801"/>
            <a:ext cx="5233638" cy="424732"/>
          </a:xfrm>
          <a:prstGeom prst="rect">
            <a:avLst/>
          </a:prstGeom>
          <a:noFill/>
          <a:ln>
            <a:noFill/>
            <a:prstDash/>
          </a:ln>
          <a:effectLst/>
        </p:spPr>
        <p:txBody>
          <a:bodyPr rot="0" spcFirstLastPara="0" vertOverflow="overflow" horzOverflow="overflow" vert="horz" wrap="square" lIns="91440" tIns="45720" rIns="91440" bIns="45720" numCol="1" spcCol="0" rtlCol="0" fromWordArt="0" anchor="b" anchorCtr="0" forceAA="0" compatLnSpc="1">
            <a:prstTxWarp prst="textNoShape">
              <a:avLst/>
            </a:prstTxWarp>
            <a:spAutoFit/>
          </a:body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2400" b="1" i="0" u="none" strike="noStrike" kern="1200" cap="none" spc="0" normalizeH="0" baseline="0" noProof="0" dirty="0">
                <a:ln>
                  <a:noFill/>
                </a:ln>
                <a:solidFill>
                  <a:srgbClr val="63666A"/>
                </a:solidFill>
                <a:effectLst/>
                <a:uLnTx/>
                <a:uFillTx/>
                <a:latin typeface="Roboto" panose="02000000000000000000" pitchFamily="2" charset="0"/>
                <a:ea typeface="Roboto" panose="02000000000000000000" pitchFamily="2" charset="0"/>
                <a:cs typeface="+mn-cs"/>
              </a:rPr>
              <a:t>WHEN SERVING ON BEHALF OF 4-H</a:t>
            </a:r>
          </a:p>
        </p:txBody>
      </p:sp>
      <p:sp>
        <p:nvSpPr>
          <p:cNvPr id="9" name="TextBox 8">
            <a:extLst>
              <a:ext uri="{FF2B5EF4-FFF2-40B4-BE49-F238E27FC236}">
                <a16:creationId xmlns:a16="http://schemas.microsoft.com/office/drawing/2014/main" id="{62C73155-A177-3051-A8F3-29EB39EF54DB}"/>
              </a:ext>
            </a:extLst>
          </p:cNvPr>
          <p:cNvSpPr txBox="1"/>
          <p:nvPr/>
        </p:nvSpPr>
        <p:spPr>
          <a:xfrm>
            <a:off x="570262" y="1170787"/>
            <a:ext cx="6799480" cy="4647426"/>
          </a:xfrm>
          <a:prstGeom prst="rect">
            <a:avLst/>
          </a:prstGeom>
          <a:noFill/>
        </p:spPr>
        <p:txBody>
          <a:bodyPr wrap="square">
            <a:spAutoFit/>
          </a:bodyPr>
          <a:lstStyle/>
          <a:p>
            <a:r>
              <a:rPr lang="en-US" sz="2800" dirty="0"/>
              <a:t>A certified volunteer is acting on behalf of Oklahoma 4-H when:</a:t>
            </a:r>
          </a:p>
          <a:p>
            <a:pPr marL="342900" lvl="0" indent="-342900">
              <a:buFont typeface="Arial" panose="020B0604020202020204" pitchFamily="34" charset="0"/>
              <a:buChar char="•"/>
            </a:pPr>
            <a:r>
              <a:rPr lang="en-US" sz="2400" dirty="0"/>
              <a:t>The activity is approved as an official 4-H activity. </a:t>
            </a:r>
          </a:p>
          <a:p>
            <a:pPr marL="342900" lvl="0" indent="-342900">
              <a:buFont typeface="Arial" panose="020B0604020202020204" pitchFamily="34" charset="0"/>
              <a:buChar char="•"/>
            </a:pPr>
            <a:r>
              <a:rPr lang="en-US" sz="2400" dirty="0"/>
              <a:t>The volunteer has an assigned role or position description. </a:t>
            </a:r>
          </a:p>
          <a:p>
            <a:pPr marL="342900" lvl="0" indent="-342900">
              <a:buFont typeface="Arial" panose="020B0604020202020204" pitchFamily="34" charset="0"/>
              <a:buChar char="•"/>
            </a:pPr>
            <a:r>
              <a:rPr lang="en-US" sz="2400" dirty="0"/>
              <a:t>The volunteer is acting within those assigned responsibilities. </a:t>
            </a:r>
          </a:p>
          <a:p>
            <a:pPr marL="342900" lvl="0" indent="-342900">
              <a:buFont typeface="Arial" panose="020B0604020202020204" pitchFamily="34" charset="0"/>
              <a:buChar char="•"/>
            </a:pPr>
            <a:r>
              <a:rPr lang="en-US" sz="2400" dirty="0"/>
              <a:t>Oklahoma 4-H and Extension policies are followed.</a:t>
            </a:r>
          </a:p>
          <a:p>
            <a:pPr marL="342900" lvl="0" indent="-342900">
              <a:buFont typeface="Arial" panose="020B0604020202020204" pitchFamily="34" charset="0"/>
              <a:buChar char="•"/>
            </a:pPr>
            <a:r>
              <a:rPr lang="en-US" sz="2400" dirty="0"/>
              <a:t>Episodic volunteers may not have unsupervised contact with youth.</a:t>
            </a:r>
            <a:endParaRPr lang="en-US" sz="2400" b="1" dirty="0"/>
          </a:p>
          <a:p>
            <a:r>
              <a:rPr lang="en-US" sz="2400" b="1" dirty="0"/>
              <a:t>Limited protection may apply under the Oklahoma Governmental Tort Claims Act.</a:t>
            </a:r>
            <a:endParaRPr lang="en-US" sz="2400" dirty="0"/>
          </a:p>
        </p:txBody>
      </p:sp>
      <p:pic>
        <p:nvPicPr>
          <p:cNvPr id="11" name="Picture Placeholder 10" descr="A group of people sitting at a table working as a team on a project">
            <a:extLst>
              <a:ext uri="{FF2B5EF4-FFF2-40B4-BE49-F238E27FC236}">
                <a16:creationId xmlns:a16="http://schemas.microsoft.com/office/drawing/2014/main" id="{1D07F68A-4CEF-D3D7-DF20-F8EF592627FA}"/>
              </a:ext>
            </a:extLst>
          </p:cNvPr>
          <p:cNvPicPr>
            <a:picLocks noChangeAspect="1"/>
          </p:cNvPicPr>
          <p:nvPr/>
        </p:nvPicPr>
        <p:blipFill>
          <a:blip r:embed="rId3">
            <a:extLst>
              <a:ext uri="{28A0092B-C50C-407E-A947-70E740481C1C}">
                <a14:useLocalDpi xmlns:a14="http://schemas.microsoft.com/office/drawing/2010/main" val="0"/>
              </a:ext>
            </a:extLst>
          </a:blip>
          <a:srcRect l="21829" r="21829"/>
          <a:stretch>
            <a:fillRect/>
          </a:stretch>
        </p:blipFill>
        <p:spPr>
          <a:xfrm>
            <a:off x="7610762" y="1004533"/>
            <a:ext cx="3592947" cy="4256705"/>
          </a:xfrm>
          <a:prstGeom prst="rect">
            <a:avLst/>
          </a:prstGeom>
          <a:solidFill>
            <a:srgbClr val="FFFFFF">
              <a:shade val="85000"/>
            </a:srgbClr>
          </a:solidFill>
          <a:ln w="190500" cap="rnd">
            <a:solidFill>
              <a:srgbClr val="FFFFFF"/>
            </a:solidFill>
          </a:ln>
          <a:effectLst>
            <a:outerShdw blurRad="50000" algn="tl" rotWithShape="0">
              <a:srgbClr val="000000">
                <a:alpha val="41000"/>
              </a:srgbClr>
            </a:outerShdw>
          </a:effectLst>
          <a:scene3d>
            <a:camera prst="orthographicFront"/>
            <a:lightRig rig="twoPt" dir="t">
              <a:rot lat="0" lon="0" rev="7800000"/>
            </a:lightRig>
          </a:scene3d>
          <a:sp3d contourW="6350">
            <a:bevelT w="50800" h="16510"/>
            <a:contourClr>
              <a:srgbClr val="C0C0C0"/>
            </a:contourClr>
          </a:sp3d>
        </p:spPr>
      </p:pic>
    </p:spTree>
    <p:extLst>
      <p:ext uri="{BB962C8B-B14F-4D97-AF65-F5344CB8AC3E}">
        <p14:creationId xmlns:p14="http://schemas.microsoft.com/office/powerpoint/2010/main" val="359474474"/>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70C86EA-8D2A-8323-2957-3382F31409C0}"/>
            </a:ext>
          </a:extLst>
        </p:cNvPr>
        <p:cNvGrpSpPr/>
        <p:nvPr/>
      </p:nvGrpSpPr>
      <p:grpSpPr>
        <a:xfrm>
          <a:off x="0" y="0"/>
          <a:ext cx="0" cy="0"/>
          <a:chOff x="0" y="0"/>
          <a:chExt cx="0" cy="0"/>
        </a:xfrm>
      </p:grpSpPr>
      <p:sp>
        <p:nvSpPr>
          <p:cNvPr id="3" name="Text Placeholder 2">
            <a:extLst>
              <a:ext uri="{FF2B5EF4-FFF2-40B4-BE49-F238E27FC236}">
                <a16:creationId xmlns:a16="http://schemas.microsoft.com/office/drawing/2014/main" id="{B1EB9321-8DC6-9932-71D8-236A841ABE78}"/>
              </a:ext>
            </a:extLst>
          </p:cNvPr>
          <p:cNvSpPr>
            <a:spLocks noGrp="1"/>
          </p:cNvSpPr>
          <p:nvPr>
            <p:ph type="title" idx="4294967295"/>
          </p:nvPr>
        </p:nvSpPr>
        <p:spPr>
          <a:xfrm>
            <a:off x="570263" y="579801"/>
            <a:ext cx="5661204" cy="424732"/>
          </a:xfrm>
          <a:prstGeom prst="rect">
            <a:avLst/>
          </a:prstGeom>
          <a:noFill/>
          <a:ln>
            <a:noFill/>
            <a:prstDash/>
          </a:ln>
          <a:effectLst/>
        </p:spPr>
        <p:txBody>
          <a:bodyPr rot="0" spcFirstLastPara="0" vertOverflow="overflow" horzOverflow="overflow" vert="horz" wrap="square" lIns="91440" tIns="45720" rIns="91440" bIns="45720" numCol="1" spcCol="0" rtlCol="0" fromWordArt="0" anchor="b" anchorCtr="0" forceAA="0" compatLnSpc="1">
            <a:prstTxWarp prst="textNoShape">
              <a:avLst/>
            </a:prstTxWarp>
            <a:normAutofit/>
          </a:body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2400" b="1" i="0" u="none" strike="noStrike" kern="1200" cap="none" spc="0" normalizeH="0" baseline="0" noProof="0" dirty="0">
                <a:ln>
                  <a:noFill/>
                </a:ln>
                <a:solidFill>
                  <a:srgbClr val="63666A"/>
                </a:solidFill>
                <a:effectLst/>
                <a:uLnTx/>
                <a:uFillTx/>
                <a:latin typeface="Roboto" panose="02000000000000000000" pitchFamily="2" charset="0"/>
                <a:ea typeface="Roboto" panose="02000000000000000000" pitchFamily="2" charset="0"/>
                <a:cs typeface="+mn-cs"/>
              </a:rPr>
              <a:t>PLAN BEFORE THE ACTIVITY</a:t>
            </a:r>
          </a:p>
        </p:txBody>
      </p:sp>
      <p:sp>
        <p:nvSpPr>
          <p:cNvPr id="2" name="Content Placeholder 1">
            <a:extLst>
              <a:ext uri="{FF2B5EF4-FFF2-40B4-BE49-F238E27FC236}">
                <a16:creationId xmlns:a16="http://schemas.microsoft.com/office/drawing/2014/main" id="{537AAE97-531F-C168-B386-A901A354BFA9}"/>
              </a:ext>
            </a:extLst>
          </p:cNvPr>
          <p:cNvSpPr>
            <a:spLocks noGrp="1"/>
          </p:cNvSpPr>
          <p:nvPr>
            <p:ph sz="half" idx="11"/>
          </p:nvPr>
        </p:nvSpPr>
        <p:spPr>
          <a:xfrm>
            <a:off x="775854" y="1106240"/>
            <a:ext cx="5089237" cy="4487736"/>
          </a:xfrm>
        </p:spPr>
        <p:txBody>
          <a:bodyPr wrap="square">
            <a:normAutofit fontScale="92500" lnSpcReduction="10000"/>
          </a:bodyPr>
          <a:lstStyle/>
          <a:p>
            <a:pPr>
              <a:spcBef>
                <a:spcPts val="0"/>
              </a:spcBef>
              <a:spcAft>
                <a:spcPts val="600"/>
              </a:spcAft>
            </a:pPr>
            <a:r>
              <a:rPr lang="en-US" sz="2200" b="1" dirty="0"/>
              <a:t>Plan First: Activities and Transportation</a:t>
            </a:r>
            <a:endParaRPr lang="en-US" sz="2200" dirty="0"/>
          </a:p>
          <a:p>
            <a:pPr marL="285750" lvl="0" indent="-285750">
              <a:spcBef>
                <a:spcPts val="0"/>
              </a:spcBef>
              <a:spcAft>
                <a:spcPts val="600"/>
              </a:spcAft>
              <a:buFont typeface="Arial" panose="020B0604020202020204" pitchFamily="34" charset="0"/>
              <a:buChar char="•"/>
            </a:pPr>
            <a:r>
              <a:rPr lang="en-US" sz="1900" dirty="0"/>
              <a:t>File Form 7 for activities outside the regular club meeting. </a:t>
            </a:r>
          </a:p>
          <a:p>
            <a:pPr marL="285750" lvl="0" indent="-285750">
              <a:spcBef>
                <a:spcPts val="0"/>
              </a:spcBef>
              <a:spcAft>
                <a:spcPts val="600"/>
              </a:spcAft>
              <a:buFont typeface="Arial" panose="020B0604020202020204" pitchFamily="34" charset="0"/>
              <a:buChar char="•"/>
            </a:pPr>
            <a:r>
              <a:rPr lang="en-US" sz="1900" dirty="0"/>
              <a:t>Confirm that youth and adult health forms are current and accessible.</a:t>
            </a:r>
          </a:p>
          <a:p>
            <a:pPr marL="285750" lvl="0" indent="-285750">
              <a:spcBef>
                <a:spcPts val="0"/>
              </a:spcBef>
              <a:spcAft>
                <a:spcPts val="600"/>
              </a:spcAft>
              <a:buFont typeface="Arial" panose="020B0604020202020204" pitchFamily="34" charset="0"/>
              <a:buChar char="•"/>
            </a:pPr>
            <a:r>
              <a:rPr lang="en-US" sz="1900" dirty="0"/>
              <a:t>Use approved drivers with valid licenses and insurance. </a:t>
            </a:r>
          </a:p>
          <a:p>
            <a:pPr marL="285750" lvl="0" indent="-285750">
              <a:spcBef>
                <a:spcPts val="0"/>
              </a:spcBef>
              <a:spcAft>
                <a:spcPts val="600"/>
              </a:spcAft>
              <a:buFont typeface="Arial" panose="020B0604020202020204" pitchFamily="34" charset="0"/>
              <a:buChar char="•"/>
            </a:pPr>
            <a:r>
              <a:rPr lang="en-US" sz="1900" dirty="0"/>
              <a:t>Provide a seat belt for every passenger. </a:t>
            </a:r>
          </a:p>
          <a:p>
            <a:pPr marL="285750" lvl="0" indent="-285750">
              <a:spcBef>
                <a:spcPts val="0"/>
              </a:spcBef>
              <a:spcAft>
                <a:spcPts val="600"/>
              </a:spcAft>
              <a:buFont typeface="Arial" panose="020B0604020202020204" pitchFamily="34" charset="0"/>
              <a:buChar char="•"/>
            </a:pPr>
            <a:r>
              <a:rPr lang="en-US" sz="1900" dirty="0"/>
              <a:t>Follow the approved itinerary—no unauthorized side trips. </a:t>
            </a:r>
          </a:p>
          <a:p>
            <a:pPr marL="285750" lvl="0" indent="-285750">
              <a:spcBef>
                <a:spcPts val="0"/>
              </a:spcBef>
              <a:spcAft>
                <a:spcPts val="600"/>
              </a:spcAft>
              <a:buFont typeface="Arial" panose="020B0604020202020204" pitchFamily="34" charset="0"/>
              <a:buChar char="•"/>
            </a:pPr>
            <a:r>
              <a:rPr lang="en-US" sz="1900" dirty="0"/>
              <a:t>Confirm appropriate accident or special-activity coverage.</a:t>
            </a:r>
          </a:p>
          <a:p>
            <a:endParaRPr lang="en-US" dirty="0"/>
          </a:p>
        </p:txBody>
      </p:sp>
      <p:pic>
        <p:nvPicPr>
          <p:cNvPr id="8" name="Picture 7" descr="Club members decorating round hay bales.">
            <a:extLst>
              <a:ext uri="{FF2B5EF4-FFF2-40B4-BE49-F238E27FC236}">
                <a16:creationId xmlns:a16="http://schemas.microsoft.com/office/drawing/2014/main" id="{5398E55D-EED0-3D02-3D29-499950B477A9}"/>
              </a:ext>
            </a:extLst>
          </p:cNvPr>
          <p:cNvPicPr>
            <a:picLocks noChangeAspect="1"/>
          </p:cNvPicPr>
          <p:nvPr/>
        </p:nvPicPr>
        <p:blipFill>
          <a:blip r:embed="rId3">
            <a:extLst>
              <a:ext uri="{BEBA8EAE-BF5A-486C-A8C5-ECC9F3942E4B}">
                <a14:imgProps xmlns:a14="http://schemas.microsoft.com/office/drawing/2010/main">
                  <a14:imgLayer r:embed="rId4">
                    <a14:imgEffect>
                      <a14:sharpenSoften amount="25000"/>
                    </a14:imgEffect>
                  </a14:imgLayer>
                </a14:imgProps>
              </a:ext>
            </a:extLst>
          </a:blip>
          <a:srcRect l="13949" t="9383" r="2274" b="3462"/>
          <a:stretch>
            <a:fillRect/>
          </a:stretch>
        </p:blipFill>
        <p:spPr>
          <a:xfrm>
            <a:off x="6166125" y="1038068"/>
            <a:ext cx="5455612" cy="4256705"/>
          </a:xfrm>
          <a:prstGeom prst="rect">
            <a:avLst/>
          </a:prstGeom>
          <a:solidFill>
            <a:srgbClr val="FFFFFF">
              <a:shade val="85000"/>
            </a:srgbClr>
          </a:solidFill>
          <a:ln w="190500" cap="rnd">
            <a:solidFill>
              <a:srgbClr val="FFFFFF"/>
            </a:solidFill>
          </a:ln>
          <a:effectLst>
            <a:outerShdw blurRad="50000" algn="tl" rotWithShape="0">
              <a:srgbClr val="000000">
                <a:alpha val="41000"/>
              </a:srgbClr>
            </a:outerShdw>
          </a:effectLst>
          <a:scene3d>
            <a:camera prst="orthographicFront"/>
            <a:lightRig rig="twoPt" dir="t">
              <a:rot lat="0" lon="0" rev="7800000"/>
            </a:lightRig>
          </a:scene3d>
          <a:sp3d contourW="6350">
            <a:bevelT w="50800" h="16510"/>
            <a:contourClr>
              <a:srgbClr val="C0C0C0"/>
            </a:contourClr>
          </a:sp3d>
        </p:spPr>
      </p:pic>
    </p:spTree>
    <p:extLst>
      <p:ext uri="{BB962C8B-B14F-4D97-AF65-F5344CB8AC3E}">
        <p14:creationId xmlns:p14="http://schemas.microsoft.com/office/powerpoint/2010/main" val="456819060"/>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2812266D-BC03-27B1-3FC5-67F514477934}"/>
              </a:ext>
            </a:extLst>
          </p:cNvPr>
          <p:cNvSpPr>
            <a:spLocks noGrp="1"/>
          </p:cNvSpPr>
          <p:nvPr>
            <p:ph type="title" idx="4294967295"/>
          </p:nvPr>
        </p:nvSpPr>
        <p:spPr>
          <a:xfrm>
            <a:off x="570263" y="579801"/>
            <a:ext cx="5661204" cy="424732"/>
          </a:xfrm>
          <a:prstGeom prst="rect">
            <a:avLst/>
          </a:prstGeom>
          <a:noFill/>
          <a:ln>
            <a:noFill/>
            <a:prstDash/>
          </a:ln>
          <a:effectLst/>
        </p:spPr>
        <p:txBody>
          <a:bodyPr rot="0" spcFirstLastPara="0" vertOverflow="overflow" horzOverflow="overflow" vert="horz" wrap="square" lIns="91440" tIns="45720" rIns="91440" bIns="45720" numCol="1" spcCol="0" rtlCol="0" fromWordArt="0" anchor="b" anchorCtr="0" forceAA="0" compatLnSpc="1">
            <a:prstTxWarp prst="textNoShape">
              <a:avLst/>
            </a:prstTxWarp>
            <a:normAutofit/>
          </a:body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2400" b="1" i="0" u="none" strike="noStrike" kern="1200" cap="none" spc="0" normalizeH="0" baseline="0" noProof="0" dirty="0">
                <a:ln>
                  <a:noFill/>
                </a:ln>
                <a:solidFill>
                  <a:srgbClr val="63666A"/>
                </a:solidFill>
                <a:effectLst/>
                <a:uLnTx/>
                <a:uFillTx/>
                <a:latin typeface="Roboto" panose="02000000000000000000" pitchFamily="2" charset="0"/>
                <a:ea typeface="Roboto" panose="02000000000000000000" pitchFamily="2" charset="0"/>
                <a:cs typeface="+mn-cs"/>
              </a:rPr>
              <a:t>SUPERVISE, RESPOND AND REPORT</a:t>
            </a:r>
          </a:p>
        </p:txBody>
      </p:sp>
      <p:sp>
        <p:nvSpPr>
          <p:cNvPr id="2" name="Content Placeholder 1">
            <a:extLst>
              <a:ext uri="{FF2B5EF4-FFF2-40B4-BE49-F238E27FC236}">
                <a16:creationId xmlns:a16="http://schemas.microsoft.com/office/drawing/2014/main" id="{62E56DA9-3D47-D119-841A-2C9D922FFD5F}"/>
              </a:ext>
            </a:extLst>
          </p:cNvPr>
          <p:cNvSpPr>
            <a:spLocks noGrp="1"/>
          </p:cNvSpPr>
          <p:nvPr>
            <p:ph sz="half" idx="11"/>
          </p:nvPr>
        </p:nvSpPr>
        <p:spPr>
          <a:xfrm>
            <a:off x="734785" y="1340599"/>
            <a:ext cx="6708415" cy="4256705"/>
          </a:xfrm>
        </p:spPr>
        <p:txBody>
          <a:bodyPr wrap="square">
            <a:normAutofit fontScale="92500" lnSpcReduction="10000"/>
          </a:bodyPr>
          <a:lstStyle/>
          <a:p>
            <a:pPr marL="285750" lvl="0" indent="-285750">
              <a:buFont typeface="Arial" panose="020B0604020202020204" pitchFamily="34" charset="0"/>
              <a:buChar char="•"/>
            </a:pPr>
            <a:r>
              <a:rPr lang="en-US" sz="2400" dirty="0"/>
              <a:t>Follow Working with Minors requirements. </a:t>
            </a:r>
          </a:p>
          <a:p>
            <a:pPr marL="285750" lvl="0" indent="-285750">
              <a:buFont typeface="Arial" panose="020B0604020202020204" pitchFamily="34" charset="0"/>
              <a:buChar char="•"/>
            </a:pPr>
            <a:r>
              <a:rPr lang="en-US" sz="2400" dirty="0"/>
              <a:t>Follow the assigned chaperone position description. </a:t>
            </a:r>
          </a:p>
          <a:p>
            <a:pPr marL="285750" lvl="0" indent="-285750">
              <a:buFont typeface="Arial" panose="020B0604020202020204" pitchFamily="34" charset="0"/>
              <a:buChar char="•"/>
            </a:pPr>
            <a:r>
              <a:rPr lang="en-US" sz="2400" dirty="0"/>
              <a:t>Avoid one-adult/one-youth situations. </a:t>
            </a:r>
          </a:p>
          <a:p>
            <a:pPr marL="285750" lvl="0" indent="-285750">
              <a:buFont typeface="Arial" panose="020B0604020202020204" pitchFamily="34" charset="0"/>
              <a:buChar char="•"/>
            </a:pPr>
            <a:r>
              <a:rPr lang="en-US" sz="2400" dirty="0"/>
              <a:t>Never leave youth unattended at a meeting or activity site. </a:t>
            </a:r>
          </a:p>
          <a:p>
            <a:pPr marL="285750" lvl="0" indent="-285750">
              <a:buFont typeface="Arial" panose="020B0604020202020204" pitchFamily="34" charset="0"/>
              <a:buChar char="•"/>
            </a:pPr>
            <a:r>
              <a:rPr lang="en-US" sz="2400" dirty="0"/>
              <a:t>Keep medical information readily accessible. </a:t>
            </a:r>
          </a:p>
          <a:p>
            <a:pPr marL="285750" lvl="0" indent="-285750">
              <a:buFont typeface="Arial" panose="020B0604020202020204" pitchFamily="34" charset="0"/>
              <a:buChar char="•"/>
            </a:pPr>
            <a:r>
              <a:rPr lang="en-US" sz="2400" dirty="0"/>
              <a:t>Report and document incidents promptly. (Form 8)</a:t>
            </a:r>
          </a:p>
        </p:txBody>
      </p:sp>
      <p:pic>
        <p:nvPicPr>
          <p:cNvPr id="7" name="Picture Placeholder 13" descr="A group of 4-H members working on bee hives.">
            <a:extLst>
              <a:ext uri="{FF2B5EF4-FFF2-40B4-BE49-F238E27FC236}">
                <a16:creationId xmlns:a16="http://schemas.microsoft.com/office/drawing/2014/main" id="{730F51A2-6732-5D77-85A0-B99C55D4CB63}"/>
              </a:ext>
            </a:extLst>
          </p:cNvPr>
          <p:cNvPicPr>
            <a:picLocks noChangeAspect="1"/>
          </p:cNvPicPr>
          <p:nvPr/>
        </p:nvPicPr>
        <p:blipFill>
          <a:blip r:embed="rId3">
            <a:extLst>
              <a:ext uri="{28A0092B-C50C-407E-A947-70E740481C1C}">
                <a14:useLocalDpi xmlns:a14="http://schemas.microsoft.com/office/drawing/2010/main" val="0"/>
              </a:ext>
            </a:extLst>
          </a:blip>
          <a:srcRect l="4648" r="4648"/>
          <a:stretch>
            <a:fillRect/>
          </a:stretch>
        </p:blipFill>
        <p:spPr>
          <a:xfrm>
            <a:off x="7723116" y="1115396"/>
            <a:ext cx="3888509" cy="2015732"/>
          </a:xfrm>
          <a:prstGeom prst="rect">
            <a:avLst/>
          </a:prstGeom>
          <a:solidFill>
            <a:srgbClr val="FFFFFF">
              <a:shade val="85000"/>
            </a:srgbClr>
          </a:solidFill>
          <a:ln w="190500" cap="rnd">
            <a:solidFill>
              <a:srgbClr val="FFFFFF"/>
            </a:solidFill>
          </a:ln>
          <a:effectLst>
            <a:outerShdw blurRad="50000" algn="tl" rotWithShape="0">
              <a:srgbClr val="000000">
                <a:alpha val="41000"/>
              </a:srgbClr>
            </a:outerShdw>
          </a:effectLst>
          <a:scene3d>
            <a:camera prst="orthographicFront"/>
            <a:lightRig rig="twoPt" dir="t">
              <a:rot lat="0" lon="0" rev="7800000"/>
            </a:lightRig>
          </a:scene3d>
          <a:sp3d contourW="6350">
            <a:bevelT w="50800" h="16510"/>
            <a:contourClr>
              <a:srgbClr val="C0C0C0"/>
            </a:contourClr>
          </a:sp3d>
        </p:spPr>
      </p:pic>
      <p:pic>
        <p:nvPicPr>
          <p:cNvPr id="10" name="Picture Placeholder 15" descr="An instructor helping a member with archery.">
            <a:extLst>
              <a:ext uri="{FF2B5EF4-FFF2-40B4-BE49-F238E27FC236}">
                <a16:creationId xmlns:a16="http://schemas.microsoft.com/office/drawing/2014/main" id="{C843A69B-A569-612A-F3E8-DBEA1E710D50}"/>
              </a:ext>
            </a:extLst>
          </p:cNvPr>
          <p:cNvPicPr>
            <a:picLocks noChangeAspect="1"/>
          </p:cNvPicPr>
          <p:nvPr/>
        </p:nvPicPr>
        <p:blipFill>
          <a:blip r:embed="rId4">
            <a:extLst>
              <a:ext uri="{28A0092B-C50C-407E-A947-70E740481C1C}">
                <a14:useLocalDpi xmlns:a14="http://schemas.microsoft.com/office/drawing/2010/main" val="0"/>
              </a:ext>
            </a:extLst>
          </a:blip>
          <a:srcRect t="9140" b="9140"/>
          <a:stretch>
            <a:fillRect/>
          </a:stretch>
        </p:blipFill>
        <p:spPr>
          <a:xfrm>
            <a:off x="7723116" y="3361885"/>
            <a:ext cx="3888509" cy="2015732"/>
          </a:xfrm>
          <a:prstGeom prst="rect">
            <a:avLst/>
          </a:prstGeom>
          <a:solidFill>
            <a:srgbClr val="FFFFFF">
              <a:shade val="85000"/>
            </a:srgbClr>
          </a:solidFill>
          <a:ln w="190500" cap="rnd">
            <a:solidFill>
              <a:srgbClr val="FFFFFF"/>
            </a:solidFill>
          </a:ln>
          <a:effectLst>
            <a:outerShdw blurRad="50000" algn="tl" rotWithShape="0">
              <a:srgbClr val="000000">
                <a:alpha val="41000"/>
              </a:srgbClr>
            </a:outerShdw>
          </a:effectLst>
          <a:scene3d>
            <a:camera prst="orthographicFront"/>
            <a:lightRig rig="twoPt" dir="t">
              <a:rot lat="0" lon="0" rev="7800000"/>
            </a:lightRig>
          </a:scene3d>
          <a:sp3d contourW="6350">
            <a:bevelT w="50800" h="16510"/>
            <a:contourClr>
              <a:srgbClr val="C0C0C0"/>
            </a:contourClr>
          </a:sp3d>
        </p:spPr>
      </p:pic>
    </p:spTree>
    <p:extLst>
      <p:ext uri="{BB962C8B-B14F-4D97-AF65-F5344CB8AC3E}">
        <p14:creationId xmlns:p14="http://schemas.microsoft.com/office/powerpoint/2010/main" val="3855066933"/>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Rectangle 2"/>
          <p:cNvSpPr>
            <a:spLocks noGrp="1" noChangeArrowheads="1"/>
          </p:cNvSpPr>
          <p:nvPr>
            <p:ph type="title"/>
          </p:nvPr>
        </p:nvSpPr>
        <p:spPr/>
        <p:txBody>
          <a:bodyPr>
            <a:normAutofit/>
          </a:bodyPr>
          <a:lstStyle/>
          <a:p>
            <a:r>
              <a:rPr lang="en-US" altLang="en-US" sz="4400" b="1" dirty="0">
                <a:solidFill>
                  <a:schemeClr val="bg1"/>
                </a:solidFill>
              </a:rPr>
              <a:t>County Sharing</a:t>
            </a:r>
          </a:p>
        </p:txBody>
      </p:sp>
      <p:grpSp>
        <p:nvGrpSpPr>
          <p:cNvPr id="7" name="Group 6" descr="OSU 4-H Clover logo&#10;4-H Youth Development">
            <a:extLst>
              <a:ext uri="{FF2B5EF4-FFF2-40B4-BE49-F238E27FC236}">
                <a16:creationId xmlns:a16="http://schemas.microsoft.com/office/drawing/2014/main" id="{F3911896-477C-4B24-90C8-3A6786DEE786}"/>
              </a:ext>
            </a:extLst>
          </p:cNvPr>
          <p:cNvGrpSpPr/>
          <p:nvPr/>
        </p:nvGrpSpPr>
        <p:grpSpPr>
          <a:xfrm>
            <a:off x="452470" y="4966899"/>
            <a:ext cx="3708563" cy="1508887"/>
            <a:chOff x="452470" y="4827269"/>
            <a:chExt cx="3708563" cy="1508887"/>
          </a:xfrm>
        </p:grpSpPr>
        <p:pic>
          <p:nvPicPr>
            <p:cNvPr id="4" name="Picture 3" descr="A black and white logo&#10;&#10;Description automatically generated">
              <a:extLst>
                <a:ext uri="{FF2B5EF4-FFF2-40B4-BE49-F238E27FC236}">
                  <a16:creationId xmlns:a16="http://schemas.microsoft.com/office/drawing/2014/main" id="{FD599BCE-8DF9-C6DA-EE73-1A7E077ECEA8}"/>
                </a:ext>
              </a:extLst>
            </p:cNvPr>
            <p:cNvPicPr>
              <a:picLocks noChangeAspect="1"/>
            </p:cNvPicPr>
            <p:nvPr/>
          </p:nvPicPr>
          <p:blipFill>
            <a:blip r:embed="rId3"/>
            <a:stretch>
              <a:fillRect/>
            </a:stretch>
          </p:blipFill>
          <p:spPr>
            <a:xfrm>
              <a:off x="813243" y="4827269"/>
              <a:ext cx="2932848" cy="919883"/>
            </a:xfrm>
            <a:prstGeom prst="rect">
              <a:avLst/>
            </a:prstGeom>
          </p:spPr>
        </p:pic>
        <p:pic>
          <p:nvPicPr>
            <p:cNvPr id="6" name="Picture 5" descr="A black background with white text&#10;&#10;Description automatically generated">
              <a:extLst>
                <a:ext uri="{FF2B5EF4-FFF2-40B4-BE49-F238E27FC236}">
                  <a16:creationId xmlns:a16="http://schemas.microsoft.com/office/drawing/2014/main" id="{525D65F8-BDBC-6904-A83A-98722A9E2623}"/>
                </a:ext>
              </a:extLst>
            </p:cNvPr>
            <p:cNvPicPr>
              <a:picLocks noChangeAspect="1"/>
            </p:cNvPicPr>
            <p:nvPr/>
          </p:nvPicPr>
          <p:blipFill rotWithShape="1">
            <a:blip r:embed="rId4"/>
            <a:srcRect l="44037" t="44561"/>
            <a:stretch/>
          </p:blipFill>
          <p:spPr>
            <a:xfrm>
              <a:off x="452470" y="5878956"/>
              <a:ext cx="3708563" cy="457200"/>
            </a:xfrm>
            <a:prstGeom prst="rect">
              <a:avLst/>
            </a:prstGeom>
          </p:spPr>
        </p:pic>
      </p:grpSp>
      <p:sp>
        <p:nvSpPr>
          <p:cNvPr id="13315" name="Rectangle 3"/>
          <p:cNvSpPr>
            <a:spLocks noGrp="1" noChangeArrowheads="1"/>
          </p:cNvSpPr>
          <p:nvPr>
            <p:ph idx="1"/>
          </p:nvPr>
        </p:nvSpPr>
        <p:spPr>
          <a:xfrm>
            <a:off x="4869427" y="1161838"/>
            <a:ext cx="7152968" cy="5124662"/>
          </a:xfrm>
          <a:prstGeom prst="rect">
            <a:avLst/>
          </a:prstGeom>
        </p:spPr>
        <p:txBody>
          <a:bodyPr>
            <a:normAutofit fontScale="70000" lnSpcReduction="20000"/>
          </a:bodyPr>
          <a:lstStyle/>
          <a:p>
            <a:pPr marL="0" indent="0">
              <a:buNone/>
            </a:pPr>
            <a:r>
              <a:rPr lang="en-US" sz="5700" b="1" dirty="0"/>
              <a:t>Know Your County’s </a:t>
            </a:r>
          </a:p>
          <a:p>
            <a:pPr marL="0" indent="0">
              <a:buNone/>
            </a:pPr>
            <a:r>
              <a:rPr lang="en-US" sz="5700" b="1" dirty="0"/>
              <a:t>Risk-Management Procedures</a:t>
            </a:r>
            <a:endParaRPr lang="en-US" sz="5700" dirty="0"/>
          </a:p>
          <a:p>
            <a:endParaRPr lang="en-US" sz="4000" b="1" dirty="0"/>
          </a:p>
          <a:p>
            <a:pPr marL="0" indent="0">
              <a:buNone/>
            </a:pPr>
            <a:r>
              <a:rPr lang="en-US" sz="4000" b="1" dirty="0"/>
              <a:t>Before volunteering, know:</a:t>
            </a:r>
          </a:p>
          <a:p>
            <a:pPr lvl="0"/>
            <a:r>
              <a:rPr lang="en-US" sz="4000" dirty="0"/>
              <a:t>When and how to submit Form 7 </a:t>
            </a:r>
          </a:p>
          <a:p>
            <a:pPr lvl="0"/>
            <a:r>
              <a:rPr lang="en-US" sz="4000" dirty="0"/>
              <a:t>Who approves activities and transportation </a:t>
            </a:r>
          </a:p>
          <a:p>
            <a:pPr lvl="0"/>
            <a:r>
              <a:rPr lang="en-US" sz="4000" dirty="0"/>
              <a:t>How health information is accessed </a:t>
            </a:r>
          </a:p>
          <a:p>
            <a:pPr lvl="0"/>
            <a:r>
              <a:rPr lang="en-US" sz="4000" dirty="0"/>
              <a:t>What insurance coverage is available </a:t>
            </a:r>
          </a:p>
          <a:p>
            <a:pPr lvl="0"/>
            <a:r>
              <a:rPr lang="en-US" sz="4000" dirty="0"/>
              <a:t>Where first-aid supplies are located </a:t>
            </a:r>
          </a:p>
          <a:p>
            <a:pPr lvl="0"/>
            <a:r>
              <a:rPr lang="en-US" sz="4000" dirty="0"/>
              <a:t>Who to contact in an emergency </a:t>
            </a:r>
          </a:p>
          <a:p>
            <a:pPr lvl="0"/>
            <a:r>
              <a:rPr lang="en-US" sz="4000" dirty="0"/>
              <a:t>How and when to submit Form 8 </a:t>
            </a:r>
          </a:p>
        </p:txBody>
      </p:sp>
    </p:spTree>
    <p:extLst>
      <p:ext uri="{BB962C8B-B14F-4D97-AF65-F5344CB8AC3E}">
        <p14:creationId xmlns:p14="http://schemas.microsoft.com/office/powerpoint/2010/main" val="2738184914"/>
      </p:ext>
    </p:extLst>
  </p:cSld>
  <p:clrMapOvr>
    <a:masterClrMapping/>
  </p:clrMapOvr>
  <p:transition/>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Group 2">
            <a:extLst>
              <a:ext uri="{FF2B5EF4-FFF2-40B4-BE49-F238E27FC236}">
                <a16:creationId xmlns:a16="http://schemas.microsoft.com/office/drawing/2014/main" id="{ABDFE067-B57B-42C9-8E3C-19B13F620595}"/>
              </a:ext>
              <a:ext uri="{C183D7F6-B498-43B3-948B-1728B52AA6E4}">
                <adec:decorative xmlns:adec="http://schemas.microsoft.com/office/drawing/2017/decorative" val="1"/>
              </a:ext>
            </a:extLst>
          </p:cNvPr>
          <p:cNvGrpSpPr/>
          <p:nvPr/>
        </p:nvGrpSpPr>
        <p:grpSpPr>
          <a:xfrm>
            <a:off x="28136" y="0"/>
            <a:ext cx="5345722" cy="6858000"/>
            <a:chOff x="42204" y="0"/>
            <a:chExt cx="5345722" cy="6858000"/>
          </a:xfrm>
        </p:grpSpPr>
        <p:sp>
          <p:nvSpPr>
            <p:cNvPr id="4" name="Rectangle 3">
              <a:extLst>
                <a:ext uri="{FF2B5EF4-FFF2-40B4-BE49-F238E27FC236}">
                  <a16:creationId xmlns:a16="http://schemas.microsoft.com/office/drawing/2014/main" id="{70A30EDD-B85B-4EF2-BEC2-44637F909B40}"/>
                </a:ext>
              </a:extLst>
            </p:cNvPr>
            <p:cNvSpPr/>
            <p:nvPr/>
          </p:nvSpPr>
          <p:spPr>
            <a:xfrm>
              <a:off x="42204" y="0"/>
              <a:ext cx="2672861" cy="6858000"/>
            </a:xfrm>
            <a:prstGeom prst="rect">
              <a:avLst/>
            </a:prstGeom>
            <a:solidFill>
              <a:srgbClr val="449966">
                <a:alpha val="1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5" name="Right Triangle 4">
              <a:extLst>
                <a:ext uri="{FF2B5EF4-FFF2-40B4-BE49-F238E27FC236}">
                  <a16:creationId xmlns:a16="http://schemas.microsoft.com/office/drawing/2014/main" id="{3DB0D478-CDD0-4604-8E44-AEB200F0AFD7}"/>
                </a:ext>
              </a:extLst>
            </p:cNvPr>
            <p:cNvSpPr/>
            <p:nvPr/>
          </p:nvSpPr>
          <p:spPr>
            <a:xfrm flipV="1">
              <a:off x="2715065" y="0"/>
              <a:ext cx="2672861" cy="6858000"/>
            </a:xfrm>
            <a:prstGeom prst="rtTriangle">
              <a:avLst/>
            </a:prstGeom>
            <a:solidFill>
              <a:srgbClr val="449966">
                <a:alpha val="1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grpSp>
      <p:sp>
        <p:nvSpPr>
          <p:cNvPr id="9" name="Title 2">
            <a:extLst>
              <a:ext uri="{FF2B5EF4-FFF2-40B4-BE49-F238E27FC236}">
                <a16:creationId xmlns:a16="http://schemas.microsoft.com/office/drawing/2014/main" id="{02E47E31-B38A-4149-B170-A879B6299151}"/>
              </a:ext>
            </a:extLst>
          </p:cNvPr>
          <p:cNvSpPr>
            <a:spLocks noGrp="1"/>
          </p:cNvSpPr>
          <p:nvPr>
            <p:ph type="title"/>
          </p:nvPr>
        </p:nvSpPr>
        <p:spPr>
          <a:xfrm>
            <a:off x="578553" y="624279"/>
            <a:ext cx="10515600" cy="964880"/>
          </a:xfrm>
        </p:spPr>
        <p:txBody>
          <a:bodyPr/>
          <a:lstStyle/>
          <a:p>
            <a:pPr algn="l"/>
            <a:r>
              <a:rPr lang="en-US" dirty="0">
                <a:solidFill>
                  <a:srgbClr val="63666A"/>
                </a:solidFill>
              </a:rPr>
              <a:t>NAME OF PRESENTER</a:t>
            </a:r>
          </a:p>
        </p:txBody>
      </p:sp>
      <p:sp>
        <p:nvSpPr>
          <p:cNvPr id="10" name="Text Placeholder 3">
            <a:extLst>
              <a:ext uri="{FF2B5EF4-FFF2-40B4-BE49-F238E27FC236}">
                <a16:creationId xmlns:a16="http://schemas.microsoft.com/office/drawing/2014/main" id="{B4191004-6808-4B31-9E16-F9ADA6CD7CDF}"/>
              </a:ext>
            </a:extLst>
          </p:cNvPr>
          <p:cNvSpPr txBox="1">
            <a:spLocks/>
          </p:cNvSpPr>
          <p:nvPr/>
        </p:nvSpPr>
        <p:spPr>
          <a:xfrm>
            <a:off x="579136" y="1500447"/>
            <a:ext cx="10515600" cy="507831"/>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2800" b="1" i="0" u="none" strike="noStrike" kern="1200" cap="none" spc="0" normalizeH="0" baseline="0" noProof="0" dirty="0">
                <a:ln>
                  <a:noFill/>
                </a:ln>
                <a:solidFill>
                  <a:srgbClr val="449966"/>
                </a:solidFill>
                <a:effectLst/>
                <a:uLnTx/>
                <a:uFillTx/>
                <a:latin typeface="Rubik" panose="020B0604020202020204" charset="-79"/>
                <a:ea typeface="+mn-ea"/>
                <a:cs typeface="Rubik" panose="020B0604020202020204" charset="-79"/>
              </a:rPr>
              <a:t>Department of This Slide Goes Last</a:t>
            </a:r>
          </a:p>
        </p:txBody>
      </p:sp>
      <p:sp>
        <p:nvSpPr>
          <p:cNvPr id="12" name="Content Placeholder 4">
            <a:extLst>
              <a:ext uri="{FF2B5EF4-FFF2-40B4-BE49-F238E27FC236}">
                <a16:creationId xmlns:a16="http://schemas.microsoft.com/office/drawing/2014/main" id="{8D963C46-619E-4174-9783-F4CE89CD3A39}"/>
              </a:ext>
            </a:extLst>
          </p:cNvPr>
          <p:cNvSpPr txBox="1">
            <a:spLocks/>
          </p:cNvSpPr>
          <p:nvPr/>
        </p:nvSpPr>
        <p:spPr>
          <a:xfrm>
            <a:off x="579136" y="2090172"/>
            <a:ext cx="10734804" cy="3016400"/>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US" sz="2400" b="1" i="0" u="none" strike="noStrike" kern="1200" cap="none" spc="0" normalizeH="0" baseline="0" noProof="0" dirty="0">
                <a:ln>
                  <a:noFill/>
                </a:ln>
                <a:solidFill>
                  <a:prstClr val="black"/>
                </a:solidFill>
                <a:effectLst/>
                <a:uLnTx/>
                <a:uFillTx/>
                <a:latin typeface="Roboto" panose="02000000000000000000" pitchFamily="2" charset="0"/>
                <a:ea typeface="Roboto" panose="02000000000000000000" pitchFamily="2" charset="0"/>
                <a:cs typeface="+mn-cs"/>
              </a:rPr>
              <a:t>O | </a:t>
            </a:r>
            <a:r>
              <a:rPr kumimoji="0" lang="en-US" sz="2400" b="0" i="0" u="none" strike="noStrike" kern="1200" cap="none" spc="0" normalizeH="0" baseline="0" noProof="0" dirty="0">
                <a:ln>
                  <a:noFill/>
                </a:ln>
                <a:solidFill>
                  <a:prstClr val="black"/>
                </a:solidFill>
                <a:effectLst/>
                <a:uLnTx/>
                <a:uFillTx/>
                <a:latin typeface="Roboto" panose="02000000000000000000" pitchFamily="2" charset="0"/>
                <a:ea typeface="Roboto" panose="02000000000000000000" pitchFamily="2" charset="0"/>
                <a:cs typeface="+mn-cs"/>
              </a:rPr>
              <a:t>000.000.0000</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US" sz="2400" b="1" i="0" u="none" strike="noStrike" kern="1200" cap="none" spc="0" normalizeH="0" baseline="0" noProof="0" dirty="0">
                <a:ln>
                  <a:noFill/>
                </a:ln>
                <a:solidFill>
                  <a:prstClr val="black"/>
                </a:solidFill>
                <a:effectLst/>
                <a:uLnTx/>
                <a:uFillTx/>
                <a:latin typeface="Roboto" panose="02000000000000000000" pitchFamily="2" charset="0"/>
                <a:ea typeface="Roboto" panose="02000000000000000000" pitchFamily="2" charset="0"/>
                <a:cs typeface="+mn-cs"/>
              </a:rPr>
              <a:t>C | </a:t>
            </a:r>
            <a:r>
              <a:rPr kumimoji="0" lang="en-US" sz="2400" b="0" i="0" u="none" strike="noStrike" kern="1200" cap="none" spc="0" normalizeH="0" baseline="0" noProof="0" dirty="0">
                <a:ln>
                  <a:noFill/>
                </a:ln>
                <a:solidFill>
                  <a:prstClr val="black"/>
                </a:solidFill>
                <a:effectLst/>
                <a:uLnTx/>
                <a:uFillTx/>
                <a:latin typeface="Roboto" panose="02000000000000000000" pitchFamily="2" charset="0"/>
                <a:ea typeface="Roboto" panose="02000000000000000000" pitchFamily="2" charset="0"/>
                <a:cs typeface="+mn-cs"/>
              </a:rPr>
              <a:t>000.000.0000</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US" sz="2400" b="1" i="0" u="none" strike="noStrike" kern="1200" cap="none" spc="0" normalizeH="0" baseline="0" noProof="0" dirty="0">
                <a:ln>
                  <a:noFill/>
                </a:ln>
                <a:solidFill>
                  <a:prstClr val="black"/>
                </a:solidFill>
                <a:effectLst/>
                <a:uLnTx/>
                <a:uFillTx/>
                <a:latin typeface="Roboto" panose="02000000000000000000" pitchFamily="2" charset="0"/>
                <a:ea typeface="Roboto" panose="02000000000000000000" pitchFamily="2" charset="0"/>
                <a:cs typeface="+mn-cs"/>
              </a:rPr>
              <a:t>E | </a:t>
            </a:r>
            <a:r>
              <a:rPr kumimoji="0" lang="en-US" sz="2400" b="0" i="0" u="none" strike="noStrike" kern="1200" cap="none" spc="0" normalizeH="0" baseline="0" noProof="0" dirty="0">
                <a:ln>
                  <a:noFill/>
                </a:ln>
                <a:solidFill>
                  <a:prstClr val="black"/>
                </a:solidFill>
                <a:effectLst/>
                <a:uLnTx/>
                <a:uFillTx/>
                <a:latin typeface="Roboto" panose="02000000000000000000" pitchFamily="2" charset="0"/>
                <a:ea typeface="Roboto" panose="02000000000000000000" pitchFamily="2" charset="0"/>
                <a:cs typeface="+mn-cs"/>
              </a:rPr>
              <a:t>name.presenter@okstate.edu</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US" sz="2400" b="0" i="0" u="none" strike="noStrike" kern="1200" cap="none" spc="0" normalizeH="0" baseline="0" noProof="0" dirty="0">
                <a:ln>
                  <a:noFill/>
                </a:ln>
                <a:solidFill>
                  <a:prstClr val="black"/>
                </a:solidFill>
                <a:effectLst/>
                <a:uLnTx/>
                <a:uFillTx/>
                <a:latin typeface="Roboto" panose="02000000000000000000" pitchFamily="2" charset="0"/>
                <a:ea typeface="Roboto" panose="02000000000000000000" pitchFamily="2" charset="0"/>
                <a:cs typeface="+mn-cs"/>
              </a:rPr>
              <a:t>Address Goes Here</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US" sz="2400" b="0" i="0" u="none" strike="noStrike" kern="1200" cap="none" spc="0" normalizeH="0" baseline="0" noProof="0" dirty="0">
                <a:ln>
                  <a:noFill/>
                </a:ln>
                <a:solidFill>
                  <a:prstClr val="black"/>
                </a:solidFill>
                <a:effectLst/>
                <a:uLnTx/>
                <a:uFillTx/>
                <a:latin typeface="Roboto" panose="02000000000000000000" pitchFamily="2" charset="0"/>
                <a:ea typeface="Roboto" panose="02000000000000000000" pitchFamily="2" charset="0"/>
                <a:cs typeface="+mn-cs"/>
              </a:rPr>
              <a:t>City, State</a:t>
            </a:r>
            <a:endParaRPr kumimoji="0" lang="en-US" sz="2800" b="0" i="0" u="none" strike="noStrike" kern="1200" cap="none" spc="0" normalizeH="0" baseline="0" noProof="0" dirty="0">
              <a:ln>
                <a:noFill/>
              </a:ln>
              <a:solidFill>
                <a:srgbClr val="70AD47"/>
              </a:solidFill>
              <a:effectLst/>
              <a:uLnTx/>
              <a:uFillTx/>
              <a:latin typeface="Roboto" panose="02000000000000000000" pitchFamily="2" charset="0"/>
              <a:ea typeface="Roboto" panose="02000000000000000000" pitchFamily="2" charset="0"/>
              <a:cs typeface="+mn-cs"/>
            </a:endParaRP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kumimoji="0" lang="en-US" sz="2800" b="1" i="0" u="none" strike="noStrike" kern="1200" cap="none" spc="0" normalizeH="0" baseline="0" noProof="0" dirty="0">
              <a:ln>
                <a:noFill/>
              </a:ln>
              <a:solidFill>
                <a:srgbClr val="FB6400"/>
              </a:solidFill>
              <a:effectLst/>
              <a:uLnTx/>
              <a:uFillTx/>
              <a:latin typeface="Roboto" panose="02000000000000000000" pitchFamily="2" charset="0"/>
              <a:ea typeface="Roboto" panose="02000000000000000000" pitchFamily="2" charset="0"/>
              <a:cs typeface="+mn-cs"/>
            </a:endParaRP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2800" b="1" i="0" u="none" strike="noStrike" kern="1200" cap="none" spc="0" normalizeH="0" baseline="0" noProof="0" dirty="0">
                <a:ln>
                  <a:noFill/>
                </a:ln>
                <a:solidFill>
                  <a:srgbClr val="449966"/>
                </a:solidFill>
                <a:effectLst/>
                <a:uLnTx/>
                <a:uFillTx/>
                <a:latin typeface="Roboto" panose="02000000000000000000" pitchFamily="2" charset="0"/>
                <a:ea typeface="Roboto" panose="02000000000000000000" pitchFamily="2" charset="0"/>
                <a:cs typeface="+mn-cs"/>
              </a:rPr>
              <a:t>brand.okstate.edu (or other dept. specific URL)</a:t>
            </a:r>
          </a:p>
        </p:txBody>
      </p:sp>
    </p:spTree>
    <p:extLst>
      <p:ext uri="{BB962C8B-B14F-4D97-AF65-F5344CB8AC3E}">
        <p14:creationId xmlns:p14="http://schemas.microsoft.com/office/powerpoint/2010/main" val="2838653339"/>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TIMING" val="|21.2"/>
</p:tagLst>
</file>

<file path=ppt/tags/tag2.xml><?xml version="1.0" encoding="utf-8"?>
<p:tagLst xmlns:a="http://schemas.openxmlformats.org/drawingml/2006/main" xmlns:r="http://schemas.openxmlformats.org/officeDocument/2006/relationships" xmlns:p="http://schemas.openxmlformats.org/presentationml/2006/main">
  <p:tag name="TIMING" val="|10.6"/>
</p:tagLst>
</file>

<file path=ppt/tags/tag3.xml><?xml version="1.0" encoding="utf-8"?>
<p:tagLst xmlns:a="http://schemas.openxmlformats.org/drawingml/2006/main" xmlns:r="http://schemas.openxmlformats.org/officeDocument/2006/relationships" xmlns:p="http://schemas.openxmlformats.org/presentationml/2006/main">
  <p:tag name="TIMING" val="|22.4|17.1|17.5|22.3|17.6|20.9|12.3|16.4|28.8|4.1|23.8|3.4"/>
</p:tagLst>
</file>

<file path=ppt/theme/theme1.xml><?xml version="1.0" encoding="utf-8"?>
<a:theme xmlns:a="http://schemas.openxmlformats.org/drawingml/2006/main" name="4-H Co-Branded Theme 1">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on1" id="{CD95FC73-3CFE-EE45-9C8A-8FD3C94689ED}" vid="{7DB90FB5-4C58-B546-A9F5-8C2CA64323C5}"/>
    </a:ext>
  </a:extLst>
</a:theme>
</file>

<file path=ppt/theme/theme2.xml><?xml version="1.0" encoding="utf-8"?>
<a:theme xmlns:a="http://schemas.openxmlformats.org/drawingml/2006/main" name="RetrospectVTI">
  <a:themeElements>
    <a:clrScheme name="">
      <a:dk1>
        <a:srgbClr val="000000"/>
      </a:dk1>
      <a:lt1>
        <a:srgbClr val="FFFFFF"/>
      </a:lt1>
      <a:dk2>
        <a:srgbClr val="243541"/>
      </a:dk2>
      <a:lt2>
        <a:srgbClr val="E2E5E8"/>
      </a:lt2>
      <a:accent1>
        <a:srgbClr val="E88B33"/>
      </a:accent1>
      <a:accent2>
        <a:srgbClr val="AEA33A"/>
      </a:accent2>
      <a:accent3>
        <a:srgbClr val="8CAB4A"/>
      </a:accent3>
      <a:accent4>
        <a:srgbClr val="57B636"/>
      </a:accent4>
      <a:accent5>
        <a:srgbClr val="2EBA43"/>
      </a:accent5>
      <a:accent6>
        <a:srgbClr val="33B67D"/>
      </a:accent6>
      <a:hlink>
        <a:srgbClr val="5F84A8"/>
      </a:hlink>
      <a:folHlink>
        <a:srgbClr val="7F7F7F"/>
      </a:folHlink>
    </a:clrScheme>
    <a:fontScheme name="Retrospect">
      <a:majorFont>
        <a:latin typeface="Georgia Pro Cond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Speak Pro"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Retrospect">
      <a:fillStyleLst>
        <a:solidFill>
          <a:schemeClr val="phClr"/>
        </a:solidFill>
        <a:gradFill rotWithShape="1">
          <a:gsLst>
            <a:gs pos="0">
              <a:schemeClr val="phClr">
                <a:tint val="65000"/>
                <a:shade val="92000"/>
                <a:satMod val="130000"/>
              </a:schemeClr>
            </a:gs>
            <a:gs pos="45000">
              <a:schemeClr val="phClr">
                <a:tint val="60000"/>
                <a:shade val="99000"/>
                <a:satMod val="120000"/>
              </a:schemeClr>
            </a:gs>
            <a:gs pos="100000">
              <a:schemeClr val="phClr">
                <a:tint val="55000"/>
                <a:satMod val="140000"/>
              </a:schemeClr>
            </a:gs>
          </a:gsLst>
          <a:path path="circle">
            <a:fillToRect l="100000" t="100000" r="100000" b="100000"/>
          </a:path>
        </a:gradFill>
        <a:gradFill rotWithShape="1">
          <a:gsLst>
            <a:gs pos="0">
              <a:schemeClr val="phClr">
                <a:shade val="85000"/>
                <a:satMod val="130000"/>
              </a:schemeClr>
            </a:gs>
            <a:gs pos="34000">
              <a:schemeClr val="phClr">
                <a:shade val="87000"/>
                <a:satMod val="125000"/>
              </a:schemeClr>
            </a:gs>
            <a:gs pos="70000">
              <a:schemeClr val="phClr">
                <a:tint val="100000"/>
                <a:shade val="90000"/>
                <a:satMod val="130000"/>
              </a:schemeClr>
            </a:gs>
            <a:gs pos="100000">
              <a:schemeClr val="phClr">
                <a:tint val="100000"/>
                <a:shade val="100000"/>
                <a:satMod val="110000"/>
              </a:schemeClr>
            </a:gs>
          </a:gsLst>
          <a:path path="circle">
            <a:fillToRect l="100000" t="100000" r="100000" b="100000"/>
          </a:path>
        </a:gradFill>
      </a:fillStyleLst>
      <a:lnStyleLst>
        <a:ln w="12700"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44450" dist="25400" dir="2700000" algn="br" rotWithShape="0">
              <a:srgbClr val="000000">
                <a:alpha val="60000"/>
              </a:srgbClr>
            </a:outerShdw>
          </a:effectLst>
          <a:scene3d>
            <a:camera prst="orthographicFront">
              <a:rot lat="0" lon="0" rev="0"/>
            </a:camera>
            <a:lightRig rig="threePt" dir="t">
              <a:rot lat="0" lon="0" rev="19800000"/>
            </a:lightRig>
          </a:scene3d>
          <a:sp3d prstMaterial="flat">
            <a:bevelT w="25400" h="31750"/>
          </a:sp3d>
        </a:effectStyle>
      </a:effectStyleLst>
      <a:bgFillStyleLst>
        <a:solidFill>
          <a:schemeClr val="phClr"/>
        </a:solidFill>
        <a:solidFill>
          <a:schemeClr val="phClr">
            <a:tint val="90000"/>
            <a:shade val="97000"/>
            <a:satMod val="130000"/>
          </a:schemeClr>
        </a:solidFill>
        <a:gradFill rotWithShape="1">
          <a:gsLst>
            <a:gs pos="0">
              <a:schemeClr val="phClr">
                <a:tint val="96000"/>
                <a:shade val="99000"/>
                <a:satMod val="140000"/>
              </a:schemeClr>
            </a:gs>
            <a:gs pos="65000">
              <a:schemeClr val="phClr">
                <a:tint val="100000"/>
                <a:shade val="80000"/>
                <a:satMod val="130000"/>
              </a:schemeClr>
            </a:gs>
            <a:gs pos="100000">
              <a:schemeClr val="phClr">
                <a:tint val="100000"/>
                <a:shade val="48000"/>
                <a:satMod val="120000"/>
              </a:schemeClr>
            </a:gs>
          </a:gsLst>
          <a:lin ang="16200000" scaled="0"/>
        </a:gradFill>
      </a:bgFillStyleLst>
    </a:fmtScheme>
  </a:themeElements>
  <a:objectDefaults/>
  <a:extraClrSchemeLst/>
  <a:extLst>
    <a:ext uri="{05A4C25C-085E-4340-85A3-A5531E510DB2}">
      <thm15:themeFamily xmlns:thm15="http://schemas.microsoft.com/office/thememl/2012/main" name="RetrospectVTI" id="{ABE3C30C-0FC0-4450-828E-52DE70F1BCCB}" vid="{A6E2497D-935A-4CFD-B9FD-6DCB15FA68BF}"/>
    </a:ext>
  </a:extLst>
</a:theme>
</file>

<file path=ppt/theme/theme3.xml><?xml version="1.0" encoding="utf-8"?>
<a:theme xmlns:a="http://schemas.openxmlformats.org/drawingml/2006/main" name="4-H Co-Branded Theme 2">
  <a:themeElements>
    <a:clrScheme name="Custom 1">
      <a:dk1>
        <a:sysClr val="windowText" lastClr="000000"/>
      </a:dk1>
      <a:lt1>
        <a:sysClr val="window" lastClr="FFFFFF"/>
      </a:lt1>
      <a:dk2>
        <a:srgbClr val="44546A"/>
      </a:dk2>
      <a:lt2>
        <a:srgbClr val="E7E6E6"/>
      </a:lt2>
      <a:accent1>
        <a:srgbClr val="4472C4"/>
      </a:accent1>
      <a:accent2>
        <a:srgbClr val="339966"/>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ower Point Template 2" id="{E7567C99-B98E-8A4B-A530-2F9B1CC5B8CF}" vid="{F10C8240-B11D-874B-8064-C9F59BD846CD}"/>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F11435B5129C794FB703DFF6D6D30C23" ma:contentTypeVersion="12" ma:contentTypeDescription="Create a new document." ma:contentTypeScope="" ma:versionID="98dd1b0d8bd75e2a956321a66daf7b62">
  <xsd:schema xmlns:xsd="http://www.w3.org/2001/XMLSchema" xmlns:xs="http://www.w3.org/2001/XMLSchema" xmlns:p="http://schemas.microsoft.com/office/2006/metadata/properties" xmlns:ns2="d10fa488-ac6a-4549-8c18-b52adfcb008c" xmlns:ns3="70e1e103-7962-4234-83de-e5cbf1b784b9" targetNamespace="http://schemas.microsoft.com/office/2006/metadata/properties" ma:root="true" ma:fieldsID="8512160c70b8ade15c83d03df733b332" ns2:_="" ns3:_="">
    <xsd:import namespace="d10fa488-ac6a-4549-8c18-b52adfcb008c"/>
    <xsd:import namespace="70e1e103-7962-4234-83de-e5cbf1b784b9"/>
    <xsd:element name="properties">
      <xsd:complexType>
        <xsd:sequence>
          <xsd:element name="documentManagement">
            <xsd:complexType>
              <xsd:all>
                <xsd:element ref="ns2:MediaServiceMetadata" minOccurs="0"/>
                <xsd:element ref="ns2:MediaServiceFastMetadata" minOccurs="0"/>
                <xsd:element ref="ns2:MediaServiceAutoTags" minOccurs="0"/>
                <xsd:element ref="ns2:MediaServiceOCR" minOccurs="0"/>
                <xsd:element ref="ns2:MediaServiceGenerationTime" minOccurs="0"/>
                <xsd:element ref="ns2:MediaServiceEventHashCode" minOccurs="0"/>
                <xsd:element ref="ns2:MediaServiceDateTaken" minOccurs="0"/>
                <xsd:element ref="ns2:MediaServiceAutoKeyPoints" minOccurs="0"/>
                <xsd:element ref="ns2:MediaServiceKeyPoints" minOccurs="0"/>
                <xsd:element ref="ns2:MediaLengthInSeconds" minOccurs="0"/>
                <xsd:element ref="ns3:SharedWithUsers" minOccurs="0"/>
                <xsd:element ref="ns3:SharedWithDetail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d10fa488-ac6a-4549-8c18-b52adfcb008c"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0" nillable="true" ma:displayName="Tags" ma:internalName="MediaServiceAutoTags" ma:readOnly="true">
      <xsd:simpleType>
        <xsd:restriction base="dms:Text"/>
      </xsd:simpleType>
    </xsd:element>
    <xsd:element name="MediaServiceOCR" ma:index="11" nillable="true" ma:displayName="Extracted Text" ma:internalName="MediaServiceOCR" ma:readOnly="true">
      <xsd:simpleType>
        <xsd:restriction base="dms:Note">
          <xsd:maxLength value="255"/>
        </xsd:restriction>
      </xsd:simpleType>
    </xsd:element>
    <xsd:element name="MediaServiceGenerationTime" ma:index="12" nillable="true" ma:displayName="MediaServiceGenerationTime" ma:hidden="true" ma:internalName="MediaServiceGenerationTime" ma:readOnly="true">
      <xsd:simpleType>
        <xsd:restriction base="dms:Text"/>
      </xsd:simpleType>
    </xsd:element>
    <xsd:element name="MediaServiceEventHashCode" ma:index="13" nillable="true" ma:displayName="MediaServiceEventHashCode" ma:hidden="true" ma:internalName="MediaServiceEventHashCode" ma:readOnly="true">
      <xsd:simpleType>
        <xsd:restriction base="dms:Text"/>
      </xsd:simpleType>
    </xsd:element>
    <xsd:element name="MediaServiceDateTaken" ma:index="14" nillable="true" ma:displayName="MediaServiceDateTaken" ma:hidden="true" ma:internalName="MediaServiceDateTaken" ma:readOnly="true">
      <xsd:simpleType>
        <xsd:restriction base="dms:Text"/>
      </xsd:simpleType>
    </xsd:element>
    <xsd:element name="MediaServiceAutoKeyPoints" ma:index="15" nillable="true" ma:displayName="MediaServiceAutoKeyPoints" ma:hidden="true" ma:internalName="MediaServiceAutoKeyPoints" ma:readOnly="true">
      <xsd:simpleType>
        <xsd:restriction base="dms:Note"/>
      </xsd:simpleType>
    </xsd:element>
    <xsd:element name="MediaServiceKeyPoints" ma:index="16" nillable="true" ma:displayName="KeyPoints" ma:internalName="MediaServiceKeyPoints" ma:readOnly="true">
      <xsd:simpleType>
        <xsd:restriction base="dms:Note">
          <xsd:maxLength value="255"/>
        </xsd:restriction>
      </xsd:simpleType>
    </xsd:element>
    <xsd:element name="MediaLengthInSeconds" ma:index="17" nillable="true" ma:displayName="Length (seconds)" ma:internalName="MediaLengthInSeconds" ma:readOnly="true">
      <xsd:simpleType>
        <xsd:restriction base="dms:Unknown"/>
      </xsd:simpleType>
    </xsd:element>
  </xsd:schema>
  <xsd:schema xmlns:xsd="http://www.w3.org/2001/XMLSchema" xmlns:xs="http://www.w3.org/2001/XMLSchema" xmlns:dms="http://schemas.microsoft.com/office/2006/documentManagement/types" xmlns:pc="http://schemas.microsoft.com/office/infopath/2007/PartnerControls" targetNamespace="70e1e103-7962-4234-83de-e5cbf1b784b9" elementFormDefault="qualified">
    <xsd:import namespace="http://schemas.microsoft.com/office/2006/documentManagement/types"/>
    <xsd:import namespace="http://schemas.microsoft.com/office/infopath/2007/PartnerControls"/>
    <xsd:element name="SharedWithUsers" ma:index="1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9"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p:properties>
</file>

<file path=customXml/itemProps1.xml><?xml version="1.0" encoding="utf-8"?>
<ds:datastoreItem xmlns:ds="http://schemas.openxmlformats.org/officeDocument/2006/customXml" ds:itemID="{7C65B8DD-B283-4E63-B0AF-BCED8F8723E3}">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d10fa488-ac6a-4549-8c18-b52adfcb008c"/>
    <ds:schemaRef ds:uri="70e1e103-7962-4234-83de-e5cbf1b784b9"/>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D395ADD2-F004-4371-9BA9-35694B6B31C5}">
  <ds:schemaRefs>
    <ds:schemaRef ds:uri="http://schemas.microsoft.com/sharepoint/v3/contenttype/forms"/>
  </ds:schemaRefs>
</ds:datastoreItem>
</file>

<file path=customXml/itemProps3.xml><?xml version="1.0" encoding="utf-8"?>
<ds:datastoreItem xmlns:ds="http://schemas.openxmlformats.org/officeDocument/2006/customXml" ds:itemID="{A0C24922-3C38-4FE5-9B8B-48C1596417C0}">
  <ds:schemaRefs>
    <ds:schemaRef ds:uri="http://schemas.microsoft.com/office/2006/documentManagement/types"/>
    <ds:schemaRef ds:uri="http://purl.org/dc/dcmitype/"/>
    <ds:schemaRef ds:uri="http://schemas.microsoft.com/office/2006/metadata/properties"/>
    <ds:schemaRef ds:uri="http://purl.org/dc/elements/1.1/"/>
    <ds:schemaRef ds:uri="d10fa488-ac6a-4549-8c18-b52adfcb008c"/>
    <ds:schemaRef ds:uri="http://schemas.openxmlformats.org/package/2006/metadata/core-properties"/>
    <ds:schemaRef ds:uri="http://purl.org/dc/terms/"/>
    <ds:schemaRef ds:uri="http://schemas.microsoft.com/office/infopath/2007/PartnerControls"/>
    <ds:schemaRef ds:uri="70e1e103-7962-4234-83de-e5cbf1b784b9"/>
    <ds:schemaRef ds:uri="http://www.w3.org/XML/1998/namespace"/>
  </ds:schemaRefs>
</ds:datastoreItem>
</file>

<file path=docProps/app.xml><?xml version="1.0" encoding="utf-8"?>
<Properties xmlns="http://schemas.openxmlformats.org/officeDocument/2006/extended-properties" xmlns:vt="http://schemas.openxmlformats.org/officeDocument/2006/docPropsVTypes">
  <Template/>
  <TotalTime>5821</TotalTime>
  <Words>8594</Words>
  <Application>Microsoft Office PowerPoint</Application>
  <PresentationFormat>Widescreen</PresentationFormat>
  <Paragraphs>635</Paragraphs>
  <Slides>30</Slides>
  <Notes>30</Notes>
  <HiddenSlides>0</HiddenSlides>
  <MMClips>1</MMClips>
  <ScaleCrop>false</ScaleCrop>
  <HeadingPairs>
    <vt:vector size="8" baseType="variant">
      <vt:variant>
        <vt:lpstr>Fonts Used</vt:lpstr>
      </vt:variant>
      <vt:variant>
        <vt:i4>13</vt:i4>
      </vt:variant>
      <vt:variant>
        <vt:lpstr>Theme</vt:lpstr>
      </vt:variant>
      <vt:variant>
        <vt:i4>3</vt:i4>
      </vt:variant>
      <vt:variant>
        <vt:lpstr>Embedded OLE Servers</vt:lpstr>
      </vt:variant>
      <vt:variant>
        <vt:i4>1</vt:i4>
      </vt:variant>
      <vt:variant>
        <vt:lpstr>Slide Titles</vt:lpstr>
      </vt:variant>
      <vt:variant>
        <vt:i4>30</vt:i4>
      </vt:variant>
    </vt:vector>
  </HeadingPairs>
  <TitlesOfParts>
    <vt:vector size="47" baseType="lpstr">
      <vt:lpstr>Roboto</vt:lpstr>
      <vt:lpstr>Calibri</vt:lpstr>
      <vt:lpstr>Speak Pro</vt:lpstr>
      <vt:lpstr>Franklin Gothic Book</vt:lpstr>
      <vt:lpstr>Wingdings</vt:lpstr>
      <vt:lpstr>Arial Narrow</vt:lpstr>
      <vt:lpstr>Rubik</vt:lpstr>
      <vt:lpstr>Gill Sans MT</vt:lpstr>
      <vt:lpstr>Georgia Pro Cond Light</vt:lpstr>
      <vt:lpstr>Arial</vt:lpstr>
      <vt:lpstr>Fjalla One</vt:lpstr>
      <vt:lpstr>Abadi MT Condensed</vt:lpstr>
      <vt:lpstr>Courier New</vt:lpstr>
      <vt:lpstr>4-H Co-Branded Theme 1</vt:lpstr>
      <vt:lpstr>RetrospectVTI</vt:lpstr>
      <vt:lpstr>4-H Co-Branded Theme 2</vt:lpstr>
      <vt:lpstr>Acrobat Document</vt:lpstr>
      <vt:lpstr>New 4-H Volunteer Orientation</vt:lpstr>
      <vt:lpstr>WHY WE CERTIFY VOLUNTEERS</vt:lpstr>
      <vt:lpstr>WHO WE ARE…</vt:lpstr>
      <vt:lpstr>4-H Youth Development</vt:lpstr>
      <vt:lpstr>HOW 4-H SUPPORTS POSITIVE YOUTH DEVELOPMENT</vt:lpstr>
      <vt:lpstr>4-H PROJECT WORK: Learning That Grows Over Time</vt:lpstr>
      <vt:lpstr>PROJECTS, EVENTS AND ACTIVITIES</vt:lpstr>
      <vt:lpstr>4-H Life Skills Model</vt:lpstr>
      <vt:lpstr>4-H Recognition Model</vt:lpstr>
      <vt:lpstr>4-H Experiential Learning Model</vt:lpstr>
      <vt:lpstr>4-H PLEDGE</vt:lpstr>
      <vt:lpstr>USING THE 4-H NAME AND EMBLEM</vt:lpstr>
      <vt:lpstr>A Time for County Sharing</vt:lpstr>
      <vt:lpstr>Maintaining  Volunteer Certification</vt:lpstr>
      <vt:lpstr>MAINTAINING CERTIFICATION</vt:lpstr>
      <vt:lpstr>Program Policy &amp; Guidelines</vt:lpstr>
      <vt:lpstr>AFFIRMATIVE ACTION</vt:lpstr>
      <vt:lpstr>Oklahoma 4-H Rules &amp; Guidelines</vt:lpstr>
      <vt:lpstr>Time for County Sharing</vt:lpstr>
      <vt:lpstr>How 4-H Is Organized Locally</vt:lpstr>
      <vt:lpstr>LOCAL 4-H CLUB STRUCTURE</vt:lpstr>
      <vt:lpstr>A STRONG 4-H CLUB IS YOUTH-LED AND ADULT-SUPPORTED</vt:lpstr>
      <vt:lpstr>COUNTY 4-H  PROGRAM STRUCTURE</vt:lpstr>
      <vt:lpstr>Finding Your Place</vt:lpstr>
      <vt:lpstr>Managing Risk </vt:lpstr>
      <vt:lpstr>WHEN SERVING ON BEHALF OF 4-H</vt:lpstr>
      <vt:lpstr>PLAN BEFORE THE ACTIVITY</vt:lpstr>
      <vt:lpstr>SUPERVISE, RESPOND AND REPORT</vt:lpstr>
      <vt:lpstr>County Sharing</vt:lpstr>
      <vt:lpstr>NAME OF PRESENTER</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Hiner, Gayle</dc:creator>
  <cp:lastModifiedBy>Perry, Brynn</cp:lastModifiedBy>
  <cp:revision>56</cp:revision>
  <cp:lastPrinted>2026-08-31T13:01:36Z</cp:lastPrinted>
  <dcterms:created xsi:type="dcterms:W3CDTF">2019-10-16T20:23:28Z</dcterms:created>
  <dcterms:modified xsi:type="dcterms:W3CDTF">2026-09-10T16:05:14Z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0x010100F11435B5129C794FB703DFF6D6D30C23</vt:lpwstr>
  </property>
</Properties>
</file>